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310" y="-91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60" y="228600"/>
            <a:ext cx="2394659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QUARTERHORSE  POLES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                   6 poles, 2 cones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Set up poles and cones as shown in the diagram.  Poles are set in a straight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line 21’ apart.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runs straight down to the other end of the ring, turns the last pole,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weaves back, turns the end pole, weaves back down towards the end of the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ring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again and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after turning the last pole runs straight back to the finish line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Rider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may start the run from either side.  If a pole is knocked down there is a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5 second penalty added to their time.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Failure to follow the pattern.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more than one pole is knocked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down.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July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onut 4"/>
          <p:cNvSpPr/>
          <p:nvPr/>
        </p:nvSpPr>
        <p:spPr>
          <a:xfrm>
            <a:off x="3581400" y="68580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onut 6"/>
          <p:cNvSpPr/>
          <p:nvPr/>
        </p:nvSpPr>
        <p:spPr>
          <a:xfrm>
            <a:off x="3581400" y="60198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3581400" y="51816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3581400" y="44958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3581400" y="38100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Isosceles Triangle 55"/>
          <p:cNvSpPr/>
          <p:nvPr/>
        </p:nvSpPr>
        <p:spPr>
          <a:xfrm>
            <a:off x="4572000" y="876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2667000" y="876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nut 25"/>
          <p:cNvSpPr/>
          <p:nvPr/>
        </p:nvSpPr>
        <p:spPr>
          <a:xfrm>
            <a:off x="3581400" y="77724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4191000" y="3886200"/>
            <a:ext cx="0" cy="525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eform 42"/>
          <p:cNvSpPr/>
          <p:nvPr/>
        </p:nvSpPr>
        <p:spPr>
          <a:xfrm>
            <a:off x="2981896" y="3463636"/>
            <a:ext cx="1216031" cy="4807528"/>
          </a:xfrm>
          <a:custGeom>
            <a:avLst/>
            <a:gdLst>
              <a:gd name="connsiteX0" fmla="*/ 1216031 w 1216031"/>
              <a:gd name="connsiteY0" fmla="*/ 457200 h 4807528"/>
              <a:gd name="connsiteX1" fmla="*/ 1202177 w 1216031"/>
              <a:gd name="connsiteY1" fmla="*/ 277091 h 4807528"/>
              <a:gd name="connsiteX2" fmla="*/ 1132904 w 1216031"/>
              <a:gd name="connsiteY2" fmla="*/ 152400 h 4807528"/>
              <a:gd name="connsiteX3" fmla="*/ 1091340 w 1216031"/>
              <a:gd name="connsiteY3" fmla="*/ 110837 h 4807528"/>
              <a:gd name="connsiteX4" fmla="*/ 980504 w 1216031"/>
              <a:gd name="connsiteY4" fmla="*/ 96982 h 4807528"/>
              <a:gd name="connsiteX5" fmla="*/ 454031 w 1216031"/>
              <a:gd name="connsiteY5" fmla="*/ 110837 h 4807528"/>
              <a:gd name="connsiteX6" fmla="*/ 412468 w 1216031"/>
              <a:gd name="connsiteY6" fmla="*/ 124691 h 4807528"/>
              <a:gd name="connsiteX7" fmla="*/ 343195 w 1216031"/>
              <a:gd name="connsiteY7" fmla="*/ 180109 h 4807528"/>
              <a:gd name="connsiteX8" fmla="*/ 287777 w 1216031"/>
              <a:gd name="connsiteY8" fmla="*/ 249382 h 4807528"/>
              <a:gd name="connsiteX9" fmla="*/ 301631 w 1216031"/>
              <a:gd name="connsiteY9" fmla="*/ 554182 h 4807528"/>
              <a:gd name="connsiteX10" fmla="*/ 315486 w 1216031"/>
              <a:gd name="connsiteY10" fmla="*/ 595746 h 4807528"/>
              <a:gd name="connsiteX11" fmla="*/ 343195 w 1216031"/>
              <a:gd name="connsiteY11" fmla="*/ 637309 h 4807528"/>
              <a:gd name="connsiteX12" fmla="*/ 412468 w 1216031"/>
              <a:gd name="connsiteY12" fmla="*/ 706582 h 4807528"/>
              <a:gd name="connsiteX13" fmla="*/ 454031 w 1216031"/>
              <a:gd name="connsiteY13" fmla="*/ 720437 h 4807528"/>
              <a:gd name="connsiteX14" fmla="*/ 537159 w 1216031"/>
              <a:gd name="connsiteY14" fmla="*/ 789709 h 4807528"/>
              <a:gd name="connsiteX15" fmla="*/ 564868 w 1216031"/>
              <a:gd name="connsiteY15" fmla="*/ 817419 h 4807528"/>
              <a:gd name="connsiteX16" fmla="*/ 647995 w 1216031"/>
              <a:gd name="connsiteY16" fmla="*/ 845128 h 4807528"/>
              <a:gd name="connsiteX17" fmla="*/ 689559 w 1216031"/>
              <a:gd name="connsiteY17" fmla="*/ 872837 h 4807528"/>
              <a:gd name="connsiteX18" fmla="*/ 758831 w 1216031"/>
              <a:gd name="connsiteY18" fmla="*/ 886691 h 4807528"/>
              <a:gd name="connsiteX19" fmla="*/ 841959 w 1216031"/>
              <a:gd name="connsiteY19" fmla="*/ 914400 h 4807528"/>
              <a:gd name="connsiteX20" fmla="*/ 911231 w 1216031"/>
              <a:gd name="connsiteY20" fmla="*/ 969819 h 4807528"/>
              <a:gd name="connsiteX21" fmla="*/ 952795 w 1216031"/>
              <a:gd name="connsiteY21" fmla="*/ 997528 h 4807528"/>
              <a:gd name="connsiteX22" fmla="*/ 966649 w 1216031"/>
              <a:gd name="connsiteY22" fmla="*/ 1039091 h 4807528"/>
              <a:gd name="connsiteX23" fmla="*/ 994359 w 1216031"/>
              <a:gd name="connsiteY23" fmla="*/ 1066800 h 4807528"/>
              <a:gd name="connsiteX24" fmla="*/ 966649 w 1216031"/>
              <a:gd name="connsiteY24" fmla="*/ 1316182 h 4807528"/>
              <a:gd name="connsiteX25" fmla="*/ 952795 w 1216031"/>
              <a:gd name="connsiteY25" fmla="*/ 1357746 h 4807528"/>
              <a:gd name="connsiteX26" fmla="*/ 911231 w 1216031"/>
              <a:gd name="connsiteY26" fmla="*/ 1385455 h 4807528"/>
              <a:gd name="connsiteX27" fmla="*/ 841959 w 1216031"/>
              <a:gd name="connsiteY27" fmla="*/ 1496291 h 4807528"/>
              <a:gd name="connsiteX28" fmla="*/ 828104 w 1216031"/>
              <a:gd name="connsiteY28" fmla="*/ 1537855 h 4807528"/>
              <a:gd name="connsiteX29" fmla="*/ 772686 w 1216031"/>
              <a:gd name="connsiteY29" fmla="*/ 1551709 h 4807528"/>
              <a:gd name="connsiteX30" fmla="*/ 731122 w 1216031"/>
              <a:gd name="connsiteY30" fmla="*/ 1565564 h 4807528"/>
              <a:gd name="connsiteX31" fmla="*/ 661849 w 1216031"/>
              <a:gd name="connsiteY31" fmla="*/ 1620982 h 4807528"/>
              <a:gd name="connsiteX32" fmla="*/ 620286 w 1216031"/>
              <a:gd name="connsiteY32" fmla="*/ 1648691 h 4807528"/>
              <a:gd name="connsiteX33" fmla="*/ 564868 w 1216031"/>
              <a:gd name="connsiteY33" fmla="*/ 1717964 h 4807528"/>
              <a:gd name="connsiteX34" fmla="*/ 509449 w 1216031"/>
              <a:gd name="connsiteY34" fmla="*/ 1801091 h 4807528"/>
              <a:gd name="connsiteX35" fmla="*/ 481740 w 1216031"/>
              <a:gd name="connsiteY35" fmla="*/ 1842655 h 4807528"/>
              <a:gd name="connsiteX36" fmla="*/ 467886 w 1216031"/>
              <a:gd name="connsiteY36" fmla="*/ 1925782 h 4807528"/>
              <a:gd name="connsiteX37" fmla="*/ 495595 w 1216031"/>
              <a:gd name="connsiteY37" fmla="*/ 2064328 h 4807528"/>
              <a:gd name="connsiteX38" fmla="*/ 523304 w 1216031"/>
              <a:gd name="connsiteY38" fmla="*/ 2105891 h 4807528"/>
              <a:gd name="connsiteX39" fmla="*/ 537159 w 1216031"/>
              <a:gd name="connsiteY39" fmla="*/ 2147455 h 4807528"/>
              <a:gd name="connsiteX40" fmla="*/ 592577 w 1216031"/>
              <a:gd name="connsiteY40" fmla="*/ 2230582 h 4807528"/>
              <a:gd name="connsiteX41" fmla="*/ 620286 w 1216031"/>
              <a:gd name="connsiteY41" fmla="*/ 2272146 h 4807528"/>
              <a:gd name="connsiteX42" fmla="*/ 661849 w 1216031"/>
              <a:gd name="connsiteY42" fmla="*/ 2286000 h 4807528"/>
              <a:gd name="connsiteX43" fmla="*/ 717268 w 1216031"/>
              <a:gd name="connsiteY43" fmla="*/ 2355273 h 4807528"/>
              <a:gd name="connsiteX44" fmla="*/ 772686 w 1216031"/>
              <a:gd name="connsiteY44" fmla="*/ 2424546 h 4807528"/>
              <a:gd name="connsiteX45" fmla="*/ 841959 w 1216031"/>
              <a:gd name="connsiteY45" fmla="*/ 2479964 h 4807528"/>
              <a:gd name="connsiteX46" fmla="*/ 925086 w 1216031"/>
              <a:gd name="connsiteY46" fmla="*/ 2549237 h 4807528"/>
              <a:gd name="connsiteX47" fmla="*/ 952795 w 1216031"/>
              <a:gd name="connsiteY47" fmla="*/ 2646219 h 4807528"/>
              <a:gd name="connsiteX48" fmla="*/ 966649 w 1216031"/>
              <a:gd name="connsiteY48" fmla="*/ 2757055 h 4807528"/>
              <a:gd name="connsiteX49" fmla="*/ 952795 w 1216031"/>
              <a:gd name="connsiteY49" fmla="*/ 2840182 h 4807528"/>
              <a:gd name="connsiteX50" fmla="*/ 925086 w 1216031"/>
              <a:gd name="connsiteY50" fmla="*/ 2881746 h 4807528"/>
              <a:gd name="connsiteX51" fmla="*/ 883522 w 1216031"/>
              <a:gd name="connsiteY51" fmla="*/ 2964873 h 4807528"/>
              <a:gd name="connsiteX52" fmla="*/ 855813 w 1216031"/>
              <a:gd name="connsiteY52" fmla="*/ 3048000 h 4807528"/>
              <a:gd name="connsiteX53" fmla="*/ 841959 w 1216031"/>
              <a:gd name="connsiteY53" fmla="*/ 3089564 h 4807528"/>
              <a:gd name="connsiteX54" fmla="*/ 814249 w 1216031"/>
              <a:gd name="connsiteY54" fmla="*/ 3117273 h 4807528"/>
              <a:gd name="connsiteX55" fmla="*/ 758831 w 1216031"/>
              <a:gd name="connsiteY55" fmla="*/ 3200400 h 4807528"/>
              <a:gd name="connsiteX56" fmla="*/ 703413 w 1216031"/>
              <a:gd name="connsiteY56" fmla="*/ 3283528 h 4807528"/>
              <a:gd name="connsiteX57" fmla="*/ 647995 w 1216031"/>
              <a:gd name="connsiteY57" fmla="*/ 3338946 h 4807528"/>
              <a:gd name="connsiteX58" fmla="*/ 620286 w 1216031"/>
              <a:gd name="connsiteY58" fmla="*/ 3380509 h 4807528"/>
              <a:gd name="connsiteX59" fmla="*/ 551013 w 1216031"/>
              <a:gd name="connsiteY59" fmla="*/ 3449782 h 4807528"/>
              <a:gd name="connsiteX60" fmla="*/ 509449 w 1216031"/>
              <a:gd name="connsiteY60" fmla="*/ 3491346 h 4807528"/>
              <a:gd name="connsiteX61" fmla="*/ 481740 w 1216031"/>
              <a:gd name="connsiteY61" fmla="*/ 3574473 h 4807528"/>
              <a:gd name="connsiteX62" fmla="*/ 467886 w 1216031"/>
              <a:gd name="connsiteY62" fmla="*/ 3616037 h 4807528"/>
              <a:gd name="connsiteX63" fmla="*/ 509449 w 1216031"/>
              <a:gd name="connsiteY63" fmla="*/ 3796146 h 4807528"/>
              <a:gd name="connsiteX64" fmla="*/ 537159 w 1216031"/>
              <a:gd name="connsiteY64" fmla="*/ 3823855 h 4807528"/>
              <a:gd name="connsiteX65" fmla="*/ 592577 w 1216031"/>
              <a:gd name="connsiteY65" fmla="*/ 3906982 h 4807528"/>
              <a:gd name="connsiteX66" fmla="*/ 620286 w 1216031"/>
              <a:gd name="connsiteY66" fmla="*/ 3948546 h 4807528"/>
              <a:gd name="connsiteX67" fmla="*/ 634140 w 1216031"/>
              <a:gd name="connsiteY67" fmla="*/ 3990109 h 4807528"/>
              <a:gd name="connsiteX68" fmla="*/ 731122 w 1216031"/>
              <a:gd name="connsiteY68" fmla="*/ 4073237 h 4807528"/>
              <a:gd name="connsiteX69" fmla="*/ 814249 w 1216031"/>
              <a:gd name="connsiteY69" fmla="*/ 4156364 h 4807528"/>
              <a:gd name="connsiteX70" fmla="*/ 841959 w 1216031"/>
              <a:gd name="connsiteY70" fmla="*/ 4184073 h 4807528"/>
              <a:gd name="connsiteX71" fmla="*/ 897377 w 1216031"/>
              <a:gd name="connsiteY71" fmla="*/ 4253346 h 4807528"/>
              <a:gd name="connsiteX72" fmla="*/ 911231 w 1216031"/>
              <a:gd name="connsiteY72" fmla="*/ 4294909 h 4807528"/>
              <a:gd name="connsiteX73" fmla="*/ 938940 w 1216031"/>
              <a:gd name="connsiteY73" fmla="*/ 4322619 h 4807528"/>
              <a:gd name="connsiteX74" fmla="*/ 966649 w 1216031"/>
              <a:gd name="connsiteY74" fmla="*/ 4419600 h 4807528"/>
              <a:gd name="connsiteX75" fmla="*/ 994359 w 1216031"/>
              <a:gd name="connsiteY75" fmla="*/ 4461164 h 4807528"/>
              <a:gd name="connsiteX76" fmla="*/ 994359 w 1216031"/>
              <a:gd name="connsiteY76" fmla="*/ 4655128 h 4807528"/>
              <a:gd name="connsiteX77" fmla="*/ 980504 w 1216031"/>
              <a:gd name="connsiteY77" fmla="*/ 4696691 h 4807528"/>
              <a:gd name="connsiteX78" fmla="*/ 938940 w 1216031"/>
              <a:gd name="connsiteY78" fmla="*/ 4724400 h 4807528"/>
              <a:gd name="connsiteX79" fmla="*/ 869668 w 1216031"/>
              <a:gd name="connsiteY79" fmla="*/ 4779819 h 4807528"/>
              <a:gd name="connsiteX80" fmla="*/ 786540 w 1216031"/>
              <a:gd name="connsiteY80" fmla="*/ 4807528 h 4807528"/>
              <a:gd name="connsiteX81" fmla="*/ 426322 w 1216031"/>
              <a:gd name="connsiteY81" fmla="*/ 4793673 h 4807528"/>
              <a:gd name="connsiteX82" fmla="*/ 384759 w 1216031"/>
              <a:gd name="connsiteY82" fmla="*/ 4779819 h 4807528"/>
              <a:gd name="connsiteX83" fmla="*/ 315486 w 1216031"/>
              <a:gd name="connsiteY83" fmla="*/ 4738255 h 4807528"/>
              <a:gd name="connsiteX84" fmla="*/ 273922 w 1216031"/>
              <a:gd name="connsiteY84" fmla="*/ 4655128 h 4807528"/>
              <a:gd name="connsiteX85" fmla="*/ 315486 w 1216031"/>
              <a:gd name="connsiteY85" fmla="*/ 4378037 h 4807528"/>
              <a:gd name="connsiteX86" fmla="*/ 343195 w 1216031"/>
              <a:gd name="connsiteY86" fmla="*/ 4294909 h 4807528"/>
              <a:gd name="connsiteX87" fmla="*/ 384759 w 1216031"/>
              <a:gd name="connsiteY87" fmla="*/ 4281055 h 4807528"/>
              <a:gd name="connsiteX88" fmla="*/ 398613 w 1216031"/>
              <a:gd name="connsiteY88" fmla="*/ 4225637 h 4807528"/>
              <a:gd name="connsiteX89" fmla="*/ 495595 w 1216031"/>
              <a:gd name="connsiteY89" fmla="*/ 4114800 h 4807528"/>
              <a:gd name="connsiteX90" fmla="*/ 564868 w 1216031"/>
              <a:gd name="connsiteY90" fmla="*/ 4059382 h 4807528"/>
              <a:gd name="connsiteX91" fmla="*/ 592577 w 1216031"/>
              <a:gd name="connsiteY91" fmla="*/ 4017819 h 4807528"/>
              <a:gd name="connsiteX92" fmla="*/ 661849 w 1216031"/>
              <a:gd name="connsiteY92" fmla="*/ 3962400 h 4807528"/>
              <a:gd name="connsiteX93" fmla="*/ 689559 w 1216031"/>
              <a:gd name="connsiteY93" fmla="*/ 3920837 h 4807528"/>
              <a:gd name="connsiteX94" fmla="*/ 772686 w 1216031"/>
              <a:gd name="connsiteY94" fmla="*/ 3865419 h 4807528"/>
              <a:gd name="connsiteX95" fmla="*/ 786540 w 1216031"/>
              <a:gd name="connsiteY95" fmla="*/ 3823855 h 4807528"/>
              <a:gd name="connsiteX96" fmla="*/ 828104 w 1216031"/>
              <a:gd name="connsiteY96" fmla="*/ 3810000 h 4807528"/>
              <a:gd name="connsiteX97" fmla="*/ 869668 w 1216031"/>
              <a:gd name="connsiteY97" fmla="*/ 3782291 h 4807528"/>
              <a:gd name="connsiteX98" fmla="*/ 1008213 w 1216031"/>
              <a:gd name="connsiteY98" fmla="*/ 3616037 h 4807528"/>
              <a:gd name="connsiteX99" fmla="*/ 1022068 w 1216031"/>
              <a:gd name="connsiteY99" fmla="*/ 3574473 h 4807528"/>
              <a:gd name="connsiteX100" fmla="*/ 1008213 w 1216031"/>
              <a:gd name="connsiteY100" fmla="*/ 3311237 h 4807528"/>
              <a:gd name="connsiteX101" fmla="*/ 952795 w 1216031"/>
              <a:gd name="connsiteY101" fmla="*/ 3228109 h 4807528"/>
              <a:gd name="connsiteX102" fmla="*/ 828104 w 1216031"/>
              <a:gd name="connsiteY102" fmla="*/ 3131128 h 4807528"/>
              <a:gd name="connsiteX103" fmla="*/ 744977 w 1216031"/>
              <a:gd name="connsiteY103" fmla="*/ 3048000 h 4807528"/>
              <a:gd name="connsiteX104" fmla="*/ 703413 w 1216031"/>
              <a:gd name="connsiteY104" fmla="*/ 3006437 h 4807528"/>
              <a:gd name="connsiteX105" fmla="*/ 661849 w 1216031"/>
              <a:gd name="connsiteY105" fmla="*/ 2978728 h 4807528"/>
              <a:gd name="connsiteX106" fmla="*/ 634140 w 1216031"/>
              <a:gd name="connsiteY106" fmla="*/ 2937164 h 4807528"/>
              <a:gd name="connsiteX107" fmla="*/ 551013 w 1216031"/>
              <a:gd name="connsiteY107" fmla="*/ 2909455 h 4807528"/>
              <a:gd name="connsiteX108" fmla="*/ 467886 w 1216031"/>
              <a:gd name="connsiteY108" fmla="*/ 2840182 h 4807528"/>
              <a:gd name="connsiteX109" fmla="*/ 426322 w 1216031"/>
              <a:gd name="connsiteY109" fmla="*/ 2812473 h 4807528"/>
              <a:gd name="connsiteX110" fmla="*/ 412468 w 1216031"/>
              <a:gd name="connsiteY110" fmla="*/ 2757055 h 4807528"/>
              <a:gd name="connsiteX111" fmla="*/ 398613 w 1216031"/>
              <a:gd name="connsiteY111" fmla="*/ 2715491 h 4807528"/>
              <a:gd name="connsiteX112" fmla="*/ 412468 w 1216031"/>
              <a:gd name="connsiteY112" fmla="*/ 2424546 h 4807528"/>
              <a:gd name="connsiteX113" fmla="*/ 426322 w 1216031"/>
              <a:gd name="connsiteY113" fmla="*/ 2369128 h 4807528"/>
              <a:gd name="connsiteX114" fmla="*/ 495595 w 1216031"/>
              <a:gd name="connsiteY114" fmla="*/ 2286000 h 4807528"/>
              <a:gd name="connsiteX115" fmla="*/ 578722 w 1216031"/>
              <a:gd name="connsiteY115" fmla="*/ 2244437 h 4807528"/>
              <a:gd name="connsiteX116" fmla="*/ 661849 w 1216031"/>
              <a:gd name="connsiteY116" fmla="*/ 2189019 h 4807528"/>
              <a:gd name="connsiteX117" fmla="*/ 703413 w 1216031"/>
              <a:gd name="connsiteY117" fmla="*/ 2175164 h 4807528"/>
              <a:gd name="connsiteX118" fmla="*/ 828104 w 1216031"/>
              <a:gd name="connsiteY118" fmla="*/ 2105891 h 4807528"/>
              <a:gd name="connsiteX119" fmla="*/ 897377 w 1216031"/>
              <a:gd name="connsiteY119" fmla="*/ 2036619 h 4807528"/>
              <a:gd name="connsiteX120" fmla="*/ 952795 w 1216031"/>
              <a:gd name="connsiteY120" fmla="*/ 1967346 h 4807528"/>
              <a:gd name="connsiteX121" fmla="*/ 994359 w 1216031"/>
              <a:gd name="connsiteY121" fmla="*/ 1939637 h 4807528"/>
              <a:gd name="connsiteX122" fmla="*/ 1008213 w 1216031"/>
              <a:gd name="connsiteY122" fmla="*/ 1898073 h 4807528"/>
              <a:gd name="connsiteX123" fmla="*/ 994359 w 1216031"/>
              <a:gd name="connsiteY123" fmla="*/ 1662546 h 4807528"/>
              <a:gd name="connsiteX124" fmla="*/ 952795 w 1216031"/>
              <a:gd name="connsiteY124" fmla="*/ 1579419 h 4807528"/>
              <a:gd name="connsiteX125" fmla="*/ 911231 w 1216031"/>
              <a:gd name="connsiteY125" fmla="*/ 1551709 h 4807528"/>
              <a:gd name="connsiteX126" fmla="*/ 828104 w 1216031"/>
              <a:gd name="connsiteY126" fmla="*/ 1482437 h 4807528"/>
              <a:gd name="connsiteX127" fmla="*/ 744977 w 1216031"/>
              <a:gd name="connsiteY127" fmla="*/ 1454728 h 4807528"/>
              <a:gd name="connsiteX128" fmla="*/ 647995 w 1216031"/>
              <a:gd name="connsiteY128" fmla="*/ 1427019 h 4807528"/>
              <a:gd name="connsiteX129" fmla="*/ 578722 w 1216031"/>
              <a:gd name="connsiteY129" fmla="*/ 1385455 h 4807528"/>
              <a:gd name="connsiteX130" fmla="*/ 509449 w 1216031"/>
              <a:gd name="connsiteY130" fmla="*/ 1330037 h 4807528"/>
              <a:gd name="connsiteX131" fmla="*/ 467886 w 1216031"/>
              <a:gd name="connsiteY131" fmla="*/ 1302328 h 4807528"/>
              <a:gd name="connsiteX132" fmla="*/ 454031 w 1216031"/>
              <a:gd name="connsiteY132" fmla="*/ 1219200 h 4807528"/>
              <a:gd name="connsiteX133" fmla="*/ 440177 w 1216031"/>
              <a:gd name="connsiteY133" fmla="*/ 1177637 h 4807528"/>
              <a:gd name="connsiteX134" fmla="*/ 454031 w 1216031"/>
              <a:gd name="connsiteY134" fmla="*/ 1011382 h 4807528"/>
              <a:gd name="connsiteX135" fmla="*/ 467886 w 1216031"/>
              <a:gd name="connsiteY135" fmla="*/ 942109 h 4807528"/>
              <a:gd name="connsiteX136" fmla="*/ 606431 w 1216031"/>
              <a:gd name="connsiteY136" fmla="*/ 803564 h 4807528"/>
              <a:gd name="connsiteX137" fmla="*/ 647995 w 1216031"/>
              <a:gd name="connsiteY137" fmla="*/ 775855 h 4807528"/>
              <a:gd name="connsiteX138" fmla="*/ 717268 w 1216031"/>
              <a:gd name="connsiteY138" fmla="*/ 720437 h 4807528"/>
              <a:gd name="connsiteX139" fmla="*/ 800395 w 1216031"/>
              <a:gd name="connsiteY139" fmla="*/ 665019 h 4807528"/>
              <a:gd name="connsiteX140" fmla="*/ 883522 w 1216031"/>
              <a:gd name="connsiteY140" fmla="*/ 623455 h 4807528"/>
              <a:gd name="connsiteX141" fmla="*/ 938940 w 1216031"/>
              <a:gd name="connsiteY141" fmla="*/ 540328 h 4807528"/>
              <a:gd name="connsiteX142" fmla="*/ 994359 w 1216031"/>
              <a:gd name="connsiteY142" fmla="*/ 429491 h 4807528"/>
              <a:gd name="connsiteX143" fmla="*/ 994359 w 1216031"/>
              <a:gd name="connsiteY143" fmla="*/ 249382 h 4807528"/>
              <a:gd name="connsiteX144" fmla="*/ 980504 w 1216031"/>
              <a:gd name="connsiteY144" fmla="*/ 207819 h 4807528"/>
              <a:gd name="connsiteX145" fmla="*/ 911231 w 1216031"/>
              <a:gd name="connsiteY145" fmla="*/ 152400 h 4807528"/>
              <a:gd name="connsiteX146" fmla="*/ 841959 w 1216031"/>
              <a:gd name="connsiteY146" fmla="*/ 96982 h 4807528"/>
              <a:gd name="connsiteX147" fmla="*/ 731122 w 1216031"/>
              <a:gd name="connsiteY147" fmla="*/ 55419 h 4807528"/>
              <a:gd name="connsiteX148" fmla="*/ 647995 w 1216031"/>
              <a:gd name="connsiteY148" fmla="*/ 27709 h 4807528"/>
              <a:gd name="connsiteX149" fmla="*/ 329340 w 1216031"/>
              <a:gd name="connsiteY149" fmla="*/ 0 h 4807528"/>
              <a:gd name="connsiteX150" fmla="*/ 190795 w 1216031"/>
              <a:gd name="connsiteY150" fmla="*/ 27709 h 4807528"/>
              <a:gd name="connsiteX151" fmla="*/ 121522 w 1216031"/>
              <a:gd name="connsiteY151" fmla="*/ 69273 h 4807528"/>
              <a:gd name="connsiteX152" fmla="*/ 52249 w 1216031"/>
              <a:gd name="connsiteY152" fmla="*/ 360219 h 4807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1216031" h="4807528">
                <a:moveTo>
                  <a:pt x="1216031" y="457200"/>
                </a:moveTo>
                <a:cubicBezTo>
                  <a:pt x="1211413" y="397164"/>
                  <a:pt x="1209646" y="336840"/>
                  <a:pt x="1202177" y="277091"/>
                </a:cubicBezTo>
                <a:cubicBezTo>
                  <a:pt x="1197200" y="237272"/>
                  <a:pt x="1152162" y="171658"/>
                  <a:pt x="1132904" y="152400"/>
                </a:cubicBezTo>
                <a:cubicBezTo>
                  <a:pt x="1119049" y="138546"/>
                  <a:pt x="1109754" y="117533"/>
                  <a:pt x="1091340" y="110837"/>
                </a:cubicBezTo>
                <a:cubicBezTo>
                  <a:pt x="1056349" y="98113"/>
                  <a:pt x="1017449" y="101600"/>
                  <a:pt x="980504" y="96982"/>
                </a:cubicBezTo>
                <a:cubicBezTo>
                  <a:pt x="805013" y="101600"/>
                  <a:pt x="629374" y="102284"/>
                  <a:pt x="454031" y="110837"/>
                </a:cubicBezTo>
                <a:cubicBezTo>
                  <a:pt x="439445" y="111549"/>
                  <a:pt x="423872" y="115568"/>
                  <a:pt x="412468" y="124691"/>
                </a:cubicBezTo>
                <a:cubicBezTo>
                  <a:pt x="322945" y="196310"/>
                  <a:pt x="447665" y="145287"/>
                  <a:pt x="343195" y="180109"/>
                </a:cubicBezTo>
                <a:cubicBezTo>
                  <a:pt x="330563" y="192742"/>
                  <a:pt x="288505" y="231178"/>
                  <a:pt x="287777" y="249382"/>
                </a:cubicBezTo>
                <a:cubicBezTo>
                  <a:pt x="283712" y="351006"/>
                  <a:pt x="293521" y="452801"/>
                  <a:pt x="301631" y="554182"/>
                </a:cubicBezTo>
                <a:cubicBezTo>
                  <a:pt x="302796" y="568740"/>
                  <a:pt x="308955" y="582684"/>
                  <a:pt x="315486" y="595746"/>
                </a:cubicBezTo>
                <a:cubicBezTo>
                  <a:pt x="322933" y="610639"/>
                  <a:pt x="332230" y="624778"/>
                  <a:pt x="343195" y="637309"/>
                </a:cubicBezTo>
                <a:cubicBezTo>
                  <a:pt x="364699" y="661885"/>
                  <a:pt x="381488" y="696255"/>
                  <a:pt x="412468" y="706582"/>
                </a:cubicBezTo>
                <a:lnTo>
                  <a:pt x="454031" y="720437"/>
                </a:lnTo>
                <a:cubicBezTo>
                  <a:pt x="552776" y="819180"/>
                  <a:pt x="440704" y="712544"/>
                  <a:pt x="537159" y="789709"/>
                </a:cubicBezTo>
                <a:cubicBezTo>
                  <a:pt x="547359" y="797869"/>
                  <a:pt x="553185" y="811577"/>
                  <a:pt x="564868" y="817419"/>
                </a:cubicBezTo>
                <a:cubicBezTo>
                  <a:pt x="590992" y="830481"/>
                  <a:pt x="623693" y="828927"/>
                  <a:pt x="647995" y="845128"/>
                </a:cubicBezTo>
                <a:cubicBezTo>
                  <a:pt x="661850" y="854364"/>
                  <a:pt x="673968" y="866990"/>
                  <a:pt x="689559" y="872837"/>
                </a:cubicBezTo>
                <a:cubicBezTo>
                  <a:pt x="711608" y="881105"/>
                  <a:pt x="736113" y="880495"/>
                  <a:pt x="758831" y="886691"/>
                </a:cubicBezTo>
                <a:cubicBezTo>
                  <a:pt x="787010" y="894376"/>
                  <a:pt x="841959" y="914400"/>
                  <a:pt x="841959" y="914400"/>
                </a:cubicBezTo>
                <a:cubicBezTo>
                  <a:pt x="969895" y="999692"/>
                  <a:pt x="812516" y="890846"/>
                  <a:pt x="911231" y="969819"/>
                </a:cubicBezTo>
                <a:cubicBezTo>
                  <a:pt x="924233" y="980221"/>
                  <a:pt x="938940" y="988292"/>
                  <a:pt x="952795" y="997528"/>
                </a:cubicBezTo>
                <a:cubicBezTo>
                  <a:pt x="957413" y="1011382"/>
                  <a:pt x="959135" y="1026568"/>
                  <a:pt x="966649" y="1039091"/>
                </a:cubicBezTo>
                <a:cubicBezTo>
                  <a:pt x="973370" y="1050292"/>
                  <a:pt x="993544" y="1053763"/>
                  <a:pt x="994359" y="1066800"/>
                </a:cubicBezTo>
                <a:cubicBezTo>
                  <a:pt x="999969" y="1156556"/>
                  <a:pt x="990109" y="1234071"/>
                  <a:pt x="966649" y="1316182"/>
                </a:cubicBezTo>
                <a:cubicBezTo>
                  <a:pt x="962637" y="1330224"/>
                  <a:pt x="961918" y="1346342"/>
                  <a:pt x="952795" y="1357746"/>
                </a:cubicBezTo>
                <a:cubicBezTo>
                  <a:pt x="942393" y="1370748"/>
                  <a:pt x="925086" y="1376219"/>
                  <a:pt x="911231" y="1385455"/>
                </a:cubicBezTo>
                <a:cubicBezTo>
                  <a:pt x="878257" y="1484378"/>
                  <a:pt x="907824" y="1452380"/>
                  <a:pt x="841959" y="1496291"/>
                </a:cubicBezTo>
                <a:cubicBezTo>
                  <a:pt x="837341" y="1510146"/>
                  <a:pt x="839508" y="1528732"/>
                  <a:pt x="828104" y="1537855"/>
                </a:cubicBezTo>
                <a:cubicBezTo>
                  <a:pt x="813235" y="1549750"/>
                  <a:pt x="790995" y="1546478"/>
                  <a:pt x="772686" y="1551709"/>
                </a:cubicBezTo>
                <a:cubicBezTo>
                  <a:pt x="758644" y="1555721"/>
                  <a:pt x="744184" y="1559033"/>
                  <a:pt x="731122" y="1565564"/>
                </a:cubicBezTo>
                <a:cubicBezTo>
                  <a:pt x="674270" y="1593990"/>
                  <a:pt x="704801" y="1586621"/>
                  <a:pt x="661849" y="1620982"/>
                </a:cubicBezTo>
                <a:cubicBezTo>
                  <a:pt x="648847" y="1631384"/>
                  <a:pt x="634140" y="1639455"/>
                  <a:pt x="620286" y="1648691"/>
                </a:cubicBezTo>
                <a:cubicBezTo>
                  <a:pt x="589085" y="1742290"/>
                  <a:pt x="632355" y="1640836"/>
                  <a:pt x="564868" y="1717964"/>
                </a:cubicBezTo>
                <a:cubicBezTo>
                  <a:pt x="542938" y="1743026"/>
                  <a:pt x="527922" y="1773382"/>
                  <a:pt x="509449" y="1801091"/>
                </a:cubicBezTo>
                <a:lnTo>
                  <a:pt x="481740" y="1842655"/>
                </a:lnTo>
                <a:cubicBezTo>
                  <a:pt x="477122" y="1870364"/>
                  <a:pt x="467886" y="1897691"/>
                  <a:pt x="467886" y="1925782"/>
                </a:cubicBezTo>
                <a:cubicBezTo>
                  <a:pt x="467886" y="1951314"/>
                  <a:pt x="478533" y="2030204"/>
                  <a:pt x="495595" y="2064328"/>
                </a:cubicBezTo>
                <a:cubicBezTo>
                  <a:pt x="503042" y="2079221"/>
                  <a:pt x="515857" y="2090998"/>
                  <a:pt x="523304" y="2105891"/>
                </a:cubicBezTo>
                <a:cubicBezTo>
                  <a:pt x="529835" y="2118953"/>
                  <a:pt x="530067" y="2134689"/>
                  <a:pt x="537159" y="2147455"/>
                </a:cubicBezTo>
                <a:cubicBezTo>
                  <a:pt x="553332" y="2176566"/>
                  <a:pt x="574104" y="2202873"/>
                  <a:pt x="592577" y="2230582"/>
                </a:cubicBezTo>
                <a:cubicBezTo>
                  <a:pt x="601813" y="2244437"/>
                  <a:pt x="604489" y="2266881"/>
                  <a:pt x="620286" y="2272146"/>
                </a:cubicBezTo>
                <a:lnTo>
                  <a:pt x="661849" y="2286000"/>
                </a:lnTo>
                <a:cubicBezTo>
                  <a:pt x="696675" y="2390475"/>
                  <a:pt x="645646" y="2265745"/>
                  <a:pt x="717268" y="2355273"/>
                </a:cubicBezTo>
                <a:cubicBezTo>
                  <a:pt x="793748" y="2450874"/>
                  <a:pt x="653569" y="2345136"/>
                  <a:pt x="772686" y="2424546"/>
                </a:cubicBezTo>
                <a:cubicBezTo>
                  <a:pt x="796267" y="2495292"/>
                  <a:pt x="767540" y="2448070"/>
                  <a:pt x="841959" y="2479964"/>
                </a:cubicBezTo>
                <a:cubicBezTo>
                  <a:pt x="875713" y="2494430"/>
                  <a:pt x="900120" y="2524271"/>
                  <a:pt x="925086" y="2549237"/>
                </a:cubicBezTo>
                <a:cubicBezTo>
                  <a:pt x="936066" y="2582177"/>
                  <a:pt x="946997" y="2611429"/>
                  <a:pt x="952795" y="2646219"/>
                </a:cubicBezTo>
                <a:cubicBezTo>
                  <a:pt x="958916" y="2682945"/>
                  <a:pt x="962031" y="2720110"/>
                  <a:pt x="966649" y="2757055"/>
                </a:cubicBezTo>
                <a:cubicBezTo>
                  <a:pt x="962031" y="2784764"/>
                  <a:pt x="961678" y="2813532"/>
                  <a:pt x="952795" y="2840182"/>
                </a:cubicBezTo>
                <a:cubicBezTo>
                  <a:pt x="947530" y="2855979"/>
                  <a:pt x="932533" y="2866853"/>
                  <a:pt x="925086" y="2881746"/>
                </a:cubicBezTo>
                <a:cubicBezTo>
                  <a:pt x="867725" y="2996467"/>
                  <a:pt x="962933" y="2845755"/>
                  <a:pt x="883522" y="2964873"/>
                </a:cubicBezTo>
                <a:lnTo>
                  <a:pt x="855813" y="3048000"/>
                </a:lnTo>
                <a:cubicBezTo>
                  <a:pt x="851195" y="3061855"/>
                  <a:pt x="852286" y="3079238"/>
                  <a:pt x="841959" y="3089564"/>
                </a:cubicBezTo>
                <a:lnTo>
                  <a:pt x="814249" y="3117273"/>
                </a:lnTo>
                <a:cubicBezTo>
                  <a:pt x="787753" y="3196764"/>
                  <a:pt x="819370" y="3122564"/>
                  <a:pt x="758831" y="3200400"/>
                </a:cubicBezTo>
                <a:cubicBezTo>
                  <a:pt x="738385" y="3226687"/>
                  <a:pt x="703413" y="3283528"/>
                  <a:pt x="703413" y="3283528"/>
                </a:cubicBezTo>
                <a:cubicBezTo>
                  <a:pt x="673187" y="3374209"/>
                  <a:pt x="715168" y="3285208"/>
                  <a:pt x="647995" y="3338946"/>
                </a:cubicBezTo>
                <a:cubicBezTo>
                  <a:pt x="634993" y="3349348"/>
                  <a:pt x="631251" y="3367978"/>
                  <a:pt x="620286" y="3380509"/>
                </a:cubicBezTo>
                <a:cubicBezTo>
                  <a:pt x="598782" y="3405085"/>
                  <a:pt x="574104" y="3426691"/>
                  <a:pt x="551013" y="3449782"/>
                </a:cubicBezTo>
                <a:lnTo>
                  <a:pt x="509449" y="3491346"/>
                </a:lnTo>
                <a:lnTo>
                  <a:pt x="481740" y="3574473"/>
                </a:lnTo>
                <a:lnTo>
                  <a:pt x="467886" y="3616037"/>
                </a:lnTo>
                <a:cubicBezTo>
                  <a:pt x="479140" y="3728576"/>
                  <a:pt x="457523" y="3731239"/>
                  <a:pt x="509449" y="3796146"/>
                </a:cubicBezTo>
                <a:cubicBezTo>
                  <a:pt x="517609" y="3806346"/>
                  <a:pt x="529322" y="3813405"/>
                  <a:pt x="537159" y="3823855"/>
                </a:cubicBezTo>
                <a:cubicBezTo>
                  <a:pt x="557140" y="3850497"/>
                  <a:pt x="574104" y="3879273"/>
                  <a:pt x="592577" y="3906982"/>
                </a:cubicBezTo>
                <a:lnTo>
                  <a:pt x="620286" y="3948546"/>
                </a:lnTo>
                <a:cubicBezTo>
                  <a:pt x="624904" y="3962400"/>
                  <a:pt x="625652" y="3978225"/>
                  <a:pt x="634140" y="3990109"/>
                </a:cubicBezTo>
                <a:cubicBezTo>
                  <a:pt x="691927" y="4071011"/>
                  <a:pt x="673817" y="4022299"/>
                  <a:pt x="731122" y="4073237"/>
                </a:cubicBezTo>
                <a:cubicBezTo>
                  <a:pt x="760410" y="4099271"/>
                  <a:pt x="786540" y="4128655"/>
                  <a:pt x="814249" y="4156364"/>
                </a:cubicBezTo>
                <a:lnTo>
                  <a:pt x="841959" y="4184073"/>
                </a:lnTo>
                <a:cubicBezTo>
                  <a:pt x="876781" y="4288543"/>
                  <a:pt x="825758" y="4163823"/>
                  <a:pt x="897377" y="4253346"/>
                </a:cubicBezTo>
                <a:cubicBezTo>
                  <a:pt x="906500" y="4264750"/>
                  <a:pt x="903718" y="4282386"/>
                  <a:pt x="911231" y="4294909"/>
                </a:cubicBezTo>
                <a:cubicBezTo>
                  <a:pt x="917951" y="4306110"/>
                  <a:pt x="929704" y="4313382"/>
                  <a:pt x="938940" y="4322619"/>
                </a:cubicBezTo>
                <a:cubicBezTo>
                  <a:pt x="943378" y="4340369"/>
                  <a:pt x="956713" y="4399728"/>
                  <a:pt x="966649" y="4419600"/>
                </a:cubicBezTo>
                <a:cubicBezTo>
                  <a:pt x="974096" y="4434493"/>
                  <a:pt x="985122" y="4447309"/>
                  <a:pt x="994359" y="4461164"/>
                </a:cubicBezTo>
                <a:cubicBezTo>
                  <a:pt x="1022605" y="4545905"/>
                  <a:pt x="1015606" y="4506398"/>
                  <a:pt x="994359" y="4655128"/>
                </a:cubicBezTo>
                <a:cubicBezTo>
                  <a:pt x="992294" y="4669585"/>
                  <a:pt x="989627" y="4685287"/>
                  <a:pt x="980504" y="4696691"/>
                </a:cubicBezTo>
                <a:cubicBezTo>
                  <a:pt x="970102" y="4709693"/>
                  <a:pt x="952795" y="4715164"/>
                  <a:pt x="938940" y="4724400"/>
                </a:cubicBezTo>
                <a:cubicBezTo>
                  <a:pt x="918077" y="4786993"/>
                  <a:pt x="940542" y="4758557"/>
                  <a:pt x="869668" y="4779819"/>
                </a:cubicBezTo>
                <a:cubicBezTo>
                  <a:pt x="841692" y="4788212"/>
                  <a:pt x="786540" y="4807528"/>
                  <a:pt x="786540" y="4807528"/>
                </a:cubicBezTo>
                <a:cubicBezTo>
                  <a:pt x="666467" y="4802910"/>
                  <a:pt x="546199" y="4801940"/>
                  <a:pt x="426322" y="4793673"/>
                </a:cubicBezTo>
                <a:cubicBezTo>
                  <a:pt x="411753" y="4792668"/>
                  <a:pt x="397282" y="4787333"/>
                  <a:pt x="384759" y="4779819"/>
                </a:cubicBezTo>
                <a:cubicBezTo>
                  <a:pt x="289671" y="4722766"/>
                  <a:pt x="433224" y="4777500"/>
                  <a:pt x="315486" y="4738255"/>
                </a:cubicBezTo>
                <a:cubicBezTo>
                  <a:pt x="301478" y="4717242"/>
                  <a:pt x="273922" y="4683806"/>
                  <a:pt x="273922" y="4655128"/>
                </a:cubicBezTo>
                <a:cubicBezTo>
                  <a:pt x="273922" y="4479834"/>
                  <a:pt x="274460" y="4501117"/>
                  <a:pt x="315486" y="4378037"/>
                </a:cubicBezTo>
                <a:cubicBezTo>
                  <a:pt x="315486" y="4378036"/>
                  <a:pt x="343194" y="4294909"/>
                  <a:pt x="343195" y="4294909"/>
                </a:cubicBezTo>
                <a:lnTo>
                  <a:pt x="384759" y="4281055"/>
                </a:lnTo>
                <a:cubicBezTo>
                  <a:pt x="389377" y="4262582"/>
                  <a:pt x="390098" y="4242668"/>
                  <a:pt x="398613" y="4225637"/>
                </a:cubicBezTo>
                <a:cubicBezTo>
                  <a:pt x="439022" y="4144818"/>
                  <a:pt x="438444" y="4152900"/>
                  <a:pt x="495595" y="4114800"/>
                </a:cubicBezTo>
                <a:cubicBezTo>
                  <a:pt x="575004" y="3995688"/>
                  <a:pt x="469268" y="4135862"/>
                  <a:pt x="564868" y="4059382"/>
                </a:cubicBezTo>
                <a:cubicBezTo>
                  <a:pt x="577870" y="4048980"/>
                  <a:pt x="582175" y="4030821"/>
                  <a:pt x="592577" y="4017819"/>
                </a:cubicBezTo>
                <a:cubicBezTo>
                  <a:pt x="615140" y="3989615"/>
                  <a:pt x="630985" y="3982976"/>
                  <a:pt x="661849" y="3962400"/>
                </a:cubicBezTo>
                <a:cubicBezTo>
                  <a:pt x="671086" y="3948546"/>
                  <a:pt x="677028" y="3931802"/>
                  <a:pt x="689559" y="3920837"/>
                </a:cubicBezTo>
                <a:cubicBezTo>
                  <a:pt x="714622" y="3898908"/>
                  <a:pt x="772686" y="3865419"/>
                  <a:pt x="772686" y="3865419"/>
                </a:cubicBezTo>
                <a:cubicBezTo>
                  <a:pt x="777304" y="3851564"/>
                  <a:pt x="776213" y="3834182"/>
                  <a:pt x="786540" y="3823855"/>
                </a:cubicBezTo>
                <a:cubicBezTo>
                  <a:pt x="796867" y="3813528"/>
                  <a:pt x="815042" y="3816531"/>
                  <a:pt x="828104" y="3810000"/>
                </a:cubicBezTo>
                <a:cubicBezTo>
                  <a:pt x="842997" y="3802553"/>
                  <a:pt x="857223" y="3793353"/>
                  <a:pt x="869668" y="3782291"/>
                </a:cubicBezTo>
                <a:cubicBezTo>
                  <a:pt x="906222" y="3749798"/>
                  <a:pt x="990650" y="3668726"/>
                  <a:pt x="1008213" y="3616037"/>
                </a:cubicBezTo>
                <a:lnTo>
                  <a:pt x="1022068" y="3574473"/>
                </a:lnTo>
                <a:cubicBezTo>
                  <a:pt x="1017450" y="3486728"/>
                  <a:pt x="1025445" y="3397397"/>
                  <a:pt x="1008213" y="3311237"/>
                </a:cubicBezTo>
                <a:cubicBezTo>
                  <a:pt x="1001682" y="3278581"/>
                  <a:pt x="976343" y="3251657"/>
                  <a:pt x="952795" y="3228109"/>
                </a:cubicBezTo>
                <a:cubicBezTo>
                  <a:pt x="859341" y="3134655"/>
                  <a:pt x="906844" y="3157373"/>
                  <a:pt x="828104" y="3131128"/>
                </a:cubicBezTo>
                <a:lnTo>
                  <a:pt x="744977" y="3048000"/>
                </a:lnTo>
                <a:cubicBezTo>
                  <a:pt x="731122" y="3034145"/>
                  <a:pt x="719716" y="3017305"/>
                  <a:pt x="703413" y="3006437"/>
                </a:cubicBezTo>
                <a:lnTo>
                  <a:pt x="661849" y="2978728"/>
                </a:lnTo>
                <a:cubicBezTo>
                  <a:pt x="652613" y="2964873"/>
                  <a:pt x="648260" y="2945989"/>
                  <a:pt x="634140" y="2937164"/>
                </a:cubicBezTo>
                <a:cubicBezTo>
                  <a:pt x="609372" y="2921684"/>
                  <a:pt x="551013" y="2909455"/>
                  <a:pt x="551013" y="2909455"/>
                </a:cubicBezTo>
                <a:cubicBezTo>
                  <a:pt x="447817" y="2840659"/>
                  <a:pt x="574561" y="2929079"/>
                  <a:pt x="467886" y="2840182"/>
                </a:cubicBezTo>
                <a:cubicBezTo>
                  <a:pt x="455094" y="2829522"/>
                  <a:pt x="440177" y="2821709"/>
                  <a:pt x="426322" y="2812473"/>
                </a:cubicBezTo>
                <a:cubicBezTo>
                  <a:pt x="421704" y="2794000"/>
                  <a:pt x="417699" y="2775364"/>
                  <a:pt x="412468" y="2757055"/>
                </a:cubicBezTo>
                <a:cubicBezTo>
                  <a:pt x="408456" y="2743013"/>
                  <a:pt x="398613" y="2730095"/>
                  <a:pt x="398613" y="2715491"/>
                </a:cubicBezTo>
                <a:cubicBezTo>
                  <a:pt x="398613" y="2618399"/>
                  <a:pt x="404725" y="2521328"/>
                  <a:pt x="412468" y="2424546"/>
                </a:cubicBezTo>
                <a:cubicBezTo>
                  <a:pt x="413986" y="2405565"/>
                  <a:pt x="418821" y="2386630"/>
                  <a:pt x="426322" y="2369128"/>
                </a:cubicBezTo>
                <a:cubicBezTo>
                  <a:pt x="438431" y="2340873"/>
                  <a:pt x="473402" y="2304494"/>
                  <a:pt x="495595" y="2286000"/>
                </a:cubicBezTo>
                <a:cubicBezTo>
                  <a:pt x="531405" y="2256159"/>
                  <a:pt x="537066" y="2258322"/>
                  <a:pt x="578722" y="2244437"/>
                </a:cubicBezTo>
                <a:cubicBezTo>
                  <a:pt x="606431" y="2225964"/>
                  <a:pt x="630256" y="2199550"/>
                  <a:pt x="661849" y="2189019"/>
                </a:cubicBezTo>
                <a:cubicBezTo>
                  <a:pt x="675704" y="2184401"/>
                  <a:pt x="690647" y="2182256"/>
                  <a:pt x="703413" y="2175164"/>
                </a:cubicBezTo>
                <a:cubicBezTo>
                  <a:pt x="846331" y="2095765"/>
                  <a:pt x="734055" y="2137241"/>
                  <a:pt x="828104" y="2105891"/>
                </a:cubicBezTo>
                <a:cubicBezTo>
                  <a:pt x="875607" y="2034637"/>
                  <a:pt x="831401" y="2089400"/>
                  <a:pt x="897377" y="2036619"/>
                </a:cubicBezTo>
                <a:cubicBezTo>
                  <a:pt x="965928" y="1981777"/>
                  <a:pt x="880786" y="2039354"/>
                  <a:pt x="952795" y="1967346"/>
                </a:cubicBezTo>
                <a:cubicBezTo>
                  <a:pt x="964569" y="1955572"/>
                  <a:pt x="980504" y="1948873"/>
                  <a:pt x="994359" y="1939637"/>
                </a:cubicBezTo>
                <a:cubicBezTo>
                  <a:pt x="998977" y="1925782"/>
                  <a:pt x="1008213" y="1912677"/>
                  <a:pt x="1008213" y="1898073"/>
                </a:cubicBezTo>
                <a:cubicBezTo>
                  <a:pt x="1008213" y="1819428"/>
                  <a:pt x="1002184" y="1740800"/>
                  <a:pt x="994359" y="1662546"/>
                </a:cubicBezTo>
                <a:cubicBezTo>
                  <a:pt x="991855" y="1637506"/>
                  <a:pt x="969660" y="1596284"/>
                  <a:pt x="952795" y="1579419"/>
                </a:cubicBezTo>
                <a:cubicBezTo>
                  <a:pt x="941021" y="1567645"/>
                  <a:pt x="924023" y="1562369"/>
                  <a:pt x="911231" y="1551709"/>
                </a:cubicBezTo>
                <a:cubicBezTo>
                  <a:pt x="873943" y="1520635"/>
                  <a:pt x="872331" y="1502093"/>
                  <a:pt x="828104" y="1482437"/>
                </a:cubicBezTo>
                <a:cubicBezTo>
                  <a:pt x="801414" y="1470575"/>
                  <a:pt x="772686" y="1463964"/>
                  <a:pt x="744977" y="1454728"/>
                </a:cubicBezTo>
                <a:cubicBezTo>
                  <a:pt x="685345" y="1434851"/>
                  <a:pt x="717586" y="1444416"/>
                  <a:pt x="647995" y="1427019"/>
                </a:cubicBezTo>
                <a:cubicBezTo>
                  <a:pt x="593873" y="1372895"/>
                  <a:pt x="650663" y="1421425"/>
                  <a:pt x="578722" y="1385455"/>
                </a:cubicBezTo>
                <a:cubicBezTo>
                  <a:pt x="521872" y="1357031"/>
                  <a:pt x="552399" y="1364397"/>
                  <a:pt x="509449" y="1330037"/>
                </a:cubicBezTo>
                <a:cubicBezTo>
                  <a:pt x="496447" y="1319635"/>
                  <a:pt x="481740" y="1311564"/>
                  <a:pt x="467886" y="1302328"/>
                </a:cubicBezTo>
                <a:cubicBezTo>
                  <a:pt x="463268" y="1274619"/>
                  <a:pt x="460125" y="1246623"/>
                  <a:pt x="454031" y="1219200"/>
                </a:cubicBezTo>
                <a:cubicBezTo>
                  <a:pt x="450863" y="1204944"/>
                  <a:pt x="440177" y="1192241"/>
                  <a:pt x="440177" y="1177637"/>
                </a:cubicBezTo>
                <a:cubicBezTo>
                  <a:pt x="440177" y="1122027"/>
                  <a:pt x="447533" y="1066612"/>
                  <a:pt x="454031" y="1011382"/>
                </a:cubicBezTo>
                <a:cubicBezTo>
                  <a:pt x="456782" y="987995"/>
                  <a:pt x="458142" y="963547"/>
                  <a:pt x="467886" y="942109"/>
                </a:cubicBezTo>
                <a:cubicBezTo>
                  <a:pt x="508044" y="853762"/>
                  <a:pt x="529328" y="854966"/>
                  <a:pt x="606431" y="803564"/>
                </a:cubicBezTo>
                <a:lnTo>
                  <a:pt x="647995" y="775855"/>
                </a:lnTo>
                <a:cubicBezTo>
                  <a:pt x="699194" y="699056"/>
                  <a:pt x="646410" y="759802"/>
                  <a:pt x="717268" y="720437"/>
                </a:cubicBezTo>
                <a:cubicBezTo>
                  <a:pt x="746379" y="704264"/>
                  <a:pt x="768802" y="675550"/>
                  <a:pt x="800395" y="665019"/>
                </a:cubicBezTo>
                <a:cubicBezTo>
                  <a:pt x="857755" y="645898"/>
                  <a:pt x="829808" y="659265"/>
                  <a:pt x="883522" y="623455"/>
                </a:cubicBezTo>
                <a:cubicBezTo>
                  <a:pt x="901995" y="595746"/>
                  <a:pt x="928409" y="571921"/>
                  <a:pt x="938940" y="540328"/>
                </a:cubicBezTo>
                <a:cubicBezTo>
                  <a:pt x="970780" y="444808"/>
                  <a:pt x="945995" y="477853"/>
                  <a:pt x="994359" y="429491"/>
                </a:cubicBezTo>
                <a:cubicBezTo>
                  <a:pt x="1021115" y="349221"/>
                  <a:pt x="1015306" y="385539"/>
                  <a:pt x="994359" y="249382"/>
                </a:cubicBezTo>
                <a:cubicBezTo>
                  <a:pt x="992138" y="234948"/>
                  <a:pt x="988018" y="220342"/>
                  <a:pt x="980504" y="207819"/>
                </a:cubicBezTo>
                <a:cubicBezTo>
                  <a:pt x="967341" y="185881"/>
                  <a:pt x="930112" y="164987"/>
                  <a:pt x="911231" y="152400"/>
                </a:cubicBezTo>
                <a:cubicBezTo>
                  <a:pt x="856044" y="69621"/>
                  <a:pt x="916313" y="141595"/>
                  <a:pt x="841959" y="96982"/>
                </a:cubicBezTo>
                <a:cubicBezTo>
                  <a:pt x="750476" y="42092"/>
                  <a:pt x="921562" y="87158"/>
                  <a:pt x="731122" y="55419"/>
                </a:cubicBezTo>
                <a:cubicBezTo>
                  <a:pt x="703413" y="46182"/>
                  <a:pt x="677058" y="30615"/>
                  <a:pt x="647995" y="27709"/>
                </a:cubicBezTo>
                <a:cubicBezTo>
                  <a:pt x="449534" y="7864"/>
                  <a:pt x="555725" y="17415"/>
                  <a:pt x="329340" y="0"/>
                </a:cubicBezTo>
                <a:cubicBezTo>
                  <a:pt x="312532" y="2401"/>
                  <a:pt x="221018" y="9575"/>
                  <a:pt x="190795" y="27709"/>
                </a:cubicBezTo>
                <a:cubicBezTo>
                  <a:pt x="95706" y="84763"/>
                  <a:pt x="239266" y="30027"/>
                  <a:pt x="121522" y="69273"/>
                </a:cubicBezTo>
                <a:cubicBezTo>
                  <a:pt x="0" y="190795"/>
                  <a:pt x="52249" y="105890"/>
                  <a:pt x="52249" y="36021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/>
          <p:cNvCxnSpPr>
            <a:stCxn id="43" idx="152"/>
          </p:cNvCxnSpPr>
          <p:nvPr/>
        </p:nvCxnSpPr>
        <p:spPr>
          <a:xfrm>
            <a:off x="3034145" y="3823855"/>
            <a:ext cx="13855" cy="53201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3" idx="8"/>
          </p:cNvCxnSpPr>
          <p:nvPr/>
        </p:nvCxnSpPr>
        <p:spPr>
          <a:xfrm>
            <a:off x="3269673" y="3713018"/>
            <a:ext cx="6927" cy="1731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3" idx="18"/>
            <a:endCxn id="43" idx="19"/>
          </p:cNvCxnSpPr>
          <p:nvPr/>
        </p:nvCxnSpPr>
        <p:spPr>
          <a:xfrm>
            <a:off x="3740727" y="4350327"/>
            <a:ext cx="83128" cy="277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3" idx="30"/>
            <a:endCxn id="43" idx="31"/>
          </p:cNvCxnSpPr>
          <p:nvPr/>
        </p:nvCxnSpPr>
        <p:spPr>
          <a:xfrm flipH="1">
            <a:off x="3643745" y="5029200"/>
            <a:ext cx="69273" cy="554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3" idx="44"/>
            <a:endCxn id="43" idx="44"/>
          </p:cNvCxnSpPr>
          <p:nvPr/>
        </p:nvCxnSpPr>
        <p:spPr>
          <a:xfrm>
            <a:off x="3754582" y="588818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3" idx="44"/>
            <a:endCxn id="43" idx="45"/>
          </p:cNvCxnSpPr>
          <p:nvPr/>
        </p:nvCxnSpPr>
        <p:spPr>
          <a:xfrm>
            <a:off x="3754582" y="5888182"/>
            <a:ext cx="69273" cy="554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43" idx="55"/>
            <a:endCxn id="43" idx="56"/>
          </p:cNvCxnSpPr>
          <p:nvPr/>
        </p:nvCxnSpPr>
        <p:spPr>
          <a:xfrm flipH="1">
            <a:off x="3685309" y="6664036"/>
            <a:ext cx="55418" cy="83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43" idx="68"/>
            <a:endCxn id="43" idx="69"/>
          </p:cNvCxnSpPr>
          <p:nvPr/>
        </p:nvCxnSpPr>
        <p:spPr>
          <a:xfrm>
            <a:off x="3713018" y="7536871"/>
            <a:ext cx="83127" cy="83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43" idx="80"/>
            <a:endCxn id="43" idx="81"/>
          </p:cNvCxnSpPr>
          <p:nvPr/>
        </p:nvCxnSpPr>
        <p:spPr>
          <a:xfrm flipH="1" flipV="1">
            <a:off x="3408218" y="8257308"/>
            <a:ext cx="360218" cy="138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89"/>
            <a:endCxn id="43" idx="90"/>
          </p:cNvCxnSpPr>
          <p:nvPr/>
        </p:nvCxnSpPr>
        <p:spPr>
          <a:xfrm flipV="1">
            <a:off x="3477491" y="7523017"/>
            <a:ext cx="69273" cy="554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43" idx="98"/>
            <a:endCxn id="43" idx="99"/>
          </p:cNvCxnSpPr>
          <p:nvPr/>
        </p:nvCxnSpPr>
        <p:spPr>
          <a:xfrm flipV="1">
            <a:off x="3990109" y="7038108"/>
            <a:ext cx="13855" cy="41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43" idx="106"/>
            <a:endCxn id="43" idx="108"/>
          </p:cNvCxnSpPr>
          <p:nvPr/>
        </p:nvCxnSpPr>
        <p:spPr>
          <a:xfrm flipH="1" flipV="1">
            <a:off x="3449782" y="6303818"/>
            <a:ext cx="166254" cy="96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3" idx="118"/>
            <a:endCxn id="43" idx="119"/>
          </p:cNvCxnSpPr>
          <p:nvPr/>
        </p:nvCxnSpPr>
        <p:spPr>
          <a:xfrm flipV="1">
            <a:off x="3810000" y="5500255"/>
            <a:ext cx="69273" cy="69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43" idx="127"/>
            <a:endCxn id="43" idx="129"/>
          </p:cNvCxnSpPr>
          <p:nvPr/>
        </p:nvCxnSpPr>
        <p:spPr>
          <a:xfrm flipH="1" flipV="1">
            <a:off x="3560618" y="4849091"/>
            <a:ext cx="166255" cy="692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43" idx="139"/>
            <a:endCxn id="43" idx="141"/>
          </p:cNvCxnSpPr>
          <p:nvPr/>
        </p:nvCxnSpPr>
        <p:spPr>
          <a:xfrm flipV="1">
            <a:off x="3782291" y="4003964"/>
            <a:ext cx="138545" cy="1246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43" idx="147"/>
            <a:endCxn id="43" idx="148"/>
          </p:cNvCxnSpPr>
          <p:nvPr/>
        </p:nvCxnSpPr>
        <p:spPr>
          <a:xfrm flipH="1" flipV="1">
            <a:off x="3629891" y="3491345"/>
            <a:ext cx="83127" cy="277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43" idx="151"/>
          </p:cNvCxnSpPr>
          <p:nvPr/>
        </p:nvCxnSpPr>
        <p:spPr>
          <a:xfrm flipH="1">
            <a:off x="3048000" y="3532909"/>
            <a:ext cx="55418" cy="1246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3048000" y="51054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V="1">
            <a:off x="4191000" y="7467600"/>
            <a:ext cx="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137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29</cp:revision>
  <dcterms:created xsi:type="dcterms:W3CDTF">2020-02-07T21:22:20Z</dcterms:created>
  <dcterms:modified xsi:type="dcterms:W3CDTF">2020-07-07T17:28:10Z</dcterms:modified>
</cp:coreProperties>
</file>