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6" r:id="rId4"/>
    <p:sldId id="268" r:id="rId5"/>
    <p:sldId id="267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057A768-95C4-47B5-BE26-4FCE0C6EA063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FDD02DC-DFFA-42F8-988B-02EC745538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8229600" cy="1447800"/>
          </a:xfrm>
        </p:spPr>
        <p:txBody>
          <a:bodyPr>
            <a:noAutofit/>
          </a:bodyPr>
          <a:lstStyle/>
          <a:p>
            <a:r>
              <a:rPr lang="en-US" sz="3200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PAIS Fall Meeting –</a:t>
            </a:r>
            <a:br>
              <a:rPr lang="en-US" sz="3200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i="1" cap="none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 to Manage the Mountains of Data</a:t>
            </a:r>
            <a:endParaRPr lang="en-US" sz="3200" i="1" cap="none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0" y="5334000"/>
            <a:ext cx="3327400" cy="1198098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Palmer D. Ball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November 15, 2016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5334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Palmer Ball Consulting,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LLC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palmerballconsulting@gmail.com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www.palmerballconsulting.com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651" y="2971800"/>
            <a:ext cx="7518697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Notebook of important annual Excel schedules</a:t>
            </a:r>
            <a:endParaRPr lang="en-US" sz="3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3296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Enrollment Schedules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Salary / Headcount Schedules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Financial Schedules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indent="0"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Miscellaneous Schedules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Vendor Charts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Medical insurance, property insurance, food service, tuition insurance, student accident insurance, etc.</a:t>
            </a:r>
          </a:p>
          <a:p>
            <a:pPr marL="137160" indent="0"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indent="0">
              <a:buNone/>
            </a:pPr>
            <a:r>
              <a:rPr lang="en-US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Put all schedules on shared server in office </a:t>
            </a:r>
          </a:p>
          <a:p>
            <a:pPr marL="137160" indent="0">
              <a:buNone/>
            </a:pPr>
            <a:r>
              <a:rPr lang="en-US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and assign responsibility for updating annually</a:t>
            </a:r>
          </a:p>
          <a:p>
            <a:pPr marL="137160" indent="0">
              <a:buNone/>
            </a:pPr>
            <a:r>
              <a:rPr lang="en-US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to those who will have easy access to the data</a:t>
            </a:r>
            <a:endParaRPr lang="en-US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marL="137160" indent="0">
              <a:buNone/>
            </a:pPr>
            <a:endParaRPr lang="en-US" dirty="0"/>
          </a:p>
        </p:txBody>
      </p:sp>
      <p:pic>
        <p:nvPicPr>
          <p:cNvPr id="6" name="Picture 2" descr="reg.pais's profil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9911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Tools</a:t>
            </a:r>
            <a:endParaRPr lang="en-US" sz="3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Faculty Meeting PowerPoint – </a:t>
            </a:r>
          </a:p>
          <a:p>
            <a:pPr marL="585216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School” by the Numbers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Board PowerPoint of important NAIS DASL Stats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</p:txBody>
      </p:sp>
      <p:pic>
        <p:nvPicPr>
          <p:cNvPr id="6" name="Picture 2" descr="reg.pais's profil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9911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61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Advantages to having this information available annually</a:t>
            </a:r>
            <a:endParaRPr lang="en-US" sz="3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567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Obviously, informed decision making and identifying trends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Accreditation visits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Strategic Plan</a:t>
            </a:r>
          </a:p>
          <a:p>
            <a:pPr marL="13716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Outside Consultants 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(marketing, etc.)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</p:txBody>
      </p:sp>
      <p:pic>
        <p:nvPicPr>
          <p:cNvPr id="6" name="Picture 2" descr="reg.pais's profil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9911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15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04" y="36443"/>
            <a:ext cx="8229600" cy="929322"/>
          </a:xfrm>
        </p:spPr>
        <p:txBody>
          <a:bodyPr>
            <a:normAutofit/>
          </a:bodyPr>
          <a:lstStyle/>
          <a:p>
            <a:r>
              <a:rPr lang="en-US" sz="3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Get Started at Your School</a:t>
            </a:r>
            <a:endParaRPr lang="en-US" sz="3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Start with this year’s data as Year 1 and add to it for future years (NAIS DASL stats, etc.)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Or download 5 years of historical data from DASL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info that is fairly easy to research, create 5 – 10 years of historical data (enrollment, tuition, etc.)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Determine who on campus is logical person to have the  5 – 10 years of data and have them provide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Possibly allocate creation of spreadsheets to summer intern or other staff in the office to get the schedules started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Suggestions from other schools?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marL="137160" indent="0">
              <a:buNone/>
            </a:pPr>
            <a:endParaRPr lang="en-US" dirty="0"/>
          </a:p>
        </p:txBody>
      </p:sp>
      <p:pic>
        <p:nvPicPr>
          <p:cNvPr id="6" name="Picture 2" descr="reg.pais's profil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9911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20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914400"/>
            <a:ext cx="82296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The End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Questions?  </a:t>
            </a:r>
            <a:br>
              <a:rPr lang="en-US" dirty="0" smtClean="0"/>
            </a:br>
            <a:r>
              <a:rPr lang="en-US" dirty="0" smtClean="0"/>
              <a:t>Comments?</a:t>
            </a:r>
            <a:endParaRPr lang="en-US" dirty="0"/>
          </a:p>
        </p:txBody>
      </p:sp>
      <p:pic>
        <p:nvPicPr>
          <p:cNvPr id="1026" name="Picture 2" descr="reg.pais's profil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267200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100</TotalTime>
  <Words>219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Book Antiqua</vt:lpstr>
      <vt:lpstr>Courier New</vt:lpstr>
      <vt:lpstr>Lucida Sans</vt:lpstr>
      <vt:lpstr>Wingdings</vt:lpstr>
      <vt:lpstr>Wingdings 2</vt:lpstr>
      <vt:lpstr>Wingdings 3</vt:lpstr>
      <vt:lpstr>Apex</vt:lpstr>
      <vt:lpstr>PAIS Fall Meeting –  How to Manage the Mountains of Data</vt:lpstr>
      <vt:lpstr>Notebook of important annual Excel schedules</vt:lpstr>
      <vt:lpstr>Other Tools</vt:lpstr>
      <vt:lpstr>Advantages to having this information available annually</vt:lpstr>
      <vt:lpstr>How to Get Started at Your School</vt:lpstr>
      <vt:lpstr>The End   Questions?   Comments?</vt:lpstr>
    </vt:vector>
  </TitlesOfParts>
  <Company>SDS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Palmer</dc:creator>
  <cp:lastModifiedBy>palmerball</cp:lastModifiedBy>
  <cp:revision>50</cp:revision>
  <dcterms:created xsi:type="dcterms:W3CDTF">2015-01-26T12:56:27Z</dcterms:created>
  <dcterms:modified xsi:type="dcterms:W3CDTF">2016-11-19T05:55:25Z</dcterms:modified>
</cp:coreProperties>
</file>