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38"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10/31/2018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10/31/2018</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Characteristics Needed to be a good team member</a:t>
            </a:r>
            <a:endParaRPr lang="en-US" b="1" dirty="0"/>
          </a:p>
        </p:txBody>
      </p:sp>
      <p:pic>
        <p:nvPicPr>
          <p:cNvPr id="4" name="Picture 3" descr="UNITE: High Performance Team Development - Training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704" y="3726023"/>
            <a:ext cx="2642582" cy="2651760"/>
          </a:xfrm>
          <a:prstGeom prst="rect">
            <a:avLst/>
          </a:prstGeom>
        </p:spPr>
      </p:pic>
    </p:spTree>
    <p:extLst>
      <p:ext uri="{BB962C8B-B14F-4D97-AF65-F5344CB8AC3E}">
        <p14:creationId xmlns:p14="http://schemas.microsoft.com/office/powerpoint/2010/main" val="2808294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Are the key dynamic to a team</a:t>
            </a:r>
            <a:endParaRPr lang="en-US" dirty="0"/>
          </a:p>
        </p:txBody>
      </p:sp>
      <p:sp>
        <p:nvSpPr>
          <p:cNvPr id="3" name="Content Placeholder 2"/>
          <p:cNvSpPr>
            <a:spLocks noGrp="1"/>
          </p:cNvSpPr>
          <p:nvPr>
            <p:ph sz="quarter" idx="13"/>
          </p:nvPr>
        </p:nvSpPr>
        <p:spPr/>
        <p:txBody>
          <a:bodyPr/>
          <a:lstStyle/>
          <a:p>
            <a:r>
              <a:rPr lang="en-US" dirty="0" smtClean="0"/>
              <a:t>The characteristics mentioned earlier are not an exhaustive list of all characteristics but it is good start.  Remember understanding how you are as it relates to your attributes and what you are brining to a team is key.  It is also important that you understand the team that you may be a part of and the attributes within the team.</a:t>
            </a:r>
            <a:endParaRPr lang="en-US" dirty="0"/>
          </a:p>
        </p:txBody>
      </p:sp>
    </p:spTree>
    <p:extLst>
      <p:ext uri="{BB962C8B-B14F-4D97-AF65-F5344CB8AC3E}">
        <p14:creationId xmlns:p14="http://schemas.microsoft.com/office/powerpoint/2010/main" val="2184248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3"/>
          </p:nvPr>
        </p:nvPicPr>
        <p:blipFill>
          <a:blip r:embed="rId2"/>
          <a:stretch>
            <a:fillRect/>
          </a:stretch>
        </p:blipFill>
        <p:spPr>
          <a:xfrm>
            <a:off x="4282516" y="1537058"/>
            <a:ext cx="3956647" cy="2658086"/>
          </a:xfrm>
          <a:prstGeom prst="rect">
            <a:avLst/>
          </a:prstGeom>
        </p:spPr>
      </p:pic>
      <p:sp>
        <p:nvSpPr>
          <p:cNvPr id="5" name="TextBox 4"/>
          <p:cNvSpPr txBox="1"/>
          <p:nvPr/>
        </p:nvSpPr>
        <p:spPr>
          <a:xfrm>
            <a:off x="3405673" y="4500629"/>
            <a:ext cx="5710335" cy="707886"/>
          </a:xfrm>
          <a:prstGeom prst="rect">
            <a:avLst/>
          </a:prstGeom>
          <a:noFill/>
        </p:spPr>
        <p:txBody>
          <a:bodyPr wrap="square" rtlCol="0">
            <a:spAutoFit/>
          </a:bodyPr>
          <a:lstStyle/>
          <a:p>
            <a:pPr algn="ctr"/>
            <a:r>
              <a:rPr lang="en-US" sz="2000" b="1" dirty="0"/>
              <a:t>BBV2M-BrothersBrooksVision2MissionLLC.com</a:t>
            </a:r>
          </a:p>
          <a:p>
            <a:pPr algn="ctr"/>
            <a:r>
              <a:rPr lang="en-US" sz="2000" b="1" dirty="0"/>
              <a:t>BBV2MLLC@gmail.com</a:t>
            </a:r>
          </a:p>
        </p:txBody>
      </p:sp>
    </p:spTree>
    <p:extLst>
      <p:ext uri="{BB962C8B-B14F-4D97-AF65-F5344CB8AC3E}">
        <p14:creationId xmlns:p14="http://schemas.microsoft.com/office/powerpoint/2010/main" val="1181667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is a team?</a:t>
            </a:r>
            <a:endParaRPr lang="en-US" b="1" dirty="0"/>
          </a:p>
        </p:txBody>
      </p:sp>
      <p:sp>
        <p:nvSpPr>
          <p:cNvPr id="3" name="Content Placeholder 2"/>
          <p:cNvSpPr>
            <a:spLocks noGrp="1"/>
          </p:cNvSpPr>
          <p:nvPr>
            <p:ph sz="quarter" idx="13"/>
          </p:nvPr>
        </p:nvSpPr>
        <p:spPr/>
        <p:txBody>
          <a:bodyPr/>
          <a:lstStyle/>
          <a:p>
            <a:r>
              <a:rPr lang="en-US" dirty="0"/>
              <a:t>A team is a group of individuals working together to achieve a </a:t>
            </a:r>
            <a:r>
              <a:rPr lang="en-US" dirty="0" smtClean="0"/>
              <a:t>goal</a:t>
            </a:r>
          </a:p>
          <a:p>
            <a:r>
              <a:rPr lang="en-US" dirty="0" smtClean="0"/>
              <a:t>The key finding in the above definition is “working Together”.  In order for individuals to work together there has to be some cohesiveness and common qualities that foster working together. </a:t>
            </a:r>
          </a:p>
          <a:p>
            <a:r>
              <a:rPr lang="en-US" dirty="0" smtClean="0"/>
              <a:t>In the work Environment team work is critical to organization success.</a:t>
            </a:r>
          </a:p>
          <a:p>
            <a:r>
              <a:rPr lang="en-US" dirty="0" smtClean="0"/>
              <a:t>Here is a look at some key qualities that were outlined </a:t>
            </a:r>
            <a:r>
              <a:rPr lang="en-US" dirty="0"/>
              <a:t>by Ronald E </a:t>
            </a:r>
            <a:r>
              <a:rPr lang="en-US" dirty="0" err="1"/>
              <a:t>Riggio</a:t>
            </a:r>
            <a:r>
              <a:rPr lang="en-US" dirty="0"/>
              <a:t> Ph.D</a:t>
            </a:r>
            <a:r>
              <a:rPr lang="en-US" dirty="0" smtClean="0"/>
              <a:t>. in is article regarding good team members.</a:t>
            </a:r>
          </a:p>
          <a:p>
            <a:endParaRPr lang="en-US" dirty="0"/>
          </a:p>
        </p:txBody>
      </p:sp>
    </p:spTree>
    <p:extLst>
      <p:ext uri="{BB962C8B-B14F-4D97-AF65-F5344CB8AC3E}">
        <p14:creationId xmlns:p14="http://schemas.microsoft.com/office/powerpoint/2010/main" val="2781089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b="1" dirty="0"/>
              <a:t>Honest and Straightforward</a:t>
            </a:r>
          </a:p>
        </p:txBody>
      </p:sp>
      <p:sp>
        <p:nvSpPr>
          <p:cNvPr id="3" name="Content Placeholder 2"/>
          <p:cNvSpPr>
            <a:spLocks noGrp="1"/>
          </p:cNvSpPr>
          <p:nvPr>
            <p:ph sz="quarter" idx="13"/>
          </p:nvPr>
        </p:nvSpPr>
        <p:spPr/>
        <p:txBody>
          <a:bodyPr/>
          <a:lstStyle/>
          <a:p>
            <a:r>
              <a:rPr lang="en-US" dirty="0"/>
              <a:t>A good team member is up front. He/she doesn’t play games, or lead others on. You can count on a good team member to tell you what’s what, regardless of whether it is good news or bad news.</a:t>
            </a:r>
          </a:p>
        </p:txBody>
      </p:sp>
    </p:spTree>
    <p:extLst>
      <p:ext uri="{BB962C8B-B14F-4D97-AF65-F5344CB8AC3E}">
        <p14:creationId xmlns:p14="http://schemas.microsoft.com/office/powerpoint/2010/main" val="3842666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b="1" dirty="0"/>
              <a:t>Shares the Load</a:t>
            </a:r>
          </a:p>
        </p:txBody>
      </p:sp>
      <p:sp>
        <p:nvSpPr>
          <p:cNvPr id="3" name="Content Placeholder 2"/>
          <p:cNvSpPr>
            <a:spLocks noGrp="1"/>
          </p:cNvSpPr>
          <p:nvPr>
            <p:ph sz="quarter" idx="13"/>
          </p:nvPr>
        </p:nvSpPr>
        <p:spPr/>
        <p:txBody>
          <a:bodyPr/>
          <a:lstStyle/>
          <a:p>
            <a:r>
              <a:rPr lang="en-US" dirty="0"/>
              <a:t>A good team member does his or her fair share of the work. There is a sense of equity and fairness in the good team member. A sense of equity is critically important for team members’ collective motivation.</a:t>
            </a:r>
          </a:p>
        </p:txBody>
      </p:sp>
    </p:spTree>
    <p:extLst>
      <p:ext uri="{BB962C8B-B14F-4D97-AF65-F5344CB8AC3E}">
        <p14:creationId xmlns:p14="http://schemas.microsoft.com/office/powerpoint/2010/main" val="2818144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b="1" dirty="0"/>
              <a:t>Reliable</a:t>
            </a:r>
          </a:p>
        </p:txBody>
      </p:sp>
      <p:sp>
        <p:nvSpPr>
          <p:cNvPr id="3" name="Content Placeholder 2"/>
          <p:cNvSpPr>
            <a:spLocks noGrp="1"/>
          </p:cNvSpPr>
          <p:nvPr>
            <p:ph sz="quarter" idx="13"/>
          </p:nvPr>
        </p:nvSpPr>
        <p:spPr/>
        <p:txBody>
          <a:bodyPr/>
          <a:lstStyle/>
          <a:p>
            <a:r>
              <a:rPr lang="en-US" dirty="0"/>
              <a:t>The good team member can be counted on. She or he meets deadlines and is on time.</a:t>
            </a:r>
          </a:p>
        </p:txBody>
      </p:sp>
    </p:spTree>
    <p:extLst>
      <p:ext uri="{BB962C8B-B14F-4D97-AF65-F5344CB8AC3E}">
        <p14:creationId xmlns:p14="http://schemas.microsoft.com/office/powerpoint/2010/main" val="1010099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b="1" dirty="0"/>
              <a:t>Fair</a:t>
            </a:r>
          </a:p>
        </p:txBody>
      </p:sp>
      <p:sp>
        <p:nvSpPr>
          <p:cNvPr id="3" name="Content Placeholder 2"/>
          <p:cNvSpPr>
            <a:spLocks noGrp="1"/>
          </p:cNvSpPr>
          <p:nvPr>
            <p:ph sz="quarter" idx="13"/>
          </p:nvPr>
        </p:nvSpPr>
        <p:spPr/>
        <p:txBody>
          <a:bodyPr/>
          <a:lstStyle/>
          <a:p>
            <a:r>
              <a:rPr lang="en-US" dirty="0"/>
              <a:t>A good team member takes appropriate credit, but would never think of taking credit for someone else’s work.</a:t>
            </a:r>
          </a:p>
        </p:txBody>
      </p:sp>
    </p:spTree>
    <p:extLst>
      <p:ext uri="{BB962C8B-B14F-4D97-AF65-F5344CB8AC3E}">
        <p14:creationId xmlns:p14="http://schemas.microsoft.com/office/powerpoint/2010/main" val="1028919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Complements Others’ Skills</a:t>
            </a:r>
          </a:p>
        </p:txBody>
      </p:sp>
      <p:sp>
        <p:nvSpPr>
          <p:cNvPr id="3" name="Content Placeholder 2"/>
          <p:cNvSpPr>
            <a:spLocks noGrp="1"/>
          </p:cNvSpPr>
          <p:nvPr>
            <p:ph sz="quarter" idx="13"/>
          </p:nvPr>
        </p:nvSpPr>
        <p:spPr/>
        <p:txBody>
          <a:bodyPr/>
          <a:lstStyle/>
          <a:p>
            <a:r>
              <a:rPr lang="en-US" dirty="0"/>
              <a:t>An important characteristic of effective work teams is the shared capacity. Every member has areas of strength and some weak spots. A good team member provides some unique skills and/or knowledge that move the team forward.</a:t>
            </a:r>
          </a:p>
        </p:txBody>
      </p:sp>
    </p:spTree>
    <p:extLst>
      <p:ext uri="{BB962C8B-B14F-4D97-AF65-F5344CB8AC3E}">
        <p14:creationId xmlns:p14="http://schemas.microsoft.com/office/powerpoint/2010/main" val="417161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Good Communication Skills</a:t>
            </a:r>
          </a:p>
        </p:txBody>
      </p:sp>
      <p:sp>
        <p:nvSpPr>
          <p:cNvPr id="3" name="Content Placeholder 2"/>
          <p:cNvSpPr>
            <a:spLocks noGrp="1"/>
          </p:cNvSpPr>
          <p:nvPr>
            <p:ph sz="quarter" idx="13"/>
          </p:nvPr>
        </p:nvSpPr>
        <p:spPr/>
        <p:txBody>
          <a:bodyPr/>
          <a:lstStyle/>
          <a:p>
            <a:r>
              <a:rPr lang="en-US" dirty="0"/>
              <a:t>Teamwork is social, so good team members need to be skilled, and tactful, communicators</a:t>
            </a:r>
          </a:p>
        </p:txBody>
      </p:sp>
    </p:spTree>
    <p:extLst>
      <p:ext uri="{BB962C8B-B14F-4D97-AF65-F5344CB8AC3E}">
        <p14:creationId xmlns:p14="http://schemas.microsoft.com/office/powerpoint/2010/main" val="538942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Positive Attitude</a:t>
            </a:r>
          </a:p>
        </p:txBody>
      </p:sp>
      <p:sp>
        <p:nvSpPr>
          <p:cNvPr id="3" name="Content Placeholder 2"/>
          <p:cNvSpPr>
            <a:spLocks noGrp="1"/>
          </p:cNvSpPr>
          <p:nvPr>
            <p:ph sz="quarter" idx="13"/>
          </p:nvPr>
        </p:nvSpPr>
        <p:spPr/>
        <p:txBody>
          <a:bodyPr/>
          <a:lstStyle/>
          <a:p>
            <a:r>
              <a:rPr lang="en-US" dirty="0"/>
              <a:t>No one would ever follow a pessimistic leader, and the same goes for team members. A positive, “can-do” attitude is critical for the good team member.</a:t>
            </a:r>
          </a:p>
        </p:txBody>
      </p:sp>
    </p:spTree>
    <p:extLst>
      <p:ext uri="{BB962C8B-B14F-4D97-AF65-F5344CB8AC3E}">
        <p14:creationId xmlns:p14="http://schemas.microsoft.com/office/powerpoint/2010/main" val="3333199573"/>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109</TotalTime>
  <Words>402</Words>
  <Application>Microsoft Office PowerPoint</Application>
  <PresentationFormat>Widescreen</PresentationFormat>
  <Paragraphs>24</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Tw Cen MT</vt:lpstr>
      <vt:lpstr>Droplet</vt:lpstr>
      <vt:lpstr>Characteristics Needed to be a good team member</vt:lpstr>
      <vt:lpstr>What is a team?</vt:lpstr>
      <vt:lpstr> Honest and Straightforward</vt:lpstr>
      <vt:lpstr> Shares the Load</vt:lpstr>
      <vt:lpstr> Reliable</vt:lpstr>
      <vt:lpstr> Fair</vt:lpstr>
      <vt:lpstr>Complements Others’ Skills</vt:lpstr>
      <vt:lpstr>Good Communication Skills</vt:lpstr>
      <vt:lpstr>Positive Attitude</vt:lpstr>
      <vt:lpstr>You Are the key dynamic to a team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Characteristics Needed to be a good team member</dc:title>
  <dc:creator>Brooks, Rodney</dc:creator>
  <cp:lastModifiedBy>Brooks, Rodney</cp:lastModifiedBy>
  <cp:revision>6</cp:revision>
  <dcterms:created xsi:type="dcterms:W3CDTF">2018-10-31T15:09:41Z</dcterms:created>
  <dcterms:modified xsi:type="dcterms:W3CDTF">2018-10-31T16:58:46Z</dcterms:modified>
</cp:coreProperties>
</file>