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43"/>
  </p:notesMasterIdLst>
  <p:handoutMasterIdLst>
    <p:handoutMasterId r:id="rId44"/>
  </p:handoutMasterIdLst>
  <p:sldIdLst>
    <p:sldId id="1347692414" r:id="rId4"/>
    <p:sldId id="256" r:id="rId5"/>
    <p:sldId id="297" r:id="rId6"/>
    <p:sldId id="266" r:id="rId7"/>
    <p:sldId id="307" r:id="rId8"/>
    <p:sldId id="298" r:id="rId9"/>
    <p:sldId id="267" r:id="rId10"/>
    <p:sldId id="302" r:id="rId11"/>
    <p:sldId id="282" r:id="rId12"/>
    <p:sldId id="361" r:id="rId13"/>
    <p:sldId id="305" r:id="rId14"/>
    <p:sldId id="356" r:id="rId15"/>
    <p:sldId id="357" r:id="rId16"/>
    <p:sldId id="359" r:id="rId17"/>
    <p:sldId id="360" r:id="rId18"/>
    <p:sldId id="273" r:id="rId19"/>
    <p:sldId id="308" r:id="rId20"/>
    <p:sldId id="347" r:id="rId21"/>
    <p:sldId id="270" r:id="rId22"/>
    <p:sldId id="268" r:id="rId23"/>
    <p:sldId id="362" r:id="rId24"/>
    <p:sldId id="1347692413" r:id="rId25"/>
    <p:sldId id="326" r:id="rId26"/>
    <p:sldId id="275" r:id="rId27"/>
    <p:sldId id="276" r:id="rId28"/>
    <p:sldId id="348" r:id="rId29"/>
    <p:sldId id="349" r:id="rId30"/>
    <p:sldId id="334" r:id="rId31"/>
    <p:sldId id="335" r:id="rId32"/>
    <p:sldId id="336" r:id="rId33"/>
    <p:sldId id="339" r:id="rId34"/>
    <p:sldId id="342" r:id="rId35"/>
    <p:sldId id="340" r:id="rId36"/>
    <p:sldId id="316" r:id="rId37"/>
    <p:sldId id="351" r:id="rId38"/>
    <p:sldId id="292" r:id="rId39"/>
    <p:sldId id="352" r:id="rId40"/>
    <p:sldId id="355" r:id="rId41"/>
    <p:sldId id="264" r:id="rId42"/>
  </p:sldIdLst>
  <p:sldSz cx="9144000" cy="6858000" type="screen4x3"/>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96620" autoAdjust="0"/>
  </p:normalViewPr>
  <p:slideViewPr>
    <p:cSldViewPr>
      <p:cViewPr varScale="1">
        <p:scale>
          <a:sx n="110" d="100"/>
          <a:sy n="110" d="100"/>
        </p:scale>
        <p:origin x="12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9883653-3CF8-4408-8D34-FBCD23EAFAD5}" type="datetimeFigureOut">
              <a:rPr lang="en-US" smtClean="0"/>
              <a:t>3/27/2019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D1472DA-2EBC-4313-B331-D09AF5657D28}" type="slidenum">
              <a:rPr lang="en-US" smtClean="0"/>
              <a:t>‹#›</a:t>
            </a:fld>
            <a:endParaRPr lang="en-US"/>
          </a:p>
        </p:txBody>
      </p:sp>
    </p:spTree>
    <p:extLst>
      <p:ext uri="{BB962C8B-B14F-4D97-AF65-F5344CB8AC3E}">
        <p14:creationId xmlns:p14="http://schemas.microsoft.com/office/powerpoint/2010/main" val="68575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ACD278-2252-4462-AB86-408AF5715CF9}" type="datetimeFigureOut">
              <a:rPr lang="en-US" smtClean="0"/>
              <a:t>3/27/2019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6A8AF0-A359-45D8-B8F1-CBFB8E115EA0}" type="slidenum">
              <a:rPr lang="en-US" smtClean="0"/>
              <a:t>‹#›</a:t>
            </a:fld>
            <a:endParaRPr lang="en-US"/>
          </a:p>
        </p:txBody>
      </p:sp>
    </p:spTree>
    <p:extLst>
      <p:ext uri="{BB962C8B-B14F-4D97-AF65-F5344CB8AC3E}">
        <p14:creationId xmlns:p14="http://schemas.microsoft.com/office/powerpoint/2010/main" val="16561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dose was recommended in</a:t>
            </a:r>
            <a:r>
              <a:rPr lang="en-US" baseline="0" dirty="0"/>
              <a:t> 1989</a:t>
            </a:r>
            <a:endParaRPr lang="en-US" dirty="0"/>
          </a:p>
        </p:txBody>
      </p:sp>
      <p:sp>
        <p:nvSpPr>
          <p:cNvPr id="4" name="Slide Number Placeholder 3"/>
          <p:cNvSpPr>
            <a:spLocks noGrp="1"/>
          </p:cNvSpPr>
          <p:nvPr>
            <p:ph type="sldNum" sz="quarter" idx="10"/>
          </p:nvPr>
        </p:nvSpPr>
        <p:spPr/>
        <p:txBody>
          <a:bodyPr/>
          <a:lstStyle/>
          <a:p>
            <a:fld id="{C56A8AF0-A359-45D8-B8F1-CBFB8E115EA0}" type="slidenum">
              <a:rPr lang="en-US" smtClean="0"/>
              <a:t>18</a:t>
            </a:fld>
            <a:endParaRPr lang="en-US"/>
          </a:p>
        </p:txBody>
      </p:sp>
    </p:spTree>
    <p:extLst>
      <p:ext uri="{BB962C8B-B14F-4D97-AF65-F5344CB8AC3E}">
        <p14:creationId xmlns:p14="http://schemas.microsoft.com/office/powerpoint/2010/main" val="39423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A8AF0-A359-45D8-B8F1-CBFB8E115EA0}" type="slidenum">
              <a:rPr lang="en-US" smtClean="0"/>
              <a:t>20</a:t>
            </a:fld>
            <a:endParaRPr lang="en-US"/>
          </a:p>
        </p:txBody>
      </p:sp>
    </p:spTree>
    <p:extLst>
      <p:ext uri="{BB962C8B-B14F-4D97-AF65-F5344CB8AC3E}">
        <p14:creationId xmlns:p14="http://schemas.microsoft.com/office/powerpoint/2010/main" val="297218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1BE70-52A9-479F-ABBA-1499CFCA454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76BA-DE09-4559-920F-574FD623D3B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1BE70-52A9-479F-ABBA-1499CFCA454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76BA-DE09-4559-920F-574FD623D3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1BE70-52A9-479F-ABBA-1499CFCA454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76BA-DE09-4559-920F-574FD623D3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295400"/>
            <a:ext cx="8424001" cy="4741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4"/>
          </p:nvPr>
        </p:nvSpPr>
        <p:spPr/>
        <p:txBody>
          <a:bodyPr/>
          <a:lstStyle/>
          <a:p>
            <a:fld id="{05F5F25C-B8D8-45F9-9C80-5699EEACB709}" type="datetime1">
              <a:rPr lang="en-GB" noProof="0" smtClean="0"/>
              <a:t>27/03/2019</a:t>
            </a:fld>
            <a:endParaRPr lang="en-GB" noProof="0"/>
          </a:p>
        </p:txBody>
      </p:sp>
      <p:sp>
        <p:nvSpPr>
          <p:cNvPr id="5" name="Footer Placeholder 4"/>
          <p:cNvSpPr>
            <a:spLocks noGrp="1"/>
          </p:cNvSpPr>
          <p:nvPr>
            <p:ph type="ftr" sz="quarter" idx="15"/>
          </p:nvPr>
        </p:nvSpPr>
        <p:spPr/>
        <p:txBody>
          <a:bodyPr/>
          <a:lstStyle/>
          <a:p>
            <a:r>
              <a:rPr lang="en-GB" noProof="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26980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1BE70-52A9-479F-ABBA-1499CFCA454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76BA-DE09-4559-920F-574FD623D3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1BE70-52A9-479F-ABBA-1499CFCA454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76BA-DE09-4559-920F-574FD623D3B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1BE70-52A9-479F-ABBA-1499CFCA4543}"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76BA-DE09-4559-920F-574FD623D3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1BE70-52A9-479F-ABBA-1499CFCA4543}"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976BA-DE09-4559-920F-574FD623D3B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51BE70-52A9-479F-ABBA-1499CFCA4543}" type="datetimeFigureOut">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976BA-DE09-4559-920F-574FD623D3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1BE70-52A9-479F-ABBA-1499CFCA4543}" type="datetimeFigureOut">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976BA-DE09-4559-920F-574FD623D3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51BE70-52A9-479F-ABBA-1499CFCA4543}"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76BA-DE09-4559-920F-574FD623D3B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51BE70-52A9-479F-ABBA-1499CFCA4543}"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76BA-DE09-4559-920F-574FD623D3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951BE70-52A9-479F-ABBA-1499CFCA4543}" type="datetimeFigureOut">
              <a:rPr lang="en-US" smtClean="0"/>
              <a:t>3/27/2019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5E976BA-DE09-4559-920F-574FD623D3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zV60C2KSggc?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cnn.com/2019/01/28/health/measles-explainer/index.html" TargetMode="Externa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cdc.gov/mmwr/pdf/rr/rr6007.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cdc.gov/measles/vaccination.html" TargetMode="External"/><Relationship Id="rId2" Type="http://schemas.openxmlformats.org/officeDocument/2006/relationships/hyperlink" Target="http://www.cdc.gov/measles/hcp/index.html#immunity" TargetMode="External"/><Relationship Id="rId1" Type="http://schemas.openxmlformats.org/officeDocument/2006/relationships/slideLayout" Target="../slideLayouts/slideLayout2.xml"/><Relationship Id="rId4" Type="http://schemas.openxmlformats.org/officeDocument/2006/relationships/hyperlink" Target="http://www.cdc.gov/vaccines/schedules/hcp/index.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harecare.com/user/dr-michael-roize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2" title="Measles - #VaccinesByTheNumbers">
            <a:hlinkClick r:id="" action="ppaction://media"/>
            <a:extLst>
              <a:ext uri="{FF2B5EF4-FFF2-40B4-BE49-F238E27FC236}">
                <a16:creationId xmlns:a16="http://schemas.microsoft.com/office/drawing/2014/main" id="{DF476E75-C6CE-4AD3-ACD2-592B749C6E55}"/>
              </a:ext>
            </a:extLst>
          </p:cNvPr>
          <p:cNvPicPr>
            <a:picLocks noRot="1" noChangeAspect="1"/>
          </p:cNvPicPr>
          <p:nvPr>
            <a:videoFile r:link="rId1"/>
          </p:nvPr>
        </p:nvPicPr>
        <p:blipFill>
          <a:blip r:embed="rId3"/>
          <a:stretch>
            <a:fillRect/>
          </a:stretch>
        </p:blipFill>
        <p:spPr>
          <a:xfrm>
            <a:off x="159279" y="533400"/>
            <a:ext cx="8822267" cy="6019800"/>
          </a:xfrm>
          <a:prstGeom prst="rect">
            <a:avLst/>
          </a:prstGeom>
        </p:spPr>
      </p:pic>
    </p:spTree>
    <p:extLst>
      <p:ext uri="{BB962C8B-B14F-4D97-AF65-F5344CB8AC3E}">
        <p14:creationId xmlns:p14="http://schemas.microsoft.com/office/powerpoint/2010/main" val="5683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981075"/>
          </a:xfrm>
        </p:spPr>
        <p:txBody>
          <a:bodyPr>
            <a:normAutofit fontScale="90000"/>
          </a:bodyPr>
          <a:lstStyle/>
          <a:p>
            <a:r>
              <a:rPr lang="en-US" dirty="0"/>
              <a:t>Measles-current events</a:t>
            </a:r>
          </a:p>
        </p:txBody>
      </p:sp>
      <p:sp>
        <p:nvSpPr>
          <p:cNvPr id="3" name="Text Placeholder 2"/>
          <p:cNvSpPr>
            <a:spLocks noGrp="1"/>
          </p:cNvSpPr>
          <p:nvPr>
            <p:ph type="body" idx="1"/>
          </p:nvPr>
        </p:nvSpPr>
        <p:spPr>
          <a:xfrm>
            <a:off x="609600" y="4876800"/>
            <a:ext cx="7772400" cy="1500187"/>
          </a:xfrm>
        </p:spPr>
        <p:txBody>
          <a:bodyPr>
            <a:normAutofit fontScale="92500" lnSpcReduction="10000"/>
          </a:bodyPr>
          <a:lstStyle/>
          <a:p>
            <a:pPr marL="342900" indent="-342900">
              <a:buFont typeface="Arial" panose="020B0604020202020204" pitchFamily="34" charset="0"/>
              <a:buChar char="•"/>
            </a:pPr>
            <a:r>
              <a:rPr lang="en-US" dirty="0"/>
              <a:t>Ban of unvaccinated kids from public areas</a:t>
            </a:r>
          </a:p>
          <a:p>
            <a:pPr marL="342900" indent="-342900">
              <a:buFont typeface="Arial" panose="020B0604020202020204" pitchFamily="34" charset="0"/>
              <a:buChar char="•"/>
            </a:pPr>
            <a:r>
              <a:rPr lang="en-US" dirty="0"/>
              <a:t>Cases and outbreaks</a:t>
            </a:r>
          </a:p>
          <a:p>
            <a:pPr marL="342900" indent="-342900">
              <a:buFont typeface="Arial" panose="020B0604020202020204" pitchFamily="34" charset="0"/>
              <a:buChar char="•"/>
            </a:pPr>
            <a:r>
              <a:rPr lang="en-US" dirty="0"/>
              <a:t>Non-Medical Exemptions</a:t>
            </a:r>
          </a:p>
          <a:p>
            <a:pPr marL="342900" indent="-342900">
              <a:buFont typeface="Arial" panose="020B0604020202020204" pitchFamily="34" charset="0"/>
              <a:buChar char="•"/>
            </a:pPr>
            <a:r>
              <a:rPr lang="en-US" dirty="0"/>
              <a:t>Highest populations of </a:t>
            </a:r>
            <a:r>
              <a:rPr lang="en-US" dirty="0" err="1"/>
              <a:t>anivaxxers</a:t>
            </a:r>
            <a:r>
              <a:rPr lang="en-US" dirty="0"/>
              <a:t> </a:t>
            </a:r>
          </a:p>
          <a:p>
            <a:endParaRPr lang="en-US" dirty="0"/>
          </a:p>
        </p:txBody>
      </p:sp>
    </p:spTree>
    <p:extLst>
      <p:ext uri="{BB962C8B-B14F-4D97-AF65-F5344CB8AC3E}">
        <p14:creationId xmlns:p14="http://schemas.microsoft.com/office/powerpoint/2010/main" val="204758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50523D-A215-447E-AB0F-30438E4D3B46}"/>
              </a:ext>
            </a:extLst>
          </p:cNvPr>
          <p:cNvSpPr/>
          <p:nvPr/>
        </p:nvSpPr>
        <p:spPr>
          <a:xfrm>
            <a:off x="457200" y="3962400"/>
            <a:ext cx="8382000" cy="2308324"/>
          </a:xfrm>
          <a:prstGeom prst="rect">
            <a:avLst/>
          </a:prstGeom>
        </p:spPr>
        <p:txBody>
          <a:bodyPr wrap="square">
            <a:spAutoFit/>
          </a:bodyPr>
          <a:lstStyle/>
          <a:p>
            <a:r>
              <a:rPr lang="en-US" dirty="0">
                <a:solidFill>
                  <a:srgbClr val="595959"/>
                </a:solidFill>
                <a:latin typeface="CNN"/>
              </a:rPr>
              <a:t>NY county bans unvaccinated kids from public areas! </a:t>
            </a:r>
          </a:p>
          <a:p>
            <a:endParaRPr lang="en-US" dirty="0">
              <a:solidFill>
                <a:srgbClr val="595959"/>
              </a:solidFill>
              <a:latin typeface="CNN"/>
            </a:endParaRPr>
          </a:p>
          <a:p>
            <a:r>
              <a:rPr lang="en-US" dirty="0">
                <a:solidFill>
                  <a:srgbClr val="262626"/>
                </a:solidFill>
                <a:latin typeface="CNN"/>
              </a:rPr>
              <a:t>Unvaccinated people under age 18 are banned from public places in Rockland County, New York, as of midnight Wednesday, according to John Lyon, director of strategic communications for County Executive Ed Day. Day announced the order Tuesday.</a:t>
            </a:r>
          </a:p>
          <a:p>
            <a:endParaRPr lang="en-US" dirty="0">
              <a:solidFill>
                <a:srgbClr val="262626"/>
              </a:solidFill>
              <a:latin typeface="CNN"/>
            </a:endParaRPr>
          </a:p>
          <a:p>
            <a:r>
              <a:rPr lang="en-US" dirty="0">
                <a:solidFill>
                  <a:srgbClr val="262626"/>
                </a:solidFill>
                <a:latin typeface="CNN"/>
              </a:rPr>
              <a:t>The declaration is an effort to contain an outbreak of </a:t>
            </a:r>
            <a:r>
              <a:rPr lang="en-US" dirty="0">
                <a:solidFill>
                  <a:srgbClr val="006598"/>
                </a:solidFill>
                <a:latin typeface="CNN"/>
                <a:hlinkClick r:id="rId2"/>
              </a:rPr>
              <a:t>measles</a:t>
            </a:r>
            <a:r>
              <a:rPr lang="en-US" dirty="0">
                <a:solidFill>
                  <a:srgbClr val="262626"/>
                </a:solidFill>
                <a:latin typeface="CNN"/>
              </a:rPr>
              <a:t> that began in October; 153 cases have been confirmed in the county</a:t>
            </a:r>
            <a:endParaRPr lang="en-US" b="0" i="0" dirty="0">
              <a:solidFill>
                <a:srgbClr val="262626"/>
              </a:solidFill>
              <a:effectLst/>
              <a:latin typeface="CNN"/>
            </a:endParaRPr>
          </a:p>
        </p:txBody>
      </p:sp>
      <p:sp>
        <p:nvSpPr>
          <p:cNvPr id="3" name="Rectangle 2">
            <a:extLst>
              <a:ext uri="{FF2B5EF4-FFF2-40B4-BE49-F238E27FC236}">
                <a16:creationId xmlns:a16="http://schemas.microsoft.com/office/drawing/2014/main" id="{783E7789-F294-445B-9B85-53A455CA84BD}"/>
              </a:ext>
            </a:extLst>
          </p:cNvPr>
          <p:cNvSpPr/>
          <p:nvPr/>
        </p:nvSpPr>
        <p:spPr>
          <a:xfrm>
            <a:off x="1869747" y="508836"/>
            <a:ext cx="5556906" cy="369332"/>
          </a:xfrm>
          <a:prstGeom prst="rect">
            <a:avLst/>
          </a:prstGeom>
        </p:spPr>
        <p:txBody>
          <a:bodyPr wrap="none">
            <a:spAutoFit/>
          </a:bodyPr>
          <a:lstStyle/>
          <a:p>
            <a:r>
              <a:rPr lang="en-US" b="1" dirty="0">
                <a:solidFill>
                  <a:srgbClr val="262626"/>
                </a:solidFill>
                <a:latin typeface="CNN"/>
              </a:rPr>
              <a:t>BREAKING NEWS (CNN) </a:t>
            </a:r>
            <a:r>
              <a:rPr lang="en-US" dirty="0">
                <a:solidFill>
                  <a:srgbClr val="737373"/>
                </a:solidFill>
                <a:latin typeface="CNN"/>
              </a:rPr>
              <a:t>9:57 AM ET, Wed March 27, 2019</a:t>
            </a:r>
            <a:endParaRPr lang="en-US" dirty="0"/>
          </a:p>
        </p:txBody>
      </p:sp>
      <p:pic>
        <p:nvPicPr>
          <p:cNvPr id="5" name="Picture 4" descr="A close up of a person&#10;&#10;Description automatically generated">
            <a:extLst>
              <a:ext uri="{FF2B5EF4-FFF2-40B4-BE49-F238E27FC236}">
                <a16:creationId xmlns:a16="http://schemas.microsoft.com/office/drawing/2014/main" id="{BD956620-64EB-4669-A0FE-F64F93D4A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00370"/>
            <a:ext cx="3657600" cy="2308324"/>
          </a:xfrm>
          <a:prstGeom prst="rect">
            <a:avLst/>
          </a:prstGeom>
        </p:spPr>
      </p:pic>
      <p:pic>
        <p:nvPicPr>
          <p:cNvPr id="9" name="Picture 8" descr="A close up of a map&#10;&#10;Description automatically generated">
            <a:extLst>
              <a:ext uri="{FF2B5EF4-FFF2-40B4-BE49-F238E27FC236}">
                <a16:creationId xmlns:a16="http://schemas.microsoft.com/office/drawing/2014/main" id="{8EAE44C5-1453-4E6C-86AB-C3A32C896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275919"/>
            <a:ext cx="3657600" cy="2308324"/>
          </a:xfrm>
          <a:prstGeom prst="rect">
            <a:avLst/>
          </a:prstGeom>
        </p:spPr>
      </p:pic>
    </p:spTree>
    <p:extLst>
      <p:ext uri="{BB962C8B-B14F-4D97-AF65-F5344CB8AC3E}">
        <p14:creationId xmlns:p14="http://schemas.microsoft.com/office/powerpoint/2010/main" val="359187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E95968-5D3B-4ACD-A6D2-FF30C2F323E5}"/>
              </a:ext>
            </a:extLst>
          </p:cNvPr>
          <p:cNvSpPr>
            <a:spLocks noGrp="1"/>
          </p:cNvSpPr>
          <p:nvPr>
            <p:ph idx="1"/>
          </p:nvPr>
        </p:nvSpPr>
        <p:spPr>
          <a:xfrm>
            <a:off x="457200" y="609600"/>
            <a:ext cx="8229600" cy="5867400"/>
          </a:xfrm>
        </p:spPr>
        <p:txBody>
          <a:bodyPr>
            <a:normAutofit fontScale="62500" lnSpcReduction="20000"/>
          </a:bodyPr>
          <a:lstStyle/>
          <a:p>
            <a:r>
              <a:rPr lang="en-US" b="1" dirty="0"/>
              <a:t>Recent Infections in Brooklyn and Queens</a:t>
            </a:r>
            <a:endParaRPr lang="en-US" dirty="0"/>
          </a:p>
          <a:p>
            <a:r>
              <a:rPr lang="en-US" dirty="0"/>
              <a:t>As of March 27, 2019, there have been 214 confirmed cases of measles in Brooklyn and Queens since October. Most of these cases have involved members of the Orthodox Jewish community.</a:t>
            </a:r>
          </a:p>
          <a:p>
            <a:endParaRPr lang="en-US" dirty="0"/>
          </a:p>
          <a:p>
            <a:r>
              <a:rPr lang="en-US" dirty="0"/>
              <a:t>The initial child with measles was unvaccinated and acquired measles on a visit to Israel, where a large outbreak of the disease is occurring. Since then, there have been additional people from Brooklyn and Queens who were unvaccinated and acquired measles while in Israel. People who did not travel were also infected in Brooklyn or Rockland County.</a:t>
            </a:r>
          </a:p>
          <a:p>
            <a:r>
              <a:rPr lang="en-US" dirty="0"/>
              <a:t>The neighborhoods that are affected include:</a:t>
            </a:r>
          </a:p>
          <a:p>
            <a:endParaRPr lang="en-US" dirty="0"/>
          </a:p>
          <a:p>
            <a:r>
              <a:rPr lang="en-US" b="1" dirty="0"/>
              <a:t>Brooklyn</a:t>
            </a:r>
            <a:endParaRPr lang="en-US" dirty="0"/>
          </a:p>
          <a:p>
            <a:r>
              <a:rPr lang="en-US" dirty="0"/>
              <a:t>Bensonhurst: 1 confirmed measles case (no new cases since November 2018)</a:t>
            </a:r>
          </a:p>
          <a:p>
            <a:r>
              <a:rPr lang="en-US" dirty="0"/>
              <a:t>Borough Park: 47 confirmed measles cases (1 additional case in the past week)</a:t>
            </a:r>
          </a:p>
          <a:p>
            <a:r>
              <a:rPr lang="en-US" dirty="0"/>
              <a:t>Brighton Beach: 1 travel-related case</a:t>
            </a:r>
          </a:p>
          <a:p>
            <a:r>
              <a:rPr lang="en-US" dirty="0"/>
              <a:t>Midwood/Marine Park: 3 confirmed measles cases (1 additional case in the past week)</a:t>
            </a:r>
          </a:p>
          <a:p>
            <a:r>
              <a:rPr lang="en-US" dirty="0"/>
              <a:t>Williamsburg: 161 confirmed measles cases (31 additional cases in the past week)</a:t>
            </a:r>
          </a:p>
          <a:p>
            <a:endParaRPr lang="en-US" dirty="0"/>
          </a:p>
          <a:p>
            <a:endParaRPr lang="en-US" dirty="0"/>
          </a:p>
          <a:p>
            <a:r>
              <a:rPr lang="en-US" b="1" dirty="0"/>
              <a:t>Queens</a:t>
            </a:r>
            <a:endParaRPr lang="en-US" dirty="0"/>
          </a:p>
          <a:p>
            <a:r>
              <a:rPr lang="en-US" dirty="0"/>
              <a:t>Flushing: 1 travel-related case</a:t>
            </a:r>
          </a:p>
          <a:p>
            <a:r>
              <a:rPr lang="en-US" dirty="0"/>
              <a:t>If you plan to travel to Israel, protect yourself and your family against measles and get vaccinated with the measles-mumps-rubella (MMR) vaccine at least two weeks in advance of your trip. If you have traveled to Israel and you have a fever, cough, red eyes, runny nose and body rash, contact your doctor. You should call your doctor before going to their office to prevent exposing other people to measles.</a:t>
            </a:r>
          </a:p>
          <a:p>
            <a:endParaRPr lang="en-US" dirty="0"/>
          </a:p>
        </p:txBody>
      </p:sp>
    </p:spTree>
    <p:extLst>
      <p:ext uri="{BB962C8B-B14F-4D97-AF65-F5344CB8AC3E}">
        <p14:creationId xmlns:p14="http://schemas.microsoft.com/office/powerpoint/2010/main" val="280279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7B633E7A-2433-4C5A-81FD-CA9D19F69AB5}"/>
              </a:ext>
            </a:extLst>
          </p:cNvPr>
          <p:cNvSpPr>
            <a:spLocks noChangeArrowheads="1"/>
          </p:cNvSpPr>
          <p:nvPr/>
        </p:nvSpPr>
        <p:spPr bwMode="auto">
          <a:xfrm>
            <a:off x="533400" y="794265"/>
            <a:ext cx="3733800" cy="938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Measles outbreak in Washington State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Measles in Washington has spread and health officials urge immunization. The Washington State Department of Health reminds people to take precautions to help stop the spread of measles.</a:t>
            </a:r>
            <a:endParaRPr kumimoji="0" lang="en-US" altLang="en-US" sz="600" b="0"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79156B28-EE62-4897-B89E-4B728C44C8D4}"/>
              </a:ext>
            </a:extLst>
          </p:cNvPr>
          <p:cNvSpPr/>
          <p:nvPr/>
        </p:nvSpPr>
        <p:spPr>
          <a:xfrm>
            <a:off x="5317126" y="3410347"/>
            <a:ext cx="3390900" cy="1323439"/>
          </a:xfrm>
          <a:prstGeom prst="rect">
            <a:avLst/>
          </a:prstGeom>
        </p:spPr>
        <p:txBody>
          <a:bodyPr wrap="square">
            <a:spAutoFit/>
          </a:bodyPr>
          <a:lstStyle/>
          <a:p>
            <a:pPr fontAlgn="base"/>
            <a:r>
              <a:rPr lang="en-US" sz="1000" dirty="0">
                <a:solidFill>
                  <a:srgbClr val="3D3D3E"/>
                </a:solidFill>
                <a:latin typeface="Verdana" panose="020B0604030504040204" pitchFamily="34" charset="0"/>
              </a:rPr>
              <a:t>The </a:t>
            </a:r>
            <a:r>
              <a:rPr lang="en-US" sz="1000" b="1" dirty="0">
                <a:solidFill>
                  <a:srgbClr val="3D3D3E"/>
                </a:solidFill>
                <a:latin typeface="Verdana" panose="020B0604030504040204" pitchFamily="34" charset="0"/>
              </a:rPr>
              <a:t>Texas </a:t>
            </a:r>
            <a:r>
              <a:rPr lang="en-US" sz="1000" dirty="0">
                <a:solidFill>
                  <a:srgbClr val="3D3D3E"/>
                </a:solidFill>
                <a:latin typeface="Verdana" panose="020B0604030504040204" pitchFamily="34" charset="0"/>
              </a:rPr>
              <a:t>Department of State Health Services (DSHS) has confirmed 14 measles cases in Texas this year. DSHS is urging health care providers to consider measles when diagnosing patients because early identification, along with immunization, is key to preventing measles from spreading.</a:t>
            </a:r>
          </a:p>
          <a:p>
            <a:pPr fontAlgn="base"/>
            <a:r>
              <a:rPr lang="en-US" sz="1000" dirty="0">
                <a:solidFill>
                  <a:srgbClr val="3D3D3E"/>
                </a:solidFill>
                <a:latin typeface="Verdana" panose="020B0604030504040204" pitchFamily="34" charset="0"/>
              </a:rPr>
              <a:t>. </a:t>
            </a:r>
            <a:endParaRPr lang="en-US" sz="1000" b="0" i="0" dirty="0">
              <a:solidFill>
                <a:srgbClr val="3D3D3E"/>
              </a:solidFill>
              <a:effectLst/>
              <a:latin typeface="Verdana" panose="020B0604030504040204" pitchFamily="34" charset="0"/>
            </a:endParaRPr>
          </a:p>
        </p:txBody>
      </p:sp>
      <p:sp>
        <p:nvSpPr>
          <p:cNvPr id="13" name="Rectangle 12">
            <a:extLst>
              <a:ext uri="{FF2B5EF4-FFF2-40B4-BE49-F238E27FC236}">
                <a16:creationId xmlns:a16="http://schemas.microsoft.com/office/drawing/2014/main" id="{7BD3E252-60B2-4054-90E6-8132F87C709D}"/>
              </a:ext>
            </a:extLst>
          </p:cNvPr>
          <p:cNvSpPr/>
          <p:nvPr/>
        </p:nvSpPr>
        <p:spPr>
          <a:xfrm>
            <a:off x="5317126" y="4770449"/>
            <a:ext cx="3598274" cy="1785104"/>
          </a:xfrm>
          <a:prstGeom prst="rect">
            <a:avLst/>
          </a:prstGeom>
        </p:spPr>
        <p:txBody>
          <a:bodyPr wrap="square">
            <a:spAutoFit/>
          </a:bodyPr>
          <a:lstStyle/>
          <a:p>
            <a:r>
              <a:rPr lang="en-US" sz="1100" dirty="0">
                <a:solidFill>
                  <a:srgbClr val="202020"/>
                </a:solidFill>
                <a:latin typeface="Source Sans Pro" panose="020B0604020202020204" pitchFamily="34" charset="0"/>
              </a:rPr>
              <a:t>The last large outbreak of measles in </a:t>
            </a:r>
            <a:r>
              <a:rPr lang="en-US" sz="1100" b="1" dirty="0">
                <a:solidFill>
                  <a:srgbClr val="202020"/>
                </a:solidFill>
                <a:latin typeface="Source Sans Pro" panose="020B0604020202020204" pitchFamily="34" charset="0"/>
              </a:rPr>
              <a:t>California </a:t>
            </a:r>
            <a:r>
              <a:rPr lang="en-US" sz="1100" dirty="0">
                <a:solidFill>
                  <a:srgbClr val="202020"/>
                </a:solidFill>
                <a:latin typeface="Source Sans Pro" panose="020B0604020202020204" pitchFamily="34" charset="0"/>
              </a:rPr>
              <a:t>was associated with Disneyland and occurred from December 2014-April 2015, when at least 131 California residents were infected with measles; the outbreak also infected residents of six other states, Mexico, and Canada.</a:t>
            </a:r>
          </a:p>
          <a:p>
            <a:r>
              <a:rPr lang="en-US" sz="1100" dirty="0">
                <a:solidFill>
                  <a:srgbClr val="202020"/>
                </a:solidFill>
                <a:latin typeface="Source Sans Pro" panose="020B0604020202020204" pitchFamily="34" charset="0"/>
              </a:rPr>
              <a:t>In 2019, one outbreak of three cases linked to a patient with international travel has been reported in California. As of March 22, 2019, seven confirmed measles cases, including the three outbreak-associated cases, have been reported in the following jurisdictions.</a:t>
            </a:r>
            <a:endParaRPr lang="en-US" sz="1100" b="0" i="0" dirty="0">
              <a:solidFill>
                <a:srgbClr val="202020"/>
              </a:solidFill>
              <a:effectLst/>
              <a:latin typeface="Source Sans Pro" panose="020B0604020202020204" pitchFamily="34" charset="0"/>
            </a:endParaRPr>
          </a:p>
        </p:txBody>
      </p:sp>
      <p:sp>
        <p:nvSpPr>
          <p:cNvPr id="16" name="Rectangle 15">
            <a:extLst>
              <a:ext uri="{FF2B5EF4-FFF2-40B4-BE49-F238E27FC236}">
                <a16:creationId xmlns:a16="http://schemas.microsoft.com/office/drawing/2014/main" id="{01BCD4A2-6E3E-48AC-BEF6-383DA4C285F7}"/>
              </a:ext>
            </a:extLst>
          </p:cNvPr>
          <p:cNvSpPr/>
          <p:nvPr/>
        </p:nvSpPr>
        <p:spPr>
          <a:xfrm>
            <a:off x="430307" y="2002011"/>
            <a:ext cx="4419600" cy="1107996"/>
          </a:xfrm>
          <a:prstGeom prst="rect">
            <a:avLst/>
          </a:prstGeom>
        </p:spPr>
        <p:txBody>
          <a:bodyPr wrap="square">
            <a:spAutoFit/>
          </a:bodyPr>
          <a:lstStyle/>
          <a:p>
            <a:r>
              <a:rPr lang="en-US" sz="1100" b="1" dirty="0">
                <a:solidFill>
                  <a:srgbClr val="555555"/>
                </a:solidFill>
                <a:latin typeface="Source Sans Pro" panose="020B0503030403020204" pitchFamily="34" charset="0"/>
              </a:rPr>
              <a:t>2019 has just started, but we already have reports of measles cases and exposures in at least 368 people in 18 states, including Arizona (1), California (8), Colorado (1), Connecticut (3), Georgia (3), Hawaii (2), Kentucky (1), Illinois (5), Kentucky (1), Michigan (22), Missouri (1), Nevada (1), New Hampshire (1), New Jersey (4), New York (227), Oregon (10), Texas (14), and Washington (73).</a:t>
            </a:r>
            <a:endParaRPr lang="en-US" sz="1100" b="1" dirty="0"/>
          </a:p>
        </p:txBody>
      </p:sp>
      <p:pic>
        <p:nvPicPr>
          <p:cNvPr id="18" name="Picture 17">
            <a:extLst>
              <a:ext uri="{FF2B5EF4-FFF2-40B4-BE49-F238E27FC236}">
                <a16:creationId xmlns:a16="http://schemas.microsoft.com/office/drawing/2014/main" id="{0EB1841A-10CC-443E-A465-E2A8AE9EB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3428999"/>
            <a:ext cx="4316506" cy="2868781"/>
          </a:xfrm>
          <a:prstGeom prst="rect">
            <a:avLst/>
          </a:prstGeom>
        </p:spPr>
      </p:pic>
      <p:sp>
        <p:nvSpPr>
          <p:cNvPr id="19" name="Rectangle 18">
            <a:extLst>
              <a:ext uri="{FF2B5EF4-FFF2-40B4-BE49-F238E27FC236}">
                <a16:creationId xmlns:a16="http://schemas.microsoft.com/office/drawing/2014/main" id="{173FA273-768E-4342-ADAA-16956B89F22D}"/>
              </a:ext>
            </a:extLst>
          </p:cNvPr>
          <p:cNvSpPr/>
          <p:nvPr/>
        </p:nvSpPr>
        <p:spPr>
          <a:xfrm>
            <a:off x="5258888" y="686266"/>
            <a:ext cx="3507377" cy="2631490"/>
          </a:xfrm>
          <a:prstGeom prst="rect">
            <a:avLst/>
          </a:prstGeom>
        </p:spPr>
        <p:txBody>
          <a:bodyPr wrap="square">
            <a:spAutoFit/>
          </a:bodyPr>
          <a:lstStyle/>
          <a:p>
            <a:pPr fontAlgn="base"/>
            <a:r>
              <a:rPr lang="en-US" sz="1100" dirty="0">
                <a:solidFill>
                  <a:srgbClr val="222222"/>
                </a:solidFill>
                <a:latin typeface="+mj-lt"/>
              </a:rPr>
              <a:t>BOSTON (AP) — Public health officials in Boston are warning of a possible measles exposure after an individual with a confirmed case of the disease traveled from New York City to Boston and then to New Hampshire.</a:t>
            </a:r>
          </a:p>
          <a:p>
            <a:pPr fontAlgn="base"/>
            <a:r>
              <a:rPr lang="en-US" sz="1100" dirty="0">
                <a:solidFill>
                  <a:srgbClr val="222222"/>
                </a:solidFill>
                <a:latin typeface="+mj-lt"/>
              </a:rPr>
              <a:t>Health officials said the possible exposure occurred Tuesday when the individual boarded a 4 p.m. Greyhound bus from New York to Boston before taking a 10 p.m. Boston Express Bus from Logan International Airport to Manchester, New Hampshire.</a:t>
            </a:r>
          </a:p>
          <a:p>
            <a:pPr fontAlgn="base"/>
            <a:r>
              <a:rPr lang="en-US" sz="1100" dirty="0">
                <a:solidFill>
                  <a:srgbClr val="222222"/>
                </a:solidFill>
                <a:latin typeface="+mj-lt"/>
              </a:rPr>
              <a:t>Officials said anyone on the buses or at the South Station bus terminal in Boston between 8:30 p.m. and midnight could have been exposed and could become ill between March 3 and March 19 — up to 21 days following a potential exposure.</a:t>
            </a:r>
            <a:endParaRPr lang="en-US" sz="1100" b="0" i="0" dirty="0">
              <a:solidFill>
                <a:srgbClr val="222222"/>
              </a:solidFill>
              <a:effectLst/>
              <a:latin typeface="+mj-lt"/>
            </a:endParaRPr>
          </a:p>
        </p:txBody>
      </p:sp>
      <p:sp>
        <p:nvSpPr>
          <p:cNvPr id="20" name="TextBox 19">
            <a:extLst>
              <a:ext uri="{FF2B5EF4-FFF2-40B4-BE49-F238E27FC236}">
                <a16:creationId xmlns:a16="http://schemas.microsoft.com/office/drawing/2014/main" id="{D7158572-98BD-44FF-B066-5585B95A4F20}"/>
              </a:ext>
            </a:extLst>
          </p:cNvPr>
          <p:cNvSpPr txBox="1"/>
          <p:nvPr/>
        </p:nvSpPr>
        <p:spPr>
          <a:xfrm>
            <a:off x="3048000" y="-27228"/>
            <a:ext cx="3236784" cy="369332"/>
          </a:xfrm>
          <a:prstGeom prst="rect">
            <a:avLst/>
          </a:prstGeom>
          <a:noFill/>
        </p:spPr>
        <p:txBody>
          <a:bodyPr wrap="none" rtlCol="0">
            <a:spAutoFit/>
          </a:bodyPr>
          <a:lstStyle/>
          <a:p>
            <a:r>
              <a:rPr lang="en-US" dirty="0"/>
              <a:t>Measles cases and outbreaks</a:t>
            </a:r>
          </a:p>
        </p:txBody>
      </p:sp>
    </p:spTree>
    <p:extLst>
      <p:ext uri="{BB962C8B-B14F-4D97-AF65-F5344CB8AC3E}">
        <p14:creationId xmlns:p14="http://schemas.microsoft.com/office/powerpoint/2010/main" val="55196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CB72-980A-471D-877F-D909FC211301}"/>
              </a:ext>
            </a:extLst>
          </p:cNvPr>
          <p:cNvSpPr>
            <a:spLocks noGrp="1"/>
          </p:cNvSpPr>
          <p:nvPr>
            <p:ph type="title"/>
          </p:nvPr>
        </p:nvSpPr>
        <p:spPr/>
        <p:txBody>
          <a:bodyPr/>
          <a:lstStyle/>
          <a:p>
            <a:pPr algn="ctr"/>
            <a:r>
              <a:rPr lang="en-US" dirty="0"/>
              <a:t>Non-Medical State Exemptions</a:t>
            </a:r>
          </a:p>
        </p:txBody>
      </p:sp>
      <p:pic>
        <p:nvPicPr>
          <p:cNvPr id="5" name="Content Placeholder 4" descr="A close up of a map&#10;&#10;Description automatically generated">
            <a:extLst>
              <a:ext uri="{FF2B5EF4-FFF2-40B4-BE49-F238E27FC236}">
                <a16:creationId xmlns:a16="http://schemas.microsoft.com/office/drawing/2014/main" id="{0BF94A1C-3656-4F7F-A697-09F995F647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0"/>
            <a:ext cx="8077200" cy="5181599"/>
          </a:xfrm>
        </p:spPr>
      </p:pic>
    </p:spTree>
    <p:extLst>
      <p:ext uri="{BB962C8B-B14F-4D97-AF65-F5344CB8AC3E}">
        <p14:creationId xmlns:p14="http://schemas.microsoft.com/office/powerpoint/2010/main" val="209268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B23E-82FB-4B43-A640-084E5E25269F}"/>
              </a:ext>
            </a:extLst>
          </p:cNvPr>
          <p:cNvSpPr>
            <a:spLocks noGrp="1"/>
          </p:cNvSpPr>
          <p:nvPr>
            <p:ph type="title"/>
          </p:nvPr>
        </p:nvSpPr>
        <p:spPr/>
        <p:txBody>
          <a:bodyPr/>
          <a:lstStyle/>
          <a:p>
            <a:pPr algn="ctr"/>
            <a:r>
              <a:rPr lang="en-US" dirty="0"/>
              <a:t>Highest population of antivaxxers </a:t>
            </a:r>
          </a:p>
        </p:txBody>
      </p:sp>
      <p:pic>
        <p:nvPicPr>
          <p:cNvPr id="2054" name="Picture 6" descr="C:\Users\liisa\Desktop\antivaxers.webp">
            <a:extLst>
              <a:ext uri="{FF2B5EF4-FFF2-40B4-BE49-F238E27FC236}">
                <a16:creationId xmlns:a16="http://schemas.microsoft.com/office/drawing/2014/main" id="{CEC58B4B-F75E-425E-AEBA-79433B70E4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8077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4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89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Measles Vaccine</a:t>
            </a:r>
          </a:p>
        </p:txBody>
      </p:sp>
      <p:sp>
        <p:nvSpPr>
          <p:cNvPr id="3" name="Text Placeholder 2"/>
          <p:cNvSpPr>
            <a:spLocks noGrp="1"/>
          </p:cNvSpPr>
          <p:nvPr>
            <p:ph type="body" idx="1"/>
          </p:nvPr>
        </p:nvSpPr>
        <p:spPr/>
        <p:txBody>
          <a:bodyPr/>
          <a:lstStyle/>
          <a:p>
            <a:r>
              <a:rPr lang="en-US" dirty="0"/>
              <a:t>U.S. History</a:t>
            </a:r>
          </a:p>
          <a:p>
            <a:endParaRPr lang="en-US" dirty="0"/>
          </a:p>
          <a:p>
            <a:endParaRPr lang="en-US" dirty="0"/>
          </a:p>
        </p:txBody>
      </p:sp>
      <p:sp>
        <p:nvSpPr>
          <p:cNvPr id="4" name="AutoShape 2" descr="Image result for MMR vaccine"/>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MMR vaccine"/>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685800" y="2362200"/>
            <a:ext cx="7772400" cy="22002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800" b="0" kern="1200" cap="all" spc="-100" baseline="0">
                <a:solidFill>
                  <a:schemeClr val="tx2"/>
                </a:solidFill>
                <a:latin typeface="+mj-lt"/>
                <a:ea typeface="+mj-ea"/>
                <a:cs typeface="+mj-cs"/>
              </a:defRPr>
            </a:lvl1pPr>
          </a:lstStyle>
          <a:p>
            <a:r>
              <a:rPr lang="en-US"/>
              <a:t>Measles Vaccine</a:t>
            </a:r>
            <a:endParaRPr lang="en-US" dirty="0"/>
          </a:p>
        </p:txBody>
      </p:sp>
      <p:pic>
        <p:nvPicPr>
          <p:cNvPr id="1027" name="Picture 3" descr="C:\Users\cs7843\Pictures\MM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2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44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71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762000"/>
            <a:ext cx="7848600" cy="1927225"/>
          </a:xfrm>
        </p:spPr>
        <p:txBody>
          <a:bodyPr/>
          <a:lstStyle/>
          <a:p>
            <a:r>
              <a:rPr lang="en-US" dirty="0"/>
              <a:t>Measles </a:t>
            </a:r>
          </a:p>
        </p:txBody>
      </p:sp>
      <p:sp>
        <p:nvSpPr>
          <p:cNvPr id="3" name="Subtitle 2"/>
          <p:cNvSpPr>
            <a:spLocks noGrp="1"/>
          </p:cNvSpPr>
          <p:nvPr>
            <p:ph type="subTitle" idx="1"/>
          </p:nvPr>
        </p:nvSpPr>
        <p:spPr>
          <a:xfrm>
            <a:off x="685800" y="3962400"/>
            <a:ext cx="7543800" cy="2362200"/>
          </a:xfrm>
        </p:spPr>
        <p:txBody>
          <a:bodyPr>
            <a:normAutofit/>
          </a:bodyPr>
          <a:lstStyle/>
          <a:p>
            <a:pPr algn="ctr"/>
            <a:r>
              <a:rPr lang="en-US" dirty="0"/>
              <a:t>Measles Review</a:t>
            </a:r>
          </a:p>
          <a:p>
            <a:pPr algn="ctr"/>
            <a:r>
              <a:rPr lang="en-US" dirty="0"/>
              <a:t>U.S. Measles Vaccine History</a:t>
            </a:r>
          </a:p>
          <a:p>
            <a:pPr algn="ctr"/>
            <a:r>
              <a:rPr lang="en-US" dirty="0"/>
              <a:t>CDC Measles Vaccination Recommendations</a:t>
            </a:r>
          </a:p>
          <a:p>
            <a:pPr algn="ctr"/>
            <a:r>
              <a:rPr lang="en-US" dirty="0"/>
              <a:t>Measles Resources Available for Clinicians</a:t>
            </a:r>
          </a:p>
          <a:p>
            <a:endParaRPr lang="en-US" dirty="0"/>
          </a:p>
        </p:txBody>
      </p:sp>
      <p:pic>
        <p:nvPicPr>
          <p:cNvPr id="7" name="Picture 6">
            <a:extLst>
              <a:ext uri="{FF2B5EF4-FFF2-40B4-BE49-F238E27FC236}">
                <a16:creationId xmlns:a16="http://schemas.microsoft.com/office/drawing/2014/main" id="{F1072C60-EB82-4AB6-B2BF-F527C08E95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3145" y="533400"/>
            <a:ext cx="2721864" cy="2743200"/>
          </a:xfrm>
          <a:prstGeom prst="rect">
            <a:avLst/>
          </a:prstGeom>
        </p:spPr>
      </p:pic>
    </p:spTree>
    <p:extLst>
      <p:ext uri="{BB962C8B-B14F-4D97-AF65-F5344CB8AC3E}">
        <p14:creationId xmlns:p14="http://schemas.microsoft.com/office/powerpoint/2010/main" val="2867706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952E8C3-1E85-49CF-A308-BD57AFC9A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381000"/>
            <a:ext cx="8826534" cy="6629400"/>
          </a:xfrm>
          <a:prstGeom prst="rect">
            <a:avLst/>
          </a:prstGeom>
        </p:spPr>
      </p:pic>
    </p:spTree>
    <p:extLst>
      <p:ext uri="{BB962C8B-B14F-4D97-AF65-F5344CB8AC3E}">
        <p14:creationId xmlns:p14="http://schemas.microsoft.com/office/powerpoint/2010/main" val="296622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4F59-3FAB-4B2C-B40C-5DEF9989EA87}"/>
              </a:ext>
            </a:extLst>
          </p:cNvPr>
          <p:cNvSpPr>
            <a:spLocks noGrp="1"/>
          </p:cNvSpPr>
          <p:nvPr>
            <p:ph type="title"/>
          </p:nvPr>
        </p:nvSpPr>
        <p:spPr/>
        <p:txBody>
          <a:bodyPr>
            <a:normAutofit/>
          </a:bodyPr>
          <a:lstStyle/>
          <a:p>
            <a:pPr algn="ctr"/>
            <a:r>
              <a:rPr lang="en-US" sz="2800" b="1" dirty="0"/>
              <a:t>Measles Incidence Rate per Million (2017-12 and 2018-11): World Health Organization</a:t>
            </a:r>
            <a:endParaRPr lang="en-US" sz="2800" dirty="0"/>
          </a:p>
        </p:txBody>
      </p:sp>
      <p:pic>
        <p:nvPicPr>
          <p:cNvPr id="9" name="Content Placeholder 8" descr="A close up of a map&#10;&#10;Description automatically generated">
            <a:extLst>
              <a:ext uri="{FF2B5EF4-FFF2-40B4-BE49-F238E27FC236}">
                <a16:creationId xmlns:a16="http://schemas.microsoft.com/office/drawing/2014/main" id="{8FECFF30-E29A-4A25-88C6-7431A104AC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81200"/>
            <a:ext cx="7941547" cy="4800600"/>
          </a:xfrm>
        </p:spPr>
      </p:pic>
    </p:spTree>
    <p:extLst>
      <p:ext uri="{BB962C8B-B14F-4D97-AF65-F5344CB8AC3E}">
        <p14:creationId xmlns:p14="http://schemas.microsoft.com/office/powerpoint/2010/main" val="1038193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Title 1"/>
          <p:cNvSpPr>
            <a:spLocks noGrp="1"/>
          </p:cNvSpPr>
          <p:nvPr>
            <p:ph type="title"/>
          </p:nvPr>
        </p:nvSpPr>
        <p:spPr/>
        <p:txBody>
          <a:bodyPr>
            <a:normAutofit fontScale="90000"/>
          </a:bodyPr>
          <a:lstStyle/>
          <a:p>
            <a:r>
              <a:t>Measles case distribution by month and WHO Region (2015-2019)</a:t>
            </a:r>
          </a:p>
        </p:txBody>
      </p:sp>
      <p:grpSp>
        <p:nvGrpSpPr>
          <p:cNvPr id="2" name="grp2"/>
          <p:cNvGrpSpPr/>
          <p:nvPr/>
        </p:nvGrpSpPr>
        <p:grpSpPr>
          <a:xfrm>
            <a:off x="372072" y="1385583"/>
            <a:ext cx="8470601" cy="4558837"/>
            <a:chOff x="372072" y="1444834"/>
            <a:chExt cx="8470601" cy="4558837"/>
          </a:xfrm>
        </p:grpSpPr>
        <p:sp>
          <p:nvSpPr>
            <p:cNvPr id="4" name="rc4"/>
            <p:cNvSpPr/>
            <p:nvPr/>
          </p:nvSpPr>
          <p:spPr>
            <a:xfrm>
              <a:off x="1472945" y="4916812"/>
              <a:ext cx="112601" cy="282187"/>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5" name="rc5"/>
            <p:cNvSpPr/>
            <p:nvPr/>
          </p:nvSpPr>
          <p:spPr>
            <a:xfrm>
              <a:off x="1472945" y="4905404"/>
              <a:ext cx="112601" cy="11407"/>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6" name="rc6"/>
            <p:cNvSpPr/>
            <p:nvPr/>
          </p:nvSpPr>
          <p:spPr>
            <a:xfrm>
              <a:off x="1472945" y="4822603"/>
              <a:ext cx="112601" cy="82800"/>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7" name="rc7"/>
            <p:cNvSpPr/>
            <p:nvPr/>
          </p:nvSpPr>
          <p:spPr>
            <a:xfrm>
              <a:off x="1472945" y="4625672"/>
              <a:ext cx="112601" cy="196931"/>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8" name="rc8"/>
            <p:cNvSpPr/>
            <p:nvPr/>
          </p:nvSpPr>
          <p:spPr>
            <a:xfrm>
              <a:off x="1472945" y="3949240"/>
              <a:ext cx="112601" cy="676432"/>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9" name="rc9"/>
            <p:cNvSpPr/>
            <p:nvPr/>
          </p:nvSpPr>
          <p:spPr>
            <a:xfrm>
              <a:off x="1472945" y="3769229"/>
              <a:ext cx="112601" cy="180010"/>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0" name="rc10"/>
            <p:cNvSpPr/>
            <p:nvPr/>
          </p:nvSpPr>
          <p:spPr>
            <a:xfrm>
              <a:off x="1608067" y="4730797"/>
              <a:ext cx="112601" cy="468202"/>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1" name="rc11"/>
            <p:cNvSpPr/>
            <p:nvPr/>
          </p:nvSpPr>
          <p:spPr>
            <a:xfrm>
              <a:off x="1608067" y="4723428"/>
              <a:ext cx="112601" cy="7368"/>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2" name="rc12"/>
            <p:cNvSpPr/>
            <p:nvPr/>
          </p:nvSpPr>
          <p:spPr>
            <a:xfrm>
              <a:off x="1608067" y="4621742"/>
              <a:ext cx="112601" cy="101685"/>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3" name="rc13"/>
            <p:cNvSpPr/>
            <p:nvPr/>
          </p:nvSpPr>
          <p:spPr>
            <a:xfrm>
              <a:off x="1608067" y="4280443"/>
              <a:ext cx="112601" cy="341299"/>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4" name="rc14"/>
            <p:cNvSpPr/>
            <p:nvPr/>
          </p:nvSpPr>
          <p:spPr>
            <a:xfrm>
              <a:off x="1608067" y="3600463"/>
              <a:ext cx="112601" cy="679979"/>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5" name="rc15"/>
            <p:cNvSpPr/>
            <p:nvPr/>
          </p:nvSpPr>
          <p:spPr>
            <a:xfrm>
              <a:off x="1608067" y="3318493"/>
              <a:ext cx="112601" cy="281969"/>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6" name="rc16"/>
            <p:cNvSpPr/>
            <p:nvPr/>
          </p:nvSpPr>
          <p:spPr>
            <a:xfrm>
              <a:off x="1743188" y="4803172"/>
              <a:ext cx="112601" cy="395827"/>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7" name="rc17"/>
            <p:cNvSpPr/>
            <p:nvPr/>
          </p:nvSpPr>
          <p:spPr>
            <a:xfrm>
              <a:off x="1743188" y="4794003"/>
              <a:ext cx="112601" cy="9169"/>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8" name="rc18"/>
            <p:cNvSpPr/>
            <p:nvPr/>
          </p:nvSpPr>
          <p:spPr>
            <a:xfrm>
              <a:off x="1743188" y="4626655"/>
              <a:ext cx="112601" cy="167347"/>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9" name="rc19"/>
            <p:cNvSpPr/>
            <p:nvPr/>
          </p:nvSpPr>
          <p:spPr>
            <a:xfrm>
              <a:off x="1743188" y="4295889"/>
              <a:ext cx="112601" cy="330765"/>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0" name="rc20"/>
            <p:cNvSpPr/>
            <p:nvPr/>
          </p:nvSpPr>
          <p:spPr>
            <a:xfrm>
              <a:off x="1743188" y="3623987"/>
              <a:ext cx="112601" cy="671901"/>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1" name="rc21"/>
            <p:cNvSpPr/>
            <p:nvPr/>
          </p:nvSpPr>
          <p:spPr>
            <a:xfrm>
              <a:off x="1743188" y="3243279"/>
              <a:ext cx="112601" cy="380708"/>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2" name="rc22"/>
            <p:cNvSpPr/>
            <p:nvPr/>
          </p:nvSpPr>
          <p:spPr>
            <a:xfrm>
              <a:off x="1878309" y="4861029"/>
              <a:ext cx="112601" cy="337970"/>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3" name="rc23"/>
            <p:cNvSpPr/>
            <p:nvPr/>
          </p:nvSpPr>
          <p:spPr>
            <a:xfrm>
              <a:off x="1878309" y="4858082"/>
              <a:ext cx="112601" cy="2947"/>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4" name="rc24"/>
            <p:cNvSpPr/>
            <p:nvPr/>
          </p:nvSpPr>
          <p:spPr>
            <a:xfrm>
              <a:off x="1878309" y="4723101"/>
              <a:ext cx="112601" cy="134980"/>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5" name="rc25"/>
            <p:cNvSpPr/>
            <p:nvPr/>
          </p:nvSpPr>
          <p:spPr>
            <a:xfrm>
              <a:off x="1878309" y="4377434"/>
              <a:ext cx="112601" cy="345666"/>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6" name="rc26"/>
            <p:cNvSpPr/>
            <p:nvPr/>
          </p:nvSpPr>
          <p:spPr>
            <a:xfrm>
              <a:off x="1878309" y="3713174"/>
              <a:ext cx="112601" cy="66426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7" name="rc27"/>
            <p:cNvSpPr/>
            <p:nvPr/>
          </p:nvSpPr>
          <p:spPr>
            <a:xfrm>
              <a:off x="1878309" y="3121016"/>
              <a:ext cx="112601" cy="592157"/>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8" name="rc28"/>
            <p:cNvSpPr/>
            <p:nvPr/>
          </p:nvSpPr>
          <p:spPr>
            <a:xfrm>
              <a:off x="2013431" y="5027176"/>
              <a:ext cx="112601" cy="171823"/>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9" name="rc29"/>
            <p:cNvSpPr/>
            <p:nvPr/>
          </p:nvSpPr>
          <p:spPr>
            <a:xfrm>
              <a:off x="2013431" y="5025375"/>
              <a:ext cx="112601" cy="1801"/>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30" name="rc30"/>
            <p:cNvSpPr/>
            <p:nvPr/>
          </p:nvSpPr>
          <p:spPr>
            <a:xfrm>
              <a:off x="2013431" y="4909334"/>
              <a:ext cx="112601" cy="116040"/>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31" name="rc31"/>
            <p:cNvSpPr/>
            <p:nvPr/>
          </p:nvSpPr>
          <p:spPr>
            <a:xfrm>
              <a:off x="2013431" y="4700395"/>
              <a:ext cx="112601" cy="208939"/>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32" name="rc32"/>
            <p:cNvSpPr/>
            <p:nvPr/>
          </p:nvSpPr>
          <p:spPr>
            <a:xfrm>
              <a:off x="2013431" y="4231264"/>
              <a:ext cx="112601" cy="46913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33" name="rc33"/>
            <p:cNvSpPr/>
            <p:nvPr/>
          </p:nvSpPr>
          <p:spPr>
            <a:xfrm>
              <a:off x="2013431" y="3313963"/>
              <a:ext cx="112601" cy="917301"/>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34" name="rc34"/>
            <p:cNvSpPr/>
            <p:nvPr/>
          </p:nvSpPr>
          <p:spPr>
            <a:xfrm>
              <a:off x="2148552" y="5067184"/>
              <a:ext cx="112601" cy="131815"/>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35" name="rc35"/>
            <p:cNvSpPr/>
            <p:nvPr/>
          </p:nvSpPr>
          <p:spPr>
            <a:xfrm>
              <a:off x="2148552" y="5065984"/>
              <a:ext cx="112601" cy="120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36" name="rc36"/>
            <p:cNvSpPr/>
            <p:nvPr/>
          </p:nvSpPr>
          <p:spPr>
            <a:xfrm>
              <a:off x="2148552" y="4985803"/>
              <a:ext cx="112601" cy="80180"/>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37" name="rc37"/>
            <p:cNvSpPr/>
            <p:nvPr/>
          </p:nvSpPr>
          <p:spPr>
            <a:xfrm>
              <a:off x="2148552" y="4911244"/>
              <a:ext cx="112601" cy="74558"/>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38" name="rc38"/>
            <p:cNvSpPr/>
            <p:nvPr/>
          </p:nvSpPr>
          <p:spPr>
            <a:xfrm>
              <a:off x="2148552" y="4580752"/>
              <a:ext cx="112601" cy="330492"/>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39" name="rc39"/>
            <p:cNvSpPr/>
            <p:nvPr/>
          </p:nvSpPr>
          <p:spPr>
            <a:xfrm>
              <a:off x="2148552" y="3964359"/>
              <a:ext cx="112601" cy="616392"/>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40" name="rc40"/>
            <p:cNvSpPr/>
            <p:nvPr/>
          </p:nvSpPr>
          <p:spPr>
            <a:xfrm>
              <a:off x="2283673" y="5096058"/>
              <a:ext cx="112601" cy="102941"/>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41" name="rc41"/>
            <p:cNvSpPr/>
            <p:nvPr/>
          </p:nvSpPr>
          <p:spPr>
            <a:xfrm>
              <a:off x="2283673" y="5095676"/>
              <a:ext cx="112601" cy="382"/>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42" name="rc42"/>
            <p:cNvSpPr/>
            <p:nvPr/>
          </p:nvSpPr>
          <p:spPr>
            <a:xfrm>
              <a:off x="2283673" y="5040876"/>
              <a:ext cx="112601" cy="54800"/>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43" name="rc43"/>
            <p:cNvSpPr/>
            <p:nvPr/>
          </p:nvSpPr>
          <p:spPr>
            <a:xfrm>
              <a:off x="2283673" y="5016205"/>
              <a:ext cx="112601" cy="24670"/>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44" name="rc44"/>
            <p:cNvSpPr/>
            <p:nvPr/>
          </p:nvSpPr>
          <p:spPr>
            <a:xfrm>
              <a:off x="2283673" y="4702305"/>
              <a:ext cx="112601" cy="313899"/>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45" name="rc45"/>
            <p:cNvSpPr/>
            <p:nvPr/>
          </p:nvSpPr>
          <p:spPr>
            <a:xfrm>
              <a:off x="2283673" y="4449155"/>
              <a:ext cx="112601" cy="253150"/>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46" name="rc46"/>
            <p:cNvSpPr/>
            <p:nvPr/>
          </p:nvSpPr>
          <p:spPr>
            <a:xfrm>
              <a:off x="2418795" y="5098405"/>
              <a:ext cx="112601" cy="100594"/>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47" name="rc47"/>
            <p:cNvSpPr/>
            <p:nvPr/>
          </p:nvSpPr>
          <p:spPr>
            <a:xfrm>
              <a:off x="2418795" y="5098242"/>
              <a:ext cx="112601" cy="163"/>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48" name="rc48"/>
            <p:cNvSpPr/>
            <p:nvPr/>
          </p:nvSpPr>
          <p:spPr>
            <a:xfrm>
              <a:off x="2418795" y="5062545"/>
              <a:ext cx="112601" cy="35696"/>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49" name="rc49"/>
            <p:cNvSpPr/>
            <p:nvPr/>
          </p:nvSpPr>
          <p:spPr>
            <a:xfrm>
              <a:off x="2418795" y="5050646"/>
              <a:ext cx="112601" cy="11898"/>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50" name="rc50"/>
            <p:cNvSpPr/>
            <p:nvPr/>
          </p:nvSpPr>
          <p:spPr>
            <a:xfrm>
              <a:off x="2418795" y="4766985"/>
              <a:ext cx="112601" cy="283661"/>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51" name="rc51"/>
            <p:cNvSpPr/>
            <p:nvPr/>
          </p:nvSpPr>
          <p:spPr>
            <a:xfrm>
              <a:off x="2418795" y="4639809"/>
              <a:ext cx="112601" cy="127175"/>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52" name="rc52"/>
            <p:cNvSpPr/>
            <p:nvPr/>
          </p:nvSpPr>
          <p:spPr>
            <a:xfrm>
              <a:off x="2553916" y="5078046"/>
              <a:ext cx="112601" cy="120953"/>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53" name="rc53"/>
            <p:cNvSpPr/>
            <p:nvPr/>
          </p:nvSpPr>
          <p:spPr>
            <a:xfrm>
              <a:off x="2553916" y="5077992"/>
              <a:ext cx="112601" cy="54"/>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54" name="rc54"/>
            <p:cNvSpPr/>
            <p:nvPr/>
          </p:nvSpPr>
          <p:spPr>
            <a:xfrm>
              <a:off x="2553916" y="5049882"/>
              <a:ext cx="112601" cy="28109"/>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55" name="rc55"/>
            <p:cNvSpPr/>
            <p:nvPr/>
          </p:nvSpPr>
          <p:spPr>
            <a:xfrm>
              <a:off x="2553916" y="5043987"/>
              <a:ext cx="112601" cy="5894"/>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56" name="rc56"/>
            <p:cNvSpPr/>
            <p:nvPr/>
          </p:nvSpPr>
          <p:spPr>
            <a:xfrm>
              <a:off x="2553916" y="4778447"/>
              <a:ext cx="112601" cy="26554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57" name="rc57"/>
            <p:cNvSpPr/>
            <p:nvPr/>
          </p:nvSpPr>
          <p:spPr>
            <a:xfrm>
              <a:off x="2553916" y="4703506"/>
              <a:ext cx="112601" cy="74940"/>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58" name="rc58"/>
            <p:cNvSpPr/>
            <p:nvPr/>
          </p:nvSpPr>
          <p:spPr>
            <a:xfrm>
              <a:off x="2689037" y="5057087"/>
              <a:ext cx="112601" cy="141912"/>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59" name="rc59"/>
            <p:cNvSpPr/>
            <p:nvPr/>
          </p:nvSpPr>
          <p:spPr>
            <a:xfrm>
              <a:off x="2689037" y="5057032"/>
              <a:ext cx="112601" cy="54"/>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60" name="rc60"/>
            <p:cNvSpPr/>
            <p:nvPr/>
          </p:nvSpPr>
          <p:spPr>
            <a:xfrm>
              <a:off x="2689037" y="5029032"/>
              <a:ext cx="112601" cy="28000"/>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61" name="rc61"/>
            <p:cNvSpPr/>
            <p:nvPr/>
          </p:nvSpPr>
          <p:spPr>
            <a:xfrm>
              <a:off x="2689037" y="5025211"/>
              <a:ext cx="112601" cy="3820"/>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62" name="rc62"/>
            <p:cNvSpPr/>
            <p:nvPr/>
          </p:nvSpPr>
          <p:spPr>
            <a:xfrm>
              <a:off x="2689037" y="4808903"/>
              <a:ext cx="112601" cy="216307"/>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63" name="rc63"/>
            <p:cNvSpPr/>
            <p:nvPr/>
          </p:nvSpPr>
          <p:spPr>
            <a:xfrm>
              <a:off x="2689037" y="4759016"/>
              <a:ext cx="112601" cy="49887"/>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64" name="rc64"/>
            <p:cNvSpPr/>
            <p:nvPr/>
          </p:nvSpPr>
          <p:spPr>
            <a:xfrm>
              <a:off x="2824159" y="5074771"/>
              <a:ext cx="112601" cy="124228"/>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65" name="rc65"/>
            <p:cNvSpPr/>
            <p:nvPr/>
          </p:nvSpPr>
          <p:spPr>
            <a:xfrm>
              <a:off x="2824159" y="5074771"/>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66" name="rc66"/>
            <p:cNvSpPr/>
            <p:nvPr/>
          </p:nvSpPr>
          <p:spPr>
            <a:xfrm>
              <a:off x="2824159" y="5046225"/>
              <a:ext cx="112601" cy="28546"/>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67" name="rc67"/>
            <p:cNvSpPr/>
            <p:nvPr/>
          </p:nvSpPr>
          <p:spPr>
            <a:xfrm>
              <a:off x="2824159" y="5041531"/>
              <a:ext cx="112601" cy="4694"/>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68" name="rc68"/>
            <p:cNvSpPr/>
            <p:nvPr/>
          </p:nvSpPr>
          <p:spPr>
            <a:xfrm>
              <a:off x="2824159" y="4850822"/>
              <a:ext cx="112601" cy="190708"/>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69" name="rc69"/>
            <p:cNvSpPr/>
            <p:nvPr/>
          </p:nvSpPr>
          <p:spPr>
            <a:xfrm>
              <a:off x="2824159" y="4773589"/>
              <a:ext cx="112601" cy="77233"/>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70" name="rc70"/>
            <p:cNvSpPr/>
            <p:nvPr/>
          </p:nvSpPr>
          <p:spPr>
            <a:xfrm>
              <a:off x="2959280" y="5059980"/>
              <a:ext cx="112601" cy="139019"/>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71" name="rc71"/>
            <p:cNvSpPr/>
            <p:nvPr/>
          </p:nvSpPr>
          <p:spPr>
            <a:xfrm>
              <a:off x="2959280" y="5059980"/>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72" name="rc72"/>
            <p:cNvSpPr/>
            <p:nvPr/>
          </p:nvSpPr>
          <p:spPr>
            <a:xfrm>
              <a:off x="2959280" y="5037328"/>
              <a:ext cx="112601" cy="22651"/>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73" name="rc73"/>
            <p:cNvSpPr/>
            <p:nvPr/>
          </p:nvSpPr>
          <p:spPr>
            <a:xfrm>
              <a:off x="2959280" y="5031815"/>
              <a:ext cx="112601" cy="5512"/>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74" name="rc74"/>
            <p:cNvSpPr/>
            <p:nvPr/>
          </p:nvSpPr>
          <p:spPr>
            <a:xfrm>
              <a:off x="2959280" y="4762782"/>
              <a:ext cx="112601" cy="269033"/>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75" name="rc75"/>
            <p:cNvSpPr/>
            <p:nvPr/>
          </p:nvSpPr>
          <p:spPr>
            <a:xfrm>
              <a:off x="2959280" y="4613009"/>
              <a:ext cx="112601" cy="149772"/>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76" name="rc76"/>
            <p:cNvSpPr/>
            <p:nvPr/>
          </p:nvSpPr>
          <p:spPr>
            <a:xfrm>
              <a:off x="3094401" y="4920796"/>
              <a:ext cx="112601" cy="278203"/>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77" name="rc77"/>
            <p:cNvSpPr/>
            <p:nvPr/>
          </p:nvSpPr>
          <p:spPr>
            <a:xfrm>
              <a:off x="3094401" y="4920687"/>
              <a:ext cx="112601" cy="109"/>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78" name="rc78"/>
            <p:cNvSpPr/>
            <p:nvPr/>
          </p:nvSpPr>
          <p:spPr>
            <a:xfrm>
              <a:off x="3094401" y="4904858"/>
              <a:ext cx="112601" cy="15828"/>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79" name="rc79"/>
            <p:cNvSpPr/>
            <p:nvPr/>
          </p:nvSpPr>
          <p:spPr>
            <a:xfrm>
              <a:off x="3094401" y="4896453"/>
              <a:ext cx="112601" cy="8405"/>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80" name="rc80"/>
            <p:cNvSpPr/>
            <p:nvPr/>
          </p:nvSpPr>
          <p:spPr>
            <a:xfrm>
              <a:off x="3094401" y="4294907"/>
              <a:ext cx="112601" cy="601545"/>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81" name="rc81"/>
            <p:cNvSpPr/>
            <p:nvPr/>
          </p:nvSpPr>
          <p:spPr>
            <a:xfrm>
              <a:off x="3094401" y="4011573"/>
              <a:ext cx="112601" cy="283334"/>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82" name="rc82"/>
            <p:cNvSpPr/>
            <p:nvPr/>
          </p:nvSpPr>
          <p:spPr>
            <a:xfrm>
              <a:off x="3229522" y="4829917"/>
              <a:ext cx="112601" cy="369082"/>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83" name="rc83"/>
            <p:cNvSpPr/>
            <p:nvPr/>
          </p:nvSpPr>
          <p:spPr>
            <a:xfrm>
              <a:off x="3229522" y="4829917"/>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84" name="rc84"/>
            <p:cNvSpPr/>
            <p:nvPr/>
          </p:nvSpPr>
          <p:spPr>
            <a:xfrm>
              <a:off x="3229522" y="4803773"/>
              <a:ext cx="112601" cy="26144"/>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85" name="rc85"/>
            <p:cNvSpPr/>
            <p:nvPr/>
          </p:nvSpPr>
          <p:spPr>
            <a:xfrm>
              <a:off x="3229522" y="4790837"/>
              <a:ext cx="112601" cy="12935"/>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86" name="rc86"/>
            <p:cNvSpPr/>
            <p:nvPr/>
          </p:nvSpPr>
          <p:spPr>
            <a:xfrm>
              <a:off x="3229522" y="4098631"/>
              <a:ext cx="112601" cy="692206"/>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87" name="rc87"/>
            <p:cNvSpPr/>
            <p:nvPr/>
          </p:nvSpPr>
          <p:spPr>
            <a:xfrm>
              <a:off x="3229522" y="3685828"/>
              <a:ext cx="112601" cy="412802"/>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88" name="rc88"/>
            <p:cNvSpPr/>
            <p:nvPr/>
          </p:nvSpPr>
          <p:spPr>
            <a:xfrm>
              <a:off x="3364644" y="4885482"/>
              <a:ext cx="112601" cy="313517"/>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89" name="rc89"/>
            <p:cNvSpPr/>
            <p:nvPr/>
          </p:nvSpPr>
          <p:spPr>
            <a:xfrm>
              <a:off x="3364644" y="4885263"/>
              <a:ext cx="112601" cy="218"/>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90" name="rc90"/>
            <p:cNvSpPr/>
            <p:nvPr/>
          </p:nvSpPr>
          <p:spPr>
            <a:xfrm>
              <a:off x="3364644" y="4832865"/>
              <a:ext cx="112601" cy="52398"/>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91" name="rc91"/>
            <p:cNvSpPr/>
            <p:nvPr/>
          </p:nvSpPr>
          <p:spPr>
            <a:xfrm>
              <a:off x="3364644" y="4816763"/>
              <a:ext cx="112601" cy="16101"/>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92" name="rc92"/>
            <p:cNvSpPr/>
            <p:nvPr/>
          </p:nvSpPr>
          <p:spPr>
            <a:xfrm>
              <a:off x="3364644" y="3959392"/>
              <a:ext cx="112601" cy="85737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93" name="rc93"/>
            <p:cNvSpPr/>
            <p:nvPr/>
          </p:nvSpPr>
          <p:spPr>
            <a:xfrm>
              <a:off x="3364644" y="3129585"/>
              <a:ext cx="112601" cy="829807"/>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94" name="rc94"/>
            <p:cNvSpPr/>
            <p:nvPr/>
          </p:nvSpPr>
          <p:spPr>
            <a:xfrm>
              <a:off x="3499765" y="5017024"/>
              <a:ext cx="112601" cy="181975"/>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95" name="rc95"/>
            <p:cNvSpPr/>
            <p:nvPr/>
          </p:nvSpPr>
          <p:spPr>
            <a:xfrm>
              <a:off x="3499765" y="5016915"/>
              <a:ext cx="112601" cy="109"/>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96" name="rc96"/>
            <p:cNvSpPr/>
            <p:nvPr/>
          </p:nvSpPr>
          <p:spPr>
            <a:xfrm>
              <a:off x="3499765" y="4963643"/>
              <a:ext cx="112601" cy="53271"/>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97" name="rc97"/>
            <p:cNvSpPr/>
            <p:nvPr/>
          </p:nvSpPr>
          <p:spPr>
            <a:xfrm>
              <a:off x="3499765" y="4945958"/>
              <a:ext cx="112601" cy="17684"/>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98" name="rc98"/>
            <p:cNvSpPr/>
            <p:nvPr/>
          </p:nvSpPr>
          <p:spPr>
            <a:xfrm>
              <a:off x="3499765" y="4421045"/>
              <a:ext cx="112601" cy="524913"/>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99" name="rc99"/>
            <p:cNvSpPr/>
            <p:nvPr/>
          </p:nvSpPr>
          <p:spPr>
            <a:xfrm>
              <a:off x="3499765" y="3683318"/>
              <a:ext cx="112601" cy="737727"/>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00" name="rc100"/>
            <p:cNvSpPr/>
            <p:nvPr/>
          </p:nvSpPr>
          <p:spPr>
            <a:xfrm>
              <a:off x="3634886" y="5039075"/>
              <a:ext cx="112601" cy="159924"/>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01" name="rc101"/>
            <p:cNvSpPr/>
            <p:nvPr/>
          </p:nvSpPr>
          <p:spPr>
            <a:xfrm>
              <a:off x="3634886" y="5039075"/>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02" name="rc102"/>
            <p:cNvSpPr/>
            <p:nvPr/>
          </p:nvSpPr>
          <p:spPr>
            <a:xfrm>
              <a:off x="3634886" y="4987058"/>
              <a:ext cx="112601" cy="52016"/>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03" name="rc103"/>
            <p:cNvSpPr/>
            <p:nvPr/>
          </p:nvSpPr>
          <p:spPr>
            <a:xfrm>
              <a:off x="3634886" y="4965280"/>
              <a:ext cx="112601" cy="21778"/>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04" name="rc104"/>
            <p:cNvSpPr/>
            <p:nvPr/>
          </p:nvSpPr>
          <p:spPr>
            <a:xfrm>
              <a:off x="3634886" y="4607060"/>
              <a:ext cx="112601" cy="35822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05" name="rc105"/>
            <p:cNvSpPr/>
            <p:nvPr/>
          </p:nvSpPr>
          <p:spPr>
            <a:xfrm>
              <a:off x="3634886" y="4211342"/>
              <a:ext cx="112601" cy="395718"/>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06" name="rc106"/>
            <p:cNvSpPr/>
            <p:nvPr/>
          </p:nvSpPr>
          <p:spPr>
            <a:xfrm>
              <a:off x="3770008" y="5093984"/>
              <a:ext cx="112601" cy="105015"/>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07" name="rc107"/>
            <p:cNvSpPr/>
            <p:nvPr/>
          </p:nvSpPr>
          <p:spPr>
            <a:xfrm>
              <a:off x="3770008" y="5093930"/>
              <a:ext cx="112601" cy="54"/>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08" name="rc108"/>
            <p:cNvSpPr/>
            <p:nvPr/>
          </p:nvSpPr>
          <p:spPr>
            <a:xfrm>
              <a:off x="3770008" y="5068822"/>
              <a:ext cx="112601" cy="25107"/>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09" name="rc109"/>
            <p:cNvSpPr/>
            <p:nvPr/>
          </p:nvSpPr>
          <p:spPr>
            <a:xfrm>
              <a:off x="3770008" y="5047644"/>
              <a:ext cx="112601" cy="21177"/>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10" name="rc110"/>
            <p:cNvSpPr/>
            <p:nvPr/>
          </p:nvSpPr>
          <p:spPr>
            <a:xfrm>
              <a:off x="3770008" y="4813434"/>
              <a:ext cx="112601" cy="23421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11" name="rc111"/>
            <p:cNvSpPr/>
            <p:nvPr/>
          </p:nvSpPr>
          <p:spPr>
            <a:xfrm>
              <a:off x="3770008" y="4632058"/>
              <a:ext cx="112601" cy="181375"/>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12" name="rc112"/>
            <p:cNvSpPr/>
            <p:nvPr/>
          </p:nvSpPr>
          <p:spPr>
            <a:xfrm>
              <a:off x="3905129" y="5125805"/>
              <a:ext cx="112601" cy="73194"/>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13" name="rc113"/>
            <p:cNvSpPr/>
            <p:nvPr/>
          </p:nvSpPr>
          <p:spPr>
            <a:xfrm>
              <a:off x="3905129" y="5125805"/>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14" name="rc114"/>
            <p:cNvSpPr/>
            <p:nvPr/>
          </p:nvSpPr>
          <p:spPr>
            <a:xfrm>
              <a:off x="3905129" y="5108339"/>
              <a:ext cx="112601" cy="17466"/>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15" name="rc115"/>
            <p:cNvSpPr/>
            <p:nvPr/>
          </p:nvSpPr>
          <p:spPr>
            <a:xfrm>
              <a:off x="3905129" y="5085524"/>
              <a:ext cx="112601" cy="22815"/>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16" name="rc116"/>
            <p:cNvSpPr/>
            <p:nvPr/>
          </p:nvSpPr>
          <p:spPr>
            <a:xfrm>
              <a:off x="3905129" y="4969265"/>
              <a:ext cx="112601" cy="116259"/>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17" name="rc117"/>
            <p:cNvSpPr/>
            <p:nvPr/>
          </p:nvSpPr>
          <p:spPr>
            <a:xfrm>
              <a:off x="3905129" y="4860647"/>
              <a:ext cx="112601" cy="108617"/>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18" name="rc118"/>
            <p:cNvSpPr/>
            <p:nvPr/>
          </p:nvSpPr>
          <p:spPr>
            <a:xfrm>
              <a:off x="4040250" y="5116035"/>
              <a:ext cx="112601" cy="82964"/>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19" name="rc119"/>
            <p:cNvSpPr/>
            <p:nvPr/>
          </p:nvSpPr>
          <p:spPr>
            <a:xfrm>
              <a:off x="4040250" y="5115871"/>
              <a:ext cx="112601" cy="163"/>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20" name="rc120"/>
            <p:cNvSpPr/>
            <p:nvPr/>
          </p:nvSpPr>
          <p:spPr>
            <a:xfrm>
              <a:off x="4040250" y="5099879"/>
              <a:ext cx="112601" cy="15992"/>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21" name="rc121"/>
            <p:cNvSpPr/>
            <p:nvPr/>
          </p:nvSpPr>
          <p:spPr>
            <a:xfrm>
              <a:off x="4040250" y="5076136"/>
              <a:ext cx="112601" cy="23743"/>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22" name="rc122"/>
            <p:cNvSpPr/>
            <p:nvPr/>
          </p:nvSpPr>
          <p:spPr>
            <a:xfrm>
              <a:off x="4040250" y="4900000"/>
              <a:ext cx="112601" cy="176135"/>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23" name="rc123"/>
            <p:cNvSpPr/>
            <p:nvPr/>
          </p:nvSpPr>
          <p:spPr>
            <a:xfrm>
              <a:off x="4040250" y="4831118"/>
              <a:ext cx="112601" cy="68882"/>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24" name="rc124"/>
            <p:cNvSpPr/>
            <p:nvPr/>
          </p:nvSpPr>
          <p:spPr>
            <a:xfrm>
              <a:off x="4175372" y="5123950"/>
              <a:ext cx="112601" cy="75049"/>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25" name="rc125"/>
            <p:cNvSpPr/>
            <p:nvPr/>
          </p:nvSpPr>
          <p:spPr>
            <a:xfrm>
              <a:off x="4175372" y="5123950"/>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26" name="rc126"/>
            <p:cNvSpPr/>
            <p:nvPr/>
          </p:nvSpPr>
          <p:spPr>
            <a:xfrm>
              <a:off x="4175372" y="5111123"/>
              <a:ext cx="112601" cy="12826"/>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27" name="rc127"/>
            <p:cNvSpPr/>
            <p:nvPr/>
          </p:nvSpPr>
          <p:spPr>
            <a:xfrm>
              <a:off x="4175372" y="5089727"/>
              <a:ext cx="112601" cy="21396"/>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28" name="rc128"/>
            <p:cNvSpPr/>
            <p:nvPr/>
          </p:nvSpPr>
          <p:spPr>
            <a:xfrm>
              <a:off x="4175372" y="4937607"/>
              <a:ext cx="112601" cy="152119"/>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29" name="rc129"/>
            <p:cNvSpPr/>
            <p:nvPr/>
          </p:nvSpPr>
          <p:spPr>
            <a:xfrm>
              <a:off x="4175372" y="4904476"/>
              <a:ext cx="112601" cy="33131"/>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30" name="rc130"/>
            <p:cNvSpPr/>
            <p:nvPr/>
          </p:nvSpPr>
          <p:spPr>
            <a:xfrm>
              <a:off x="4310493" y="5131755"/>
              <a:ext cx="112601" cy="67244"/>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31" name="rc131"/>
            <p:cNvSpPr/>
            <p:nvPr/>
          </p:nvSpPr>
          <p:spPr>
            <a:xfrm>
              <a:off x="4310493" y="5131755"/>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32" name="rc132"/>
            <p:cNvSpPr/>
            <p:nvPr/>
          </p:nvSpPr>
          <p:spPr>
            <a:xfrm>
              <a:off x="4310493" y="5112160"/>
              <a:ext cx="112601" cy="19594"/>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33" name="rc133"/>
            <p:cNvSpPr/>
            <p:nvPr/>
          </p:nvSpPr>
          <p:spPr>
            <a:xfrm>
              <a:off x="4310493" y="5078046"/>
              <a:ext cx="112601" cy="34113"/>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34" name="rc134"/>
            <p:cNvSpPr/>
            <p:nvPr/>
          </p:nvSpPr>
          <p:spPr>
            <a:xfrm>
              <a:off x="4310493" y="4877458"/>
              <a:ext cx="112601" cy="200588"/>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35" name="rc135"/>
            <p:cNvSpPr/>
            <p:nvPr/>
          </p:nvSpPr>
          <p:spPr>
            <a:xfrm>
              <a:off x="4310493" y="4855898"/>
              <a:ext cx="112601" cy="21559"/>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36" name="rc136"/>
            <p:cNvSpPr/>
            <p:nvPr/>
          </p:nvSpPr>
          <p:spPr>
            <a:xfrm>
              <a:off x="4445614" y="5131100"/>
              <a:ext cx="112601" cy="67899"/>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37" name="rc137"/>
            <p:cNvSpPr/>
            <p:nvPr/>
          </p:nvSpPr>
          <p:spPr>
            <a:xfrm>
              <a:off x="4445614" y="5131100"/>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38" name="rc138"/>
            <p:cNvSpPr/>
            <p:nvPr/>
          </p:nvSpPr>
          <p:spPr>
            <a:xfrm>
              <a:off x="4445614" y="5110577"/>
              <a:ext cx="112601" cy="20522"/>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39" name="rc139"/>
            <p:cNvSpPr/>
            <p:nvPr/>
          </p:nvSpPr>
          <p:spPr>
            <a:xfrm>
              <a:off x="4445614" y="5061835"/>
              <a:ext cx="112601" cy="48741"/>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40" name="rc140"/>
            <p:cNvSpPr/>
            <p:nvPr/>
          </p:nvSpPr>
          <p:spPr>
            <a:xfrm>
              <a:off x="4445614" y="4798042"/>
              <a:ext cx="112601" cy="263793"/>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41" name="rc141"/>
            <p:cNvSpPr/>
            <p:nvPr/>
          </p:nvSpPr>
          <p:spPr>
            <a:xfrm>
              <a:off x="4445614" y="4774681"/>
              <a:ext cx="112601" cy="23361"/>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42" name="rc142"/>
            <p:cNvSpPr/>
            <p:nvPr/>
          </p:nvSpPr>
          <p:spPr>
            <a:xfrm>
              <a:off x="4580736" y="4979635"/>
              <a:ext cx="112601" cy="219364"/>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43" name="rc143"/>
            <p:cNvSpPr/>
            <p:nvPr/>
          </p:nvSpPr>
          <p:spPr>
            <a:xfrm>
              <a:off x="4580736" y="4975214"/>
              <a:ext cx="112601" cy="4421"/>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44" name="rc144"/>
            <p:cNvSpPr/>
            <p:nvPr/>
          </p:nvSpPr>
          <p:spPr>
            <a:xfrm>
              <a:off x="4580736" y="4938590"/>
              <a:ext cx="112601" cy="36624"/>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45" name="rc145"/>
            <p:cNvSpPr/>
            <p:nvPr/>
          </p:nvSpPr>
          <p:spPr>
            <a:xfrm>
              <a:off x="4580736" y="4899673"/>
              <a:ext cx="112601" cy="38916"/>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46" name="rc146"/>
            <p:cNvSpPr/>
            <p:nvPr/>
          </p:nvSpPr>
          <p:spPr>
            <a:xfrm>
              <a:off x="4580736" y="4663552"/>
              <a:ext cx="112601" cy="23612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47" name="rc147"/>
            <p:cNvSpPr/>
            <p:nvPr/>
          </p:nvSpPr>
          <p:spPr>
            <a:xfrm>
              <a:off x="4580736" y="4612191"/>
              <a:ext cx="112601" cy="51361"/>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48" name="rc148"/>
            <p:cNvSpPr/>
            <p:nvPr/>
          </p:nvSpPr>
          <p:spPr>
            <a:xfrm>
              <a:off x="4715857" y="5023792"/>
              <a:ext cx="112601" cy="175207"/>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49" name="rc149"/>
            <p:cNvSpPr/>
            <p:nvPr/>
          </p:nvSpPr>
          <p:spPr>
            <a:xfrm>
              <a:off x="4715857" y="5023737"/>
              <a:ext cx="112601" cy="54"/>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50" name="rc150"/>
            <p:cNvSpPr/>
            <p:nvPr/>
          </p:nvSpPr>
          <p:spPr>
            <a:xfrm>
              <a:off x="4715857" y="4963534"/>
              <a:ext cx="112601" cy="60203"/>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51" name="rc151"/>
            <p:cNvSpPr/>
            <p:nvPr/>
          </p:nvSpPr>
          <p:spPr>
            <a:xfrm>
              <a:off x="4715857" y="4885918"/>
              <a:ext cx="112601" cy="77615"/>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52" name="rc152"/>
            <p:cNvSpPr/>
            <p:nvPr/>
          </p:nvSpPr>
          <p:spPr>
            <a:xfrm>
              <a:off x="4715857" y="4405926"/>
              <a:ext cx="112601" cy="479992"/>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53" name="rc153"/>
            <p:cNvSpPr/>
            <p:nvPr/>
          </p:nvSpPr>
          <p:spPr>
            <a:xfrm>
              <a:off x="4715857" y="4363298"/>
              <a:ext cx="112601" cy="42628"/>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54" name="rc154"/>
            <p:cNvSpPr/>
            <p:nvPr/>
          </p:nvSpPr>
          <p:spPr>
            <a:xfrm>
              <a:off x="4850978" y="5040931"/>
              <a:ext cx="112601" cy="158068"/>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55" name="rc155"/>
            <p:cNvSpPr/>
            <p:nvPr/>
          </p:nvSpPr>
          <p:spPr>
            <a:xfrm>
              <a:off x="4850978" y="5040494"/>
              <a:ext cx="112601" cy="436"/>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56" name="rc156"/>
            <p:cNvSpPr/>
            <p:nvPr/>
          </p:nvSpPr>
          <p:spPr>
            <a:xfrm>
              <a:off x="4850978" y="4981546"/>
              <a:ext cx="112601" cy="58948"/>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57" name="rc157"/>
            <p:cNvSpPr/>
            <p:nvPr/>
          </p:nvSpPr>
          <p:spPr>
            <a:xfrm>
              <a:off x="4850978" y="4879423"/>
              <a:ext cx="112601" cy="102122"/>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58" name="rc158"/>
            <p:cNvSpPr/>
            <p:nvPr/>
          </p:nvSpPr>
          <p:spPr>
            <a:xfrm>
              <a:off x="4850978" y="4343430"/>
              <a:ext cx="112601" cy="535993"/>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59" name="rc159"/>
            <p:cNvSpPr/>
            <p:nvPr/>
          </p:nvSpPr>
          <p:spPr>
            <a:xfrm>
              <a:off x="4850978" y="4294361"/>
              <a:ext cx="112601" cy="49069"/>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60" name="rc160"/>
            <p:cNvSpPr/>
            <p:nvPr/>
          </p:nvSpPr>
          <p:spPr>
            <a:xfrm>
              <a:off x="4986100" y="5000213"/>
              <a:ext cx="112601" cy="198786"/>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61" name="rc161"/>
            <p:cNvSpPr/>
            <p:nvPr/>
          </p:nvSpPr>
          <p:spPr>
            <a:xfrm>
              <a:off x="4986100" y="4999176"/>
              <a:ext cx="112601" cy="1037"/>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62" name="rc162"/>
            <p:cNvSpPr/>
            <p:nvPr/>
          </p:nvSpPr>
          <p:spPr>
            <a:xfrm>
              <a:off x="4986100" y="4928438"/>
              <a:ext cx="112601" cy="70738"/>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63" name="rc163"/>
            <p:cNvSpPr/>
            <p:nvPr/>
          </p:nvSpPr>
          <p:spPr>
            <a:xfrm>
              <a:off x="4986100" y="4764474"/>
              <a:ext cx="112601" cy="163963"/>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64" name="rc164"/>
            <p:cNvSpPr/>
            <p:nvPr/>
          </p:nvSpPr>
          <p:spPr>
            <a:xfrm>
              <a:off x="4986100" y="4038863"/>
              <a:ext cx="112601" cy="72561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65" name="rc165"/>
            <p:cNvSpPr/>
            <p:nvPr/>
          </p:nvSpPr>
          <p:spPr>
            <a:xfrm>
              <a:off x="4986100" y="3956609"/>
              <a:ext cx="112601" cy="82254"/>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66" name="rc166"/>
            <p:cNvSpPr/>
            <p:nvPr/>
          </p:nvSpPr>
          <p:spPr>
            <a:xfrm>
              <a:off x="5121221" y="5069641"/>
              <a:ext cx="112601" cy="129358"/>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67" name="rc167"/>
            <p:cNvSpPr/>
            <p:nvPr/>
          </p:nvSpPr>
          <p:spPr>
            <a:xfrm>
              <a:off x="5121221" y="5068931"/>
              <a:ext cx="112601" cy="709"/>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68" name="rc168"/>
            <p:cNvSpPr/>
            <p:nvPr/>
          </p:nvSpPr>
          <p:spPr>
            <a:xfrm>
              <a:off x="5121221" y="4999066"/>
              <a:ext cx="112601" cy="69864"/>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69" name="rc169"/>
            <p:cNvSpPr/>
            <p:nvPr/>
          </p:nvSpPr>
          <p:spPr>
            <a:xfrm>
              <a:off x="5121221" y="4841598"/>
              <a:ext cx="112601" cy="157468"/>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70" name="rc170"/>
            <p:cNvSpPr/>
            <p:nvPr/>
          </p:nvSpPr>
          <p:spPr>
            <a:xfrm>
              <a:off x="5121221" y="4274493"/>
              <a:ext cx="112601" cy="567104"/>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71" name="rc171"/>
            <p:cNvSpPr/>
            <p:nvPr/>
          </p:nvSpPr>
          <p:spPr>
            <a:xfrm>
              <a:off x="5121221" y="4207630"/>
              <a:ext cx="112601" cy="66862"/>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72" name="rc172"/>
            <p:cNvSpPr/>
            <p:nvPr/>
          </p:nvSpPr>
          <p:spPr>
            <a:xfrm>
              <a:off x="5256342" y="5088417"/>
              <a:ext cx="112601" cy="110582"/>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73" name="rc173"/>
            <p:cNvSpPr/>
            <p:nvPr/>
          </p:nvSpPr>
          <p:spPr>
            <a:xfrm>
              <a:off x="5256342" y="5088144"/>
              <a:ext cx="112601" cy="272"/>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74" name="rc174"/>
            <p:cNvSpPr/>
            <p:nvPr/>
          </p:nvSpPr>
          <p:spPr>
            <a:xfrm>
              <a:off x="5256342" y="5008454"/>
              <a:ext cx="112601" cy="79689"/>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75" name="rc175"/>
            <p:cNvSpPr/>
            <p:nvPr/>
          </p:nvSpPr>
          <p:spPr>
            <a:xfrm>
              <a:off x="5256342" y="4849185"/>
              <a:ext cx="112601" cy="159269"/>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76" name="rc176"/>
            <p:cNvSpPr/>
            <p:nvPr/>
          </p:nvSpPr>
          <p:spPr>
            <a:xfrm>
              <a:off x="5256342" y="4436055"/>
              <a:ext cx="112601" cy="413129"/>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77" name="rc177"/>
            <p:cNvSpPr/>
            <p:nvPr/>
          </p:nvSpPr>
          <p:spPr>
            <a:xfrm>
              <a:off x="5256342" y="4374705"/>
              <a:ext cx="112601" cy="61349"/>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78" name="rc178"/>
            <p:cNvSpPr/>
            <p:nvPr/>
          </p:nvSpPr>
          <p:spPr>
            <a:xfrm>
              <a:off x="5391464" y="5097532"/>
              <a:ext cx="112601" cy="101467"/>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79" name="rc179"/>
            <p:cNvSpPr/>
            <p:nvPr/>
          </p:nvSpPr>
          <p:spPr>
            <a:xfrm>
              <a:off x="5391464" y="5097532"/>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80" name="rc180"/>
            <p:cNvSpPr/>
            <p:nvPr/>
          </p:nvSpPr>
          <p:spPr>
            <a:xfrm>
              <a:off x="5391464" y="5039839"/>
              <a:ext cx="112601" cy="57692"/>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81" name="rc181"/>
            <p:cNvSpPr/>
            <p:nvPr/>
          </p:nvSpPr>
          <p:spPr>
            <a:xfrm>
              <a:off x="5391464" y="4899455"/>
              <a:ext cx="112601" cy="140384"/>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82" name="rc182"/>
            <p:cNvSpPr/>
            <p:nvPr/>
          </p:nvSpPr>
          <p:spPr>
            <a:xfrm>
              <a:off x="5391464" y="4645868"/>
              <a:ext cx="112601" cy="253587"/>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83" name="rc183"/>
            <p:cNvSpPr/>
            <p:nvPr/>
          </p:nvSpPr>
          <p:spPr>
            <a:xfrm>
              <a:off x="5391464" y="4601875"/>
              <a:ext cx="112601" cy="43992"/>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84" name="rc184"/>
            <p:cNvSpPr/>
            <p:nvPr/>
          </p:nvSpPr>
          <p:spPr>
            <a:xfrm>
              <a:off x="5526585" y="5118491"/>
              <a:ext cx="112601" cy="80508"/>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85" name="rc185"/>
            <p:cNvSpPr/>
            <p:nvPr/>
          </p:nvSpPr>
          <p:spPr>
            <a:xfrm>
              <a:off x="5526585" y="5118491"/>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86" name="rc186"/>
            <p:cNvSpPr/>
            <p:nvPr/>
          </p:nvSpPr>
          <p:spPr>
            <a:xfrm>
              <a:off x="5526585" y="5060580"/>
              <a:ext cx="112601" cy="57911"/>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87" name="rc187"/>
            <p:cNvSpPr/>
            <p:nvPr/>
          </p:nvSpPr>
          <p:spPr>
            <a:xfrm>
              <a:off x="5526585" y="4937280"/>
              <a:ext cx="112601" cy="123300"/>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88" name="rc188"/>
            <p:cNvSpPr/>
            <p:nvPr/>
          </p:nvSpPr>
          <p:spPr>
            <a:xfrm>
              <a:off x="5526585" y="4724465"/>
              <a:ext cx="112601" cy="212814"/>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89" name="rc189"/>
            <p:cNvSpPr/>
            <p:nvPr/>
          </p:nvSpPr>
          <p:spPr>
            <a:xfrm>
              <a:off x="5526585" y="4682328"/>
              <a:ext cx="112601" cy="42137"/>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90" name="rc190"/>
            <p:cNvSpPr/>
            <p:nvPr/>
          </p:nvSpPr>
          <p:spPr>
            <a:xfrm>
              <a:off x="5661706" y="5121930"/>
              <a:ext cx="112601" cy="77069"/>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91" name="rc191"/>
            <p:cNvSpPr/>
            <p:nvPr/>
          </p:nvSpPr>
          <p:spPr>
            <a:xfrm>
              <a:off x="5661706" y="5121875"/>
              <a:ext cx="112601" cy="54"/>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92" name="rc192"/>
            <p:cNvSpPr/>
            <p:nvPr/>
          </p:nvSpPr>
          <p:spPr>
            <a:xfrm>
              <a:off x="5661706" y="5077555"/>
              <a:ext cx="112601" cy="44320"/>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93" name="rc193"/>
            <p:cNvSpPr/>
            <p:nvPr/>
          </p:nvSpPr>
          <p:spPr>
            <a:xfrm>
              <a:off x="5661706" y="5008400"/>
              <a:ext cx="112601" cy="69155"/>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194" name="rc194"/>
            <p:cNvSpPr/>
            <p:nvPr/>
          </p:nvSpPr>
          <p:spPr>
            <a:xfrm>
              <a:off x="5661706" y="4765784"/>
              <a:ext cx="112601" cy="242616"/>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195" name="rc195"/>
            <p:cNvSpPr/>
            <p:nvPr/>
          </p:nvSpPr>
          <p:spPr>
            <a:xfrm>
              <a:off x="5661706" y="4726485"/>
              <a:ext cx="112601" cy="39298"/>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196" name="rc196"/>
            <p:cNvSpPr/>
            <p:nvPr/>
          </p:nvSpPr>
          <p:spPr>
            <a:xfrm>
              <a:off x="5796828" y="5116090"/>
              <a:ext cx="112601" cy="82909"/>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197" name="rc197"/>
            <p:cNvSpPr/>
            <p:nvPr/>
          </p:nvSpPr>
          <p:spPr>
            <a:xfrm>
              <a:off x="5796828" y="5116035"/>
              <a:ext cx="112601" cy="54"/>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198" name="rc198"/>
            <p:cNvSpPr/>
            <p:nvPr/>
          </p:nvSpPr>
          <p:spPr>
            <a:xfrm>
              <a:off x="5796828" y="5077500"/>
              <a:ext cx="112601" cy="38534"/>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199" name="rc199"/>
            <p:cNvSpPr/>
            <p:nvPr/>
          </p:nvSpPr>
          <p:spPr>
            <a:xfrm>
              <a:off x="5796828" y="5024938"/>
              <a:ext cx="112601" cy="52562"/>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00" name="rc200"/>
            <p:cNvSpPr/>
            <p:nvPr/>
          </p:nvSpPr>
          <p:spPr>
            <a:xfrm>
              <a:off x="5796828" y="4816490"/>
              <a:ext cx="112601" cy="208447"/>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01" name="rc201"/>
            <p:cNvSpPr/>
            <p:nvPr/>
          </p:nvSpPr>
          <p:spPr>
            <a:xfrm>
              <a:off x="5796828" y="4774626"/>
              <a:ext cx="112601" cy="41864"/>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02" name="rc202"/>
            <p:cNvSpPr/>
            <p:nvPr/>
          </p:nvSpPr>
          <p:spPr>
            <a:xfrm>
              <a:off x="5931949" y="5106483"/>
              <a:ext cx="112601" cy="92516"/>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03" name="rc203"/>
            <p:cNvSpPr/>
            <p:nvPr/>
          </p:nvSpPr>
          <p:spPr>
            <a:xfrm>
              <a:off x="5931949" y="5106483"/>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04" name="rc204"/>
            <p:cNvSpPr/>
            <p:nvPr/>
          </p:nvSpPr>
          <p:spPr>
            <a:xfrm>
              <a:off x="5931949" y="5055122"/>
              <a:ext cx="112601" cy="51361"/>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05" name="rc205"/>
            <p:cNvSpPr/>
            <p:nvPr/>
          </p:nvSpPr>
          <p:spPr>
            <a:xfrm>
              <a:off x="5931949" y="4982801"/>
              <a:ext cx="112601" cy="72320"/>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06" name="rc206"/>
            <p:cNvSpPr/>
            <p:nvPr/>
          </p:nvSpPr>
          <p:spPr>
            <a:xfrm>
              <a:off x="5931949" y="4804810"/>
              <a:ext cx="112601" cy="177991"/>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07" name="rc207"/>
            <p:cNvSpPr/>
            <p:nvPr/>
          </p:nvSpPr>
          <p:spPr>
            <a:xfrm>
              <a:off x="5931949" y="4764474"/>
              <a:ext cx="112601" cy="40335"/>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08" name="rc208"/>
            <p:cNvSpPr/>
            <p:nvPr/>
          </p:nvSpPr>
          <p:spPr>
            <a:xfrm>
              <a:off x="6067070" y="5127224"/>
              <a:ext cx="112601" cy="71775"/>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09" name="rc209"/>
            <p:cNvSpPr/>
            <p:nvPr/>
          </p:nvSpPr>
          <p:spPr>
            <a:xfrm>
              <a:off x="6067070" y="5127224"/>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10" name="rc210"/>
            <p:cNvSpPr/>
            <p:nvPr/>
          </p:nvSpPr>
          <p:spPr>
            <a:xfrm>
              <a:off x="6067070" y="5075372"/>
              <a:ext cx="112601" cy="51852"/>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11" name="rc211"/>
            <p:cNvSpPr/>
            <p:nvPr/>
          </p:nvSpPr>
          <p:spPr>
            <a:xfrm>
              <a:off x="6067070" y="4946995"/>
              <a:ext cx="112601" cy="128376"/>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12" name="rc212"/>
            <p:cNvSpPr/>
            <p:nvPr/>
          </p:nvSpPr>
          <p:spPr>
            <a:xfrm>
              <a:off x="6067070" y="4668683"/>
              <a:ext cx="112601" cy="278312"/>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13" name="rc213"/>
            <p:cNvSpPr/>
            <p:nvPr/>
          </p:nvSpPr>
          <p:spPr>
            <a:xfrm>
              <a:off x="6067070" y="4622343"/>
              <a:ext cx="112601" cy="46339"/>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14" name="rc214"/>
            <p:cNvSpPr/>
            <p:nvPr/>
          </p:nvSpPr>
          <p:spPr>
            <a:xfrm>
              <a:off x="6202192" y="5122858"/>
              <a:ext cx="112601" cy="76141"/>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15" name="rc215"/>
            <p:cNvSpPr/>
            <p:nvPr/>
          </p:nvSpPr>
          <p:spPr>
            <a:xfrm>
              <a:off x="6202192" y="5076627"/>
              <a:ext cx="112601" cy="4623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16" name="rc216"/>
            <p:cNvSpPr/>
            <p:nvPr/>
          </p:nvSpPr>
          <p:spPr>
            <a:xfrm>
              <a:off x="6202192" y="5020353"/>
              <a:ext cx="112601" cy="56273"/>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17" name="rc217"/>
            <p:cNvSpPr/>
            <p:nvPr/>
          </p:nvSpPr>
          <p:spPr>
            <a:xfrm>
              <a:off x="6202192" y="4855243"/>
              <a:ext cx="112601" cy="165109"/>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18" name="rc218"/>
            <p:cNvSpPr/>
            <p:nvPr/>
          </p:nvSpPr>
          <p:spPr>
            <a:xfrm>
              <a:off x="6202192" y="4574911"/>
              <a:ext cx="112601" cy="280332"/>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19" name="rc219"/>
            <p:cNvSpPr/>
            <p:nvPr/>
          </p:nvSpPr>
          <p:spPr>
            <a:xfrm>
              <a:off x="6202192" y="4525351"/>
              <a:ext cx="112601" cy="49560"/>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20" name="rc220"/>
            <p:cNvSpPr/>
            <p:nvPr/>
          </p:nvSpPr>
          <p:spPr>
            <a:xfrm>
              <a:off x="6337313" y="5037819"/>
              <a:ext cx="112601" cy="161180"/>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21" name="rc221"/>
            <p:cNvSpPr/>
            <p:nvPr/>
          </p:nvSpPr>
          <p:spPr>
            <a:xfrm>
              <a:off x="6337313" y="5037656"/>
              <a:ext cx="112601" cy="163"/>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22" name="rc222"/>
            <p:cNvSpPr/>
            <p:nvPr/>
          </p:nvSpPr>
          <p:spPr>
            <a:xfrm>
              <a:off x="6337313" y="4819219"/>
              <a:ext cx="112601" cy="218436"/>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23" name="rc223"/>
            <p:cNvSpPr/>
            <p:nvPr/>
          </p:nvSpPr>
          <p:spPr>
            <a:xfrm>
              <a:off x="6337313" y="4509850"/>
              <a:ext cx="112601" cy="309369"/>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24" name="rc224"/>
            <p:cNvSpPr/>
            <p:nvPr/>
          </p:nvSpPr>
          <p:spPr>
            <a:xfrm>
              <a:off x="6337313" y="4019542"/>
              <a:ext cx="112601" cy="490308"/>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25" name="rc225"/>
            <p:cNvSpPr/>
            <p:nvPr/>
          </p:nvSpPr>
          <p:spPr>
            <a:xfrm>
              <a:off x="6337313" y="3914417"/>
              <a:ext cx="112601" cy="105124"/>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26" name="rc226"/>
            <p:cNvSpPr/>
            <p:nvPr/>
          </p:nvSpPr>
          <p:spPr>
            <a:xfrm>
              <a:off x="6472434" y="4966645"/>
              <a:ext cx="112601" cy="232354"/>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27" name="rc227"/>
            <p:cNvSpPr/>
            <p:nvPr/>
          </p:nvSpPr>
          <p:spPr>
            <a:xfrm>
              <a:off x="6472434" y="4965771"/>
              <a:ext cx="112601" cy="873"/>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28" name="rc228"/>
            <p:cNvSpPr/>
            <p:nvPr/>
          </p:nvSpPr>
          <p:spPr>
            <a:xfrm>
              <a:off x="6472434" y="4700395"/>
              <a:ext cx="112601" cy="265376"/>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29" name="rc229"/>
            <p:cNvSpPr/>
            <p:nvPr/>
          </p:nvSpPr>
          <p:spPr>
            <a:xfrm>
              <a:off x="6472434" y="4339664"/>
              <a:ext cx="112601" cy="360731"/>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30" name="rc230"/>
            <p:cNvSpPr/>
            <p:nvPr/>
          </p:nvSpPr>
          <p:spPr>
            <a:xfrm>
              <a:off x="6472434" y="3849792"/>
              <a:ext cx="112601" cy="489871"/>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31" name="rc231"/>
            <p:cNvSpPr/>
            <p:nvPr/>
          </p:nvSpPr>
          <p:spPr>
            <a:xfrm>
              <a:off x="6472434" y="3714484"/>
              <a:ext cx="112601" cy="135308"/>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32" name="rc232"/>
            <p:cNvSpPr/>
            <p:nvPr/>
          </p:nvSpPr>
          <p:spPr>
            <a:xfrm>
              <a:off x="6607556" y="4922979"/>
              <a:ext cx="112601" cy="276020"/>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33" name="rc233"/>
            <p:cNvSpPr/>
            <p:nvPr/>
          </p:nvSpPr>
          <p:spPr>
            <a:xfrm>
              <a:off x="6607556" y="4918395"/>
              <a:ext cx="112601" cy="4584"/>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34" name="rc234"/>
            <p:cNvSpPr/>
            <p:nvPr/>
          </p:nvSpPr>
          <p:spPr>
            <a:xfrm>
              <a:off x="6607556" y="4478083"/>
              <a:ext cx="112601" cy="440311"/>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35" name="rc235"/>
            <p:cNvSpPr/>
            <p:nvPr/>
          </p:nvSpPr>
          <p:spPr>
            <a:xfrm>
              <a:off x="6607556" y="4073032"/>
              <a:ext cx="112601" cy="405051"/>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36" name="rc236"/>
            <p:cNvSpPr/>
            <p:nvPr/>
          </p:nvSpPr>
          <p:spPr>
            <a:xfrm>
              <a:off x="6607556" y="3294259"/>
              <a:ext cx="112601" cy="778773"/>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37" name="rc237"/>
            <p:cNvSpPr/>
            <p:nvPr/>
          </p:nvSpPr>
          <p:spPr>
            <a:xfrm>
              <a:off x="6607556" y="3109336"/>
              <a:ext cx="112601" cy="184923"/>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38" name="rc238"/>
            <p:cNvSpPr/>
            <p:nvPr/>
          </p:nvSpPr>
          <p:spPr>
            <a:xfrm>
              <a:off x="6742677" y="4990279"/>
              <a:ext cx="112601" cy="208720"/>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39" name="rc239"/>
            <p:cNvSpPr/>
            <p:nvPr/>
          </p:nvSpPr>
          <p:spPr>
            <a:xfrm>
              <a:off x="6742677" y="4981928"/>
              <a:ext cx="112601" cy="8351"/>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40" name="rc240"/>
            <p:cNvSpPr/>
            <p:nvPr/>
          </p:nvSpPr>
          <p:spPr>
            <a:xfrm>
              <a:off x="6742677" y="4546692"/>
              <a:ext cx="112601" cy="435235"/>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41" name="rc241"/>
            <p:cNvSpPr/>
            <p:nvPr/>
          </p:nvSpPr>
          <p:spPr>
            <a:xfrm>
              <a:off x="6742677" y="4124502"/>
              <a:ext cx="112601" cy="422190"/>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42" name="rc242"/>
            <p:cNvSpPr/>
            <p:nvPr/>
          </p:nvSpPr>
          <p:spPr>
            <a:xfrm>
              <a:off x="6742677" y="3458659"/>
              <a:ext cx="112601" cy="665843"/>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43" name="rc243"/>
            <p:cNvSpPr/>
            <p:nvPr/>
          </p:nvSpPr>
          <p:spPr>
            <a:xfrm>
              <a:off x="6742677" y="3282414"/>
              <a:ext cx="112601" cy="176244"/>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44" name="rc244"/>
            <p:cNvSpPr/>
            <p:nvPr/>
          </p:nvSpPr>
          <p:spPr>
            <a:xfrm>
              <a:off x="6877798" y="5043714"/>
              <a:ext cx="112601" cy="155285"/>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45" name="rc245"/>
            <p:cNvSpPr/>
            <p:nvPr/>
          </p:nvSpPr>
          <p:spPr>
            <a:xfrm>
              <a:off x="6877798" y="5027831"/>
              <a:ext cx="112601" cy="15883"/>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46" name="rc246"/>
            <p:cNvSpPr/>
            <p:nvPr/>
          </p:nvSpPr>
          <p:spPr>
            <a:xfrm>
              <a:off x="6877798" y="4501226"/>
              <a:ext cx="112601" cy="526605"/>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47" name="rc247"/>
            <p:cNvSpPr/>
            <p:nvPr/>
          </p:nvSpPr>
          <p:spPr>
            <a:xfrm>
              <a:off x="6877798" y="4025327"/>
              <a:ext cx="112601" cy="475898"/>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48" name="rc248"/>
            <p:cNvSpPr/>
            <p:nvPr/>
          </p:nvSpPr>
          <p:spPr>
            <a:xfrm>
              <a:off x="6877798" y="3430877"/>
              <a:ext cx="112601" cy="59445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49" name="rc249"/>
            <p:cNvSpPr/>
            <p:nvPr/>
          </p:nvSpPr>
          <p:spPr>
            <a:xfrm>
              <a:off x="6877798" y="3264348"/>
              <a:ext cx="112601" cy="166529"/>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50" name="rc250"/>
            <p:cNvSpPr/>
            <p:nvPr/>
          </p:nvSpPr>
          <p:spPr>
            <a:xfrm>
              <a:off x="7012920" y="5105828"/>
              <a:ext cx="112601" cy="93171"/>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51" name="rc251"/>
            <p:cNvSpPr/>
            <p:nvPr/>
          </p:nvSpPr>
          <p:spPr>
            <a:xfrm>
              <a:off x="7012920" y="5094694"/>
              <a:ext cx="112601" cy="11134"/>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52" name="rc252"/>
            <p:cNvSpPr/>
            <p:nvPr/>
          </p:nvSpPr>
          <p:spPr>
            <a:xfrm>
              <a:off x="7012920" y="4786307"/>
              <a:ext cx="112601" cy="308387"/>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53" name="rc253"/>
            <p:cNvSpPr/>
            <p:nvPr/>
          </p:nvSpPr>
          <p:spPr>
            <a:xfrm>
              <a:off x="7012920" y="4397084"/>
              <a:ext cx="112601" cy="389222"/>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54" name="rc254"/>
            <p:cNvSpPr/>
            <p:nvPr/>
          </p:nvSpPr>
          <p:spPr>
            <a:xfrm>
              <a:off x="7012920" y="4122810"/>
              <a:ext cx="112601" cy="274273"/>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55" name="rc255"/>
            <p:cNvSpPr/>
            <p:nvPr/>
          </p:nvSpPr>
          <p:spPr>
            <a:xfrm>
              <a:off x="7012920" y="3990613"/>
              <a:ext cx="112601" cy="132197"/>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56" name="rc256"/>
            <p:cNvSpPr/>
            <p:nvPr/>
          </p:nvSpPr>
          <p:spPr>
            <a:xfrm>
              <a:off x="7148041" y="5109922"/>
              <a:ext cx="112601" cy="89077"/>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57" name="rc257"/>
            <p:cNvSpPr/>
            <p:nvPr/>
          </p:nvSpPr>
          <p:spPr>
            <a:xfrm>
              <a:off x="7148041" y="5087543"/>
              <a:ext cx="112601" cy="22378"/>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58" name="rc258"/>
            <p:cNvSpPr/>
            <p:nvPr/>
          </p:nvSpPr>
          <p:spPr>
            <a:xfrm>
              <a:off x="7148041" y="4842799"/>
              <a:ext cx="112601" cy="244744"/>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59" name="rc259"/>
            <p:cNvSpPr/>
            <p:nvPr/>
          </p:nvSpPr>
          <p:spPr>
            <a:xfrm>
              <a:off x="7148041" y="4547511"/>
              <a:ext cx="112601" cy="295287"/>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60" name="rc260"/>
            <p:cNvSpPr/>
            <p:nvPr/>
          </p:nvSpPr>
          <p:spPr>
            <a:xfrm>
              <a:off x="7148041" y="4358604"/>
              <a:ext cx="112601" cy="188907"/>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61" name="rc261"/>
            <p:cNvSpPr/>
            <p:nvPr/>
          </p:nvSpPr>
          <p:spPr>
            <a:xfrm>
              <a:off x="7148041" y="4237377"/>
              <a:ext cx="112601" cy="121226"/>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62" name="rc262"/>
            <p:cNvSpPr/>
            <p:nvPr/>
          </p:nvSpPr>
          <p:spPr>
            <a:xfrm>
              <a:off x="7283162" y="5132410"/>
              <a:ext cx="112601" cy="66589"/>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63" name="rc263"/>
            <p:cNvSpPr/>
            <p:nvPr/>
          </p:nvSpPr>
          <p:spPr>
            <a:xfrm>
              <a:off x="7283162" y="5124877"/>
              <a:ext cx="112601" cy="7532"/>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64" name="rc264"/>
            <p:cNvSpPr/>
            <p:nvPr/>
          </p:nvSpPr>
          <p:spPr>
            <a:xfrm>
              <a:off x="7283162" y="4973959"/>
              <a:ext cx="112601" cy="150918"/>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65" name="rc265"/>
            <p:cNvSpPr/>
            <p:nvPr/>
          </p:nvSpPr>
          <p:spPr>
            <a:xfrm>
              <a:off x="7283162" y="4771733"/>
              <a:ext cx="112601" cy="202225"/>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66" name="rc266"/>
            <p:cNvSpPr/>
            <p:nvPr/>
          </p:nvSpPr>
          <p:spPr>
            <a:xfrm>
              <a:off x="7283162" y="4562085"/>
              <a:ext cx="112601" cy="209648"/>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67" name="rc267"/>
            <p:cNvSpPr/>
            <p:nvPr/>
          </p:nvSpPr>
          <p:spPr>
            <a:xfrm>
              <a:off x="7283162" y="4455705"/>
              <a:ext cx="112601" cy="106379"/>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68" name="rc268"/>
            <p:cNvSpPr/>
            <p:nvPr/>
          </p:nvSpPr>
          <p:spPr>
            <a:xfrm>
              <a:off x="7418284" y="5101789"/>
              <a:ext cx="112601" cy="97210"/>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69" name="rc269"/>
            <p:cNvSpPr/>
            <p:nvPr/>
          </p:nvSpPr>
          <p:spPr>
            <a:xfrm>
              <a:off x="7418284" y="5066584"/>
              <a:ext cx="112601" cy="35205"/>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70" name="rc270"/>
            <p:cNvSpPr/>
            <p:nvPr/>
          </p:nvSpPr>
          <p:spPr>
            <a:xfrm>
              <a:off x="7418284" y="4901201"/>
              <a:ext cx="112601" cy="165382"/>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71" name="rc271"/>
            <p:cNvSpPr/>
            <p:nvPr/>
          </p:nvSpPr>
          <p:spPr>
            <a:xfrm>
              <a:off x="7418284" y="4752193"/>
              <a:ext cx="112601" cy="149008"/>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72" name="rc272"/>
            <p:cNvSpPr/>
            <p:nvPr/>
          </p:nvSpPr>
          <p:spPr>
            <a:xfrm>
              <a:off x="7418284" y="4571800"/>
              <a:ext cx="112601" cy="180392"/>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73" name="rc273"/>
            <p:cNvSpPr/>
            <p:nvPr/>
          </p:nvSpPr>
          <p:spPr>
            <a:xfrm>
              <a:off x="7418284" y="4466839"/>
              <a:ext cx="112601" cy="104960"/>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74" name="rc274"/>
            <p:cNvSpPr/>
            <p:nvPr/>
          </p:nvSpPr>
          <p:spPr>
            <a:xfrm>
              <a:off x="7553405" y="4922706"/>
              <a:ext cx="112601" cy="276293"/>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75" name="rc275"/>
            <p:cNvSpPr/>
            <p:nvPr/>
          </p:nvSpPr>
          <p:spPr>
            <a:xfrm>
              <a:off x="7553405" y="4780357"/>
              <a:ext cx="112601" cy="142349"/>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76" name="rc276"/>
            <p:cNvSpPr/>
            <p:nvPr/>
          </p:nvSpPr>
          <p:spPr>
            <a:xfrm>
              <a:off x="7553405" y="4614156"/>
              <a:ext cx="112601" cy="166201"/>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77" name="rc277"/>
            <p:cNvSpPr/>
            <p:nvPr/>
          </p:nvSpPr>
          <p:spPr>
            <a:xfrm>
              <a:off x="7553405" y="4317613"/>
              <a:ext cx="112601" cy="296542"/>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78" name="rc278"/>
            <p:cNvSpPr/>
            <p:nvPr/>
          </p:nvSpPr>
          <p:spPr>
            <a:xfrm>
              <a:off x="7553405" y="4094428"/>
              <a:ext cx="112601" cy="223184"/>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79" name="rc279"/>
            <p:cNvSpPr/>
            <p:nvPr/>
          </p:nvSpPr>
          <p:spPr>
            <a:xfrm>
              <a:off x="7553405" y="3951969"/>
              <a:ext cx="112601" cy="142458"/>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80" name="rc280"/>
            <p:cNvSpPr/>
            <p:nvPr/>
          </p:nvSpPr>
          <p:spPr>
            <a:xfrm>
              <a:off x="7688526" y="4656347"/>
              <a:ext cx="112601" cy="542652"/>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81" name="rc281"/>
            <p:cNvSpPr/>
            <p:nvPr/>
          </p:nvSpPr>
          <p:spPr>
            <a:xfrm>
              <a:off x="7688526" y="4335024"/>
              <a:ext cx="112601" cy="321323"/>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82" name="rc282"/>
            <p:cNvSpPr/>
            <p:nvPr/>
          </p:nvSpPr>
          <p:spPr>
            <a:xfrm>
              <a:off x="7688526" y="4213089"/>
              <a:ext cx="112601" cy="121935"/>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83" name="rc283"/>
            <p:cNvSpPr/>
            <p:nvPr/>
          </p:nvSpPr>
          <p:spPr>
            <a:xfrm>
              <a:off x="7688526" y="3671419"/>
              <a:ext cx="112601" cy="541669"/>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84" name="rc284"/>
            <p:cNvSpPr/>
            <p:nvPr/>
          </p:nvSpPr>
          <p:spPr>
            <a:xfrm>
              <a:off x="7688526" y="3479673"/>
              <a:ext cx="112601" cy="191745"/>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85" name="rc285"/>
            <p:cNvSpPr/>
            <p:nvPr/>
          </p:nvSpPr>
          <p:spPr>
            <a:xfrm>
              <a:off x="7688526" y="3313635"/>
              <a:ext cx="112601" cy="166037"/>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86" name="rc286"/>
            <p:cNvSpPr/>
            <p:nvPr/>
          </p:nvSpPr>
          <p:spPr>
            <a:xfrm>
              <a:off x="7823648" y="4409747"/>
              <a:ext cx="112601" cy="789252"/>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87" name="rc287"/>
            <p:cNvSpPr/>
            <p:nvPr/>
          </p:nvSpPr>
          <p:spPr>
            <a:xfrm>
              <a:off x="7823648" y="4072650"/>
              <a:ext cx="112601" cy="337097"/>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88" name="rc288"/>
            <p:cNvSpPr/>
            <p:nvPr/>
          </p:nvSpPr>
          <p:spPr>
            <a:xfrm>
              <a:off x="7823648" y="4002075"/>
              <a:ext cx="112601" cy="70574"/>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89" name="rc289"/>
            <p:cNvSpPr/>
            <p:nvPr/>
          </p:nvSpPr>
          <p:spPr>
            <a:xfrm>
              <a:off x="7823648" y="3313362"/>
              <a:ext cx="112601" cy="688713"/>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90" name="rc290"/>
            <p:cNvSpPr/>
            <p:nvPr/>
          </p:nvSpPr>
          <p:spPr>
            <a:xfrm>
              <a:off x="7823648" y="3104096"/>
              <a:ext cx="112601" cy="209266"/>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91" name="rc291"/>
            <p:cNvSpPr/>
            <p:nvPr/>
          </p:nvSpPr>
          <p:spPr>
            <a:xfrm>
              <a:off x="7823648" y="2987236"/>
              <a:ext cx="112601" cy="116859"/>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92" name="rc292"/>
            <p:cNvSpPr/>
            <p:nvPr/>
          </p:nvSpPr>
          <p:spPr>
            <a:xfrm>
              <a:off x="7958769" y="3096400"/>
              <a:ext cx="112601" cy="2102599"/>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93" name="rc293"/>
            <p:cNvSpPr/>
            <p:nvPr/>
          </p:nvSpPr>
          <p:spPr>
            <a:xfrm>
              <a:off x="7958769" y="3092033"/>
              <a:ext cx="112601" cy="4366"/>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294" name="rc294"/>
            <p:cNvSpPr/>
            <p:nvPr/>
          </p:nvSpPr>
          <p:spPr>
            <a:xfrm>
              <a:off x="7958769" y="3079425"/>
              <a:ext cx="112601" cy="12608"/>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295" name="rc295"/>
            <p:cNvSpPr/>
            <p:nvPr/>
          </p:nvSpPr>
          <p:spPr>
            <a:xfrm>
              <a:off x="7958769" y="2090839"/>
              <a:ext cx="112601" cy="988585"/>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296" name="rc296"/>
            <p:cNvSpPr/>
            <p:nvPr/>
          </p:nvSpPr>
          <p:spPr>
            <a:xfrm>
              <a:off x="7958769" y="1839163"/>
              <a:ext cx="112601" cy="251676"/>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297" name="rc297"/>
            <p:cNvSpPr/>
            <p:nvPr/>
          </p:nvSpPr>
          <p:spPr>
            <a:xfrm>
              <a:off x="7958769" y="1802647"/>
              <a:ext cx="112601" cy="36515"/>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298" name="rc298"/>
            <p:cNvSpPr/>
            <p:nvPr/>
          </p:nvSpPr>
          <p:spPr>
            <a:xfrm>
              <a:off x="8093890" y="4591832"/>
              <a:ext cx="112601" cy="607167"/>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299" name="rc299"/>
            <p:cNvSpPr/>
            <p:nvPr/>
          </p:nvSpPr>
          <p:spPr>
            <a:xfrm>
              <a:off x="8093890" y="4581461"/>
              <a:ext cx="112601" cy="1037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300" name="rc300"/>
            <p:cNvSpPr/>
            <p:nvPr/>
          </p:nvSpPr>
          <p:spPr>
            <a:xfrm>
              <a:off x="8093890" y="4578677"/>
              <a:ext cx="112601" cy="2783"/>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301" name="rc301"/>
            <p:cNvSpPr/>
            <p:nvPr/>
          </p:nvSpPr>
          <p:spPr>
            <a:xfrm>
              <a:off x="8093890" y="4575566"/>
              <a:ext cx="112601" cy="3111"/>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302" name="rc302"/>
            <p:cNvSpPr/>
            <p:nvPr/>
          </p:nvSpPr>
          <p:spPr>
            <a:xfrm>
              <a:off x="8093890" y="4537905"/>
              <a:ext cx="112601" cy="37661"/>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303" name="rc303"/>
            <p:cNvSpPr/>
            <p:nvPr/>
          </p:nvSpPr>
          <p:spPr>
            <a:xfrm>
              <a:off x="8093890" y="4537850"/>
              <a:ext cx="112601" cy="54"/>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304" name="rc304"/>
            <p:cNvSpPr/>
            <p:nvPr/>
          </p:nvSpPr>
          <p:spPr>
            <a:xfrm>
              <a:off x="8229012" y="5199000"/>
              <a:ext cx="112601" cy="0"/>
            </a:xfrm>
            <a:prstGeom prst="rect">
              <a:avLst/>
            </a:prstGeom>
            <a:solidFill>
              <a:srgbClr val="4C4C4C">
                <a:alpha val="100000"/>
              </a:srgbClr>
            </a:solidFill>
            <a:ln w="9525" cap="rnd">
              <a:solidFill>
                <a:srgbClr val="000000">
                  <a:alpha val="100000"/>
                </a:srgbClr>
              </a:solidFill>
              <a:prstDash val="solid"/>
              <a:round/>
            </a:ln>
          </p:spPr>
          <p:txBody>
            <a:bodyPr/>
            <a:lstStyle/>
            <a:p>
              <a:endParaRPr/>
            </a:p>
          </p:txBody>
        </p:sp>
        <p:sp>
          <p:nvSpPr>
            <p:cNvPr id="305" name="rc305"/>
            <p:cNvSpPr/>
            <p:nvPr/>
          </p:nvSpPr>
          <p:spPr>
            <a:xfrm>
              <a:off x="8229012" y="5199000"/>
              <a:ext cx="112601" cy="0"/>
            </a:xfrm>
            <a:prstGeom prst="rect">
              <a:avLst/>
            </a:prstGeom>
            <a:solidFill>
              <a:srgbClr val="7F7F7F">
                <a:alpha val="100000"/>
              </a:srgbClr>
            </a:solidFill>
            <a:ln w="9525" cap="rnd">
              <a:solidFill>
                <a:srgbClr val="000000">
                  <a:alpha val="100000"/>
                </a:srgbClr>
              </a:solidFill>
              <a:prstDash val="solid"/>
              <a:round/>
            </a:ln>
          </p:spPr>
          <p:txBody>
            <a:bodyPr/>
            <a:lstStyle/>
            <a:p>
              <a:endParaRPr/>
            </a:p>
          </p:txBody>
        </p:sp>
        <p:sp>
          <p:nvSpPr>
            <p:cNvPr id="306" name="rc306"/>
            <p:cNvSpPr/>
            <p:nvPr/>
          </p:nvSpPr>
          <p:spPr>
            <a:xfrm>
              <a:off x="8229012" y="5199000"/>
              <a:ext cx="112601" cy="0"/>
            </a:xfrm>
            <a:prstGeom prst="rect">
              <a:avLst/>
            </a:prstGeom>
            <a:solidFill>
              <a:srgbClr val="A0A0A0">
                <a:alpha val="100000"/>
              </a:srgbClr>
            </a:solidFill>
            <a:ln w="9525" cap="rnd">
              <a:solidFill>
                <a:srgbClr val="000000">
                  <a:alpha val="100000"/>
                </a:srgbClr>
              </a:solidFill>
              <a:prstDash val="solid"/>
              <a:round/>
            </a:ln>
          </p:spPr>
          <p:txBody>
            <a:bodyPr/>
            <a:lstStyle/>
            <a:p>
              <a:endParaRPr/>
            </a:p>
          </p:txBody>
        </p:sp>
        <p:sp>
          <p:nvSpPr>
            <p:cNvPr id="307" name="rc307"/>
            <p:cNvSpPr/>
            <p:nvPr/>
          </p:nvSpPr>
          <p:spPr>
            <a:xfrm>
              <a:off x="8229012" y="5199000"/>
              <a:ext cx="112601" cy="0"/>
            </a:xfrm>
            <a:prstGeom prst="rect">
              <a:avLst/>
            </a:prstGeom>
            <a:solidFill>
              <a:srgbClr val="BBBBBB">
                <a:alpha val="100000"/>
              </a:srgbClr>
            </a:solidFill>
            <a:ln w="9525" cap="rnd">
              <a:solidFill>
                <a:srgbClr val="000000">
                  <a:alpha val="100000"/>
                </a:srgbClr>
              </a:solidFill>
              <a:prstDash val="solid"/>
              <a:round/>
            </a:ln>
          </p:spPr>
          <p:txBody>
            <a:bodyPr/>
            <a:lstStyle/>
            <a:p>
              <a:endParaRPr/>
            </a:p>
          </p:txBody>
        </p:sp>
        <p:sp>
          <p:nvSpPr>
            <p:cNvPr id="308" name="rc308"/>
            <p:cNvSpPr/>
            <p:nvPr/>
          </p:nvSpPr>
          <p:spPr>
            <a:xfrm>
              <a:off x="8229012" y="5199000"/>
              <a:ext cx="112601" cy="0"/>
            </a:xfrm>
            <a:prstGeom prst="rect">
              <a:avLst/>
            </a:prstGeom>
            <a:solidFill>
              <a:srgbClr val="D1D1D1">
                <a:alpha val="100000"/>
              </a:srgbClr>
            </a:solidFill>
            <a:ln w="9525" cap="rnd">
              <a:solidFill>
                <a:srgbClr val="000000">
                  <a:alpha val="100000"/>
                </a:srgbClr>
              </a:solidFill>
              <a:prstDash val="solid"/>
              <a:round/>
            </a:ln>
          </p:spPr>
          <p:txBody>
            <a:bodyPr/>
            <a:lstStyle/>
            <a:p>
              <a:endParaRPr/>
            </a:p>
          </p:txBody>
        </p:sp>
        <p:sp>
          <p:nvSpPr>
            <p:cNvPr id="309" name="rc309"/>
            <p:cNvSpPr/>
            <p:nvPr/>
          </p:nvSpPr>
          <p:spPr>
            <a:xfrm>
              <a:off x="8229012" y="5199000"/>
              <a:ext cx="112601" cy="0"/>
            </a:xfrm>
            <a:prstGeom prst="rect">
              <a:avLst/>
            </a:prstGeom>
            <a:solidFill>
              <a:srgbClr val="E6E6E6">
                <a:alpha val="100000"/>
              </a:srgbClr>
            </a:solidFill>
            <a:ln w="9525" cap="rnd">
              <a:solidFill>
                <a:srgbClr val="000000">
                  <a:alpha val="100000"/>
                </a:srgbClr>
              </a:solidFill>
              <a:prstDash val="solid"/>
              <a:round/>
            </a:ln>
          </p:spPr>
          <p:txBody>
            <a:bodyPr/>
            <a:lstStyle/>
            <a:p>
              <a:endParaRPr/>
            </a:p>
          </p:txBody>
        </p:sp>
        <p:sp>
          <p:nvSpPr>
            <p:cNvPr id="310" name="pl310"/>
            <p:cNvSpPr/>
            <p:nvPr/>
          </p:nvSpPr>
          <p:spPr>
            <a:xfrm>
              <a:off x="1198198" y="5199000"/>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1" name="pl311"/>
            <p:cNvSpPr/>
            <p:nvPr/>
          </p:nvSpPr>
          <p:spPr>
            <a:xfrm>
              <a:off x="1198198" y="4926091"/>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2" name="pl312"/>
            <p:cNvSpPr/>
            <p:nvPr/>
          </p:nvSpPr>
          <p:spPr>
            <a:xfrm>
              <a:off x="1198198" y="4653182"/>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3" name="pl313"/>
            <p:cNvSpPr/>
            <p:nvPr/>
          </p:nvSpPr>
          <p:spPr>
            <a:xfrm>
              <a:off x="1198198" y="4380273"/>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4" name="pl314"/>
            <p:cNvSpPr/>
            <p:nvPr/>
          </p:nvSpPr>
          <p:spPr>
            <a:xfrm>
              <a:off x="1198198" y="4107364"/>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5" name="pl315"/>
            <p:cNvSpPr/>
            <p:nvPr/>
          </p:nvSpPr>
          <p:spPr>
            <a:xfrm>
              <a:off x="1198198" y="3834455"/>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6" name="pl316"/>
            <p:cNvSpPr/>
            <p:nvPr/>
          </p:nvSpPr>
          <p:spPr>
            <a:xfrm>
              <a:off x="1198198" y="3561546"/>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7" name="pl317"/>
            <p:cNvSpPr/>
            <p:nvPr/>
          </p:nvSpPr>
          <p:spPr>
            <a:xfrm>
              <a:off x="1198198" y="3288637"/>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8" name="pl318"/>
            <p:cNvSpPr/>
            <p:nvPr/>
          </p:nvSpPr>
          <p:spPr>
            <a:xfrm>
              <a:off x="1198198" y="3015728"/>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19" name="pl319"/>
            <p:cNvSpPr/>
            <p:nvPr/>
          </p:nvSpPr>
          <p:spPr>
            <a:xfrm>
              <a:off x="1198198" y="2742819"/>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20" name="pl320"/>
            <p:cNvSpPr/>
            <p:nvPr/>
          </p:nvSpPr>
          <p:spPr>
            <a:xfrm>
              <a:off x="1198198" y="2469910"/>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21" name="pl321"/>
            <p:cNvSpPr/>
            <p:nvPr/>
          </p:nvSpPr>
          <p:spPr>
            <a:xfrm>
              <a:off x="1198198" y="2197001"/>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22" name="pl322"/>
            <p:cNvSpPr/>
            <p:nvPr/>
          </p:nvSpPr>
          <p:spPr>
            <a:xfrm>
              <a:off x="1198198" y="1924092"/>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23" name="pl323"/>
            <p:cNvSpPr/>
            <p:nvPr/>
          </p:nvSpPr>
          <p:spPr>
            <a:xfrm>
              <a:off x="1198198" y="1651183"/>
              <a:ext cx="7418161" cy="0"/>
            </a:xfrm>
            <a:custGeom>
              <a:avLst/>
              <a:gdLst/>
              <a:ahLst/>
              <a:cxnLst/>
              <a:rect l="0" t="0" r="0" b="0"/>
              <a:pathLst>
                <a:path w="7418161">
                  <a:moveTo>
                    <a:pt x="0" y="0"/>
                  </a:moveTo>
                  <a:lnTo>
                    <a:pt x="7418161" y="0"/>
                  </a:lnTo>
                  <a:lnTo>
                    <a:pt x="7418161" y="0"/>
                  </a:lnTo>
                </a:path>
              </a:pathLst>
            </a:custGeom>
            <a:ln w="9525" cap="rnd">
              <a:solidFill>
                <a:srgbClr val="D3D3D3">
                  <a:alpha val="100000"/>
                </a:srgbClr>
              </a:solidFill>
              <a:prstDash val="solid"/>
              <a:round/>
            </a:ln>
          </p:spPr>
          <p:txBody>
            <a:bodyPr/>
            <a:lstStyle/>
            <a:p>
              <a:endParaRPr/>
            </a:p>
          </p:txBody>
        </p:sp>
        <p:sp>
          <p:nvSpPr>
            <p:cNvPr id="324" name="rc324"/>
            <p:cNvSpPr/>
            <p:nvPr/>
          </p:nvSpPr>
          <p:spPr>
            <a:xfrm>
              <a:off x="1472945" y="4916812"/>
              <a:ext cx="112601" cy="282187"/>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25" name="rc325"/>
            <p:cNvSpPr/>
            <p:nvPr/>
          </p:nvSpPr>
          <p:spPr>
            <a:xfrm>
              <a:off x="1472945" y="4905404"/>
              <a:ext cx="112601" cy="11407"/>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26" name="rc326"/>
            <p:cNvSpPr/>
            <p:nvPr/>
          </p:nvSpPr>
          <p:spPr>
            <a:xfrm>
              <a:off x="1472945" y="4822603"/>
              <a:ext cx="112601" cy="82800"/>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27" name="rc327"/>
            <p:cNvSpPr/>
            <p:nvPr/>
          </p:nvSpPr>
          <p:spPr>
            <a:xfrm>
              <a:off x="1472945" y="4625672"/>
              <a:ext cx="112601" cy="196931"/>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28" name="rc328"/>
            <p:cNvSpPr/>
            <p:nvPr/>
          </p:nvSpPr>
          <p:spPr>
            <a:xfrm>
              <a:off x="1472945" y="3949240"/>
              <a:ext cx="112601" cy="676432"/>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29" name="rc329"/>
            <p:cNvSpPr/>
            <p:nvPr/>
          </p:nvSpPr>
          <p:spPr>
            <a:xfrm>
              <a:off x="1472945" y="3769229"/>
              <a:ext cx="112601" cy="180010"/>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30" name="rc330"/>
            <p:cNvSpPr/>
            <p:nvPr/>
          </p:nvSpPr>
          <p:spPr>
            <a:xfrm>
              <a:off x="1608067" y="4730797"/>
              <a:ext cx="112601" cy="468202"/>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31" name="rc331"/>
            <p:cNvSpPr/>
            <p:nvPr/>
          </p:nvSpPr>
          <p:spPr>
            <a:xfrm>
              <a:off x="1608067" y="4723428"/>
              <a:ext cx="112601" cy="7368"/>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32" name="rc332"/>
            <p:cNvSpPr/>
            <p:nvPr/>
          </p:nvSpPr>
          <p:spPr>
            <a:xfrm>
              <a:off x="1608067" y="4621742"/>
              <a:ext cx="112601" cy="101685"/>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33" name="rc333"/>
            <p:cNvSpPr/>
            <p:nvPr/>
          </p:nvSpPr>
          <p:spPr>
            <a:xfrm>
              <a:off x="1608067" y="4280443"/>
              <a:ext cx="112601" cy="341299"/>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34" name="rc334"/>
            <p:cNvSpPr/>
            <p:nvPr/>
          </p:nvSpPr>
          <p:spPr>
            <a:xfrm>
              <a:off x="1608067" y="3600463"/>
              <a:ext cx="112601" cy="679979"/>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35" name="rc335"/>
            <p:cNvSpPr/>
            <p:nvPr/>
          </p:nvSpPr>
          <p:spPr>
            <a:xfrm>
              <a:off x="1608067" y="3318493"/>
              <a:ext cx="112601" cy="28196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36" name="rc336"/>
            <p:cNvSpPr/>
            <p:nvPr/>
          </p:nvSpPr>
          <p:spPr>
            <a:xfrm>
              <a:off x="1743188" y="4803172"/>
              <a:ext cx="112601" cy="395827"/>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37" name="rc337"/>
            <p:cNvSpPr/>
            <p:nvPr/>
          </p:nvSpPr>
          <p:spPr>
            <a:xfrm>
              <a:off x="1743188" y="4794003"/>
              <a:ext cx="112601" cy="9169"/>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38" name="rc338"/>
            <p:cNvSpPr/>
            <p:nvPr/>
          </p:nvSpPr>
          <p:spPr>
            <a:xfrm>
              <a:off x="1743188" y="4626655"/>
              <a:ext cx="112601" cy="167347"/>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39" name="rc339"/>
            <p:cNvSpPr/>
            <p:nvPr/>
          </p:nvSpPr>
          <p:spPr>
            <a:xfrm>
              <a:off x="1743188" y="4295889"/>
              <a:ext cx="112601" cy="330765"/>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40" name="rc340"/>
            <p:cNvSpPr/>
            <p:nvPr/>
          </p:nvSpPr>
          <p:spPr>
            <a:xfrm>
              <a:off x="1743188" y="3623987"/>
              <a:ext cx="112601" cy="671901"/>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41" name="rc341"/>
            <p:cNvSpPr/>
            <p:nvPr/>
          </p:nvSpPr>
          <p:spPr>
            <a:xfrm>
              <a:off x="1743188" y="3243279"/>
              <a:ext cx="112601" cy="380708"/>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42" name="rc342"/>
            <p:cNvSpPr/>
            <p:nvPr/>
          </p:nvSpPr>
          <p:spPr>
            <a:xfrm>
              <a:off x="1878309" y="4861029"/>
              <a:ext cx="112601" cy="337970"/>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43" name="rc343"/>
            <p:cNvSpPr/>
            <p:nvPr/>
          </p:nvSpPr>
          <p:spPr>
            <a:xfrm>
              <a:off x="1878309" y="4858082"/>
              <a:ext cx="112601" cy="2947"/>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44" name="rc344"/>
            <p:cNvSpPr/>
            <p:nvPr/>
          </p:nvSpPr>
          <p:spPr>
            <a:xfrm>
              <a:off x="1878309" y="4723101"/>
              <a:ext cx="112601" cy="134980"/>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45" name="rc345"/>
            <p:cNvSpPr/>
            <p:nvPr/>
          </p:nvSpPr>
          <p:spPr>
            <a:xfrm>
              <a:off x="1878309" y="4377434"/>
              <a:ext cx="112601" cy="345666"/>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46" name="rc346"/>
            <p:cNvSpPr/>
            <p:nvPr/>
          </p:nvSpPr>
          <p:spPr>
            <a:xfrm>
              <a:off x="1878309" y="3713174"/>
              <a:ext cx="112601" cy="66426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47" name="rc347"/>
            <p:cNvSpPr/>
            <p:nvPr/>
          </p:nvSpPr>
          <p:spPr>
            <a:xfrm>
              <a:off x="1878309" y="3121016"/>
              <a:ext cx="112601" cy="592157"/>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48" name="rc348"/>
            <p:cNvSpPr/>
            <p:nvPr/>
          </p:nvSpPr>
          <p:spPr>
            <a:xfrm>
              <a:off x="2013431" y="5027176"/>
              <a:ext cx="112601" cy="171823"/>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49" name="rc349"/>
            <p:cNvSpPr/>
            <p:nvPr/>
          </p:nvSpPr>
          <p:spPr>
            <a:xfrm>
              <a:off x="2013431" y="5025375"/>
              <a:ext cx="112601" cy="1801"/>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50" name="rc350"/>
            <p:cNvSpPr/>
            <p:nvPr/>
          </p:nvSpPr>
          <p:spPr>
            <a:xfrm>
              <a:off x="2013431" y="4909334"/>
              <a:ext cx="112601" cy="116040"/>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51" name="rc351"/>
            <p:cNvSpPr/>
            <p:nvPr/>
          </p:nvSpPr>
          <p:spPr>
            <a:xfrm>
              <a:off x="2013431" y="4700395"/>
              <a:ext cx="112601" cy="208939"/>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52" name="rc352"/>
            <p:cNvSpPr/>
            <p:nvPr/>
          </p:nvSpPr>
          <p:spPr>
            <a:xfrm>
              <a:off x="2013431" y="4231264"/>
              <a:ext cx="112601" cy="46913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53" name="rc353"/>
            <p:cNvSpPr/>
            <p:nvPr/>
          </p:nvSpPr>
          <p:spPr>
            <a:xfrm>
              <a:off x="2013431" y="3313963"/>
              <a:ext cx="112601" cy="917301"/>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54" name="rc354"/>
            <p:cNvSpPr/>
            <p:nvPr/>
          </p:nvSpPr>
          <p:spPr>
            <a:xfrm>
              <a:off x="2148552" y="5067184"/>
              <a:ext cx="112601" cy="131815"/>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55" name="rc355"/>
            <p:cNvSpPr/>
            <p:nvPr/>
          </p:nvSpPr>
          <p:spPr>
            <a:xfrm>
              <a:off x="2148552" y="5065984"/>
              <a:ext cx="112601" cy="120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56" name="rc356"/>
            <p:cNvSpPr/>
            <p:nvPr/>
          </p:nvSpPr>
          <p:spPr>
            <a:xfrm>
              <a:off x="2148552" y="4985803"/>
              <a:ext cx="112601" cy="80180"/>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57" name="rc357"/>
            <p:cNvSpPr/>
            <p:nvPr/>
          </p:nvSpPr>
          <p:spPr>
            <a:xfrm>
              <a:off x="2148552" y="4911244"/>
              <a:ext cx="112601" cy="74558"/>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58" name="rc358"/>
            <p:cNvSpPr/>
            <p:nvPr/>
          </p:nvSpPr>
          <p:spPr>
            <a:xfrm>
              <a:off x="2148552" y="4580752"/>
              <a:ext cx="112601" cy="330492"/>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59" name="rc359"/>
            <p:cNvSpPr/>
            <p:nvPr/>
          </p:nvSpPr>
          <p:spPr>
            <a:xfrm>
              <a:off x="2148552" y="3964359"/>
              <a:ext cx="112601" cy="616392"/>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60" name="rc360"/>
            <p:cNvSpPr/>
            <p:nvPr/>
          </p:nvSpPr>
          <p:spPr>
            <a:xfrm>
              <a:off x="2283673" y="5096058"/>
              <a:ext cx="112601" cy="102941"/>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61" name="rc361"/>
            <p:cNvSpPr/>
            <p:nvPr/>
          </p:nvSpPr>
          <p:spPr>
            <a:xfrm>
              <a:off x="2283673" y="5095676"/>
              <a:ext cx="112601" cy="382"/>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62" name="rc362"/>
            <p:cNvSpPr/>
            <p:nvPr/>
          </p:nvSpPr>
          <p:spPr>
            <a:xfrm>
              <a:off x="2283673" y="5040876"/>
              <a:ext cx="112601" cy="54800"/>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63" name="rc363"/>
            <p:cNvSpPr/>
            <p:nvPr/>
          </p:nvSpPr>
          <p:spPr>
            <a:xfrm>
              <a:off x="2283673" y="5016205"/>
              <a:ext cx="112601" cy="24670"/>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64" name="rc364"/>
            <p:cNvSpPr/>
            <p:nvPr/>
          </p:nvSpPr>
          <p:spPr>
            <a:xfrm>
              <a:off x="2283673" y="4702305"/>
              <a:ext cx="112601" cy="313899"/>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65" name="rc365"/>
            <p:cNvSpPr/>
            <p:nvPr/>
          </p:nvSpPr>
          <p:spPr>
            <a:xfrm>
              <a:off x="2283673" y="4449155"/>
              <a:ext cx="112601" cy="253150"/>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66" name="rc366"/>
            <p:cNvSpPr/>
            <p:nvPr/>
          </p:nvSpPr>
          <p:spPr>
            <a:xfrm>
              <a:off x="2418795" y="5098405"/>
              <a:ext cx="112601" cy="100594"/>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67" name="rc367"/>
            <p:cNvSpPr/>
            <p:nvPr/>
          </p:nvSpPr>
          <p:spPr>
            <a:xfrm>
              <a:off x="2418795" y="5098242"/>
              <a:ext cx="112601" cy="163"/>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68" name="rc368"/>
            <p:cNvSpPr/>
            <p:nvPr/>
          </p:nvSpPr>
          <p:spPr>
            <a:xfrm>
              <a:off x="2418795" y="5062545"/>
              <a:ext cx="112601" cy="35696"/>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69" name="rc369"/>
            <p:cNvSpPr/>
            <p:nvPr/>
          </p:nvSpPr>
          <p:spPr>
            <a:xfrm>
              <a:off x="2418795" y="5050646"/>
              <a:ext cx="112601" cy="11898"/>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70" name="rc370"/>
            <p:cNvSpPr/>
            <p:nvPr/>
          </p:nvSpPr>
          <p:spPr>
            <a:xfrm>
              <a:off x="2418795" y="4766985"/>
              <a:ext cx="112601" cy="283661"/>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71" name="rc371"/>
            <p:cNvSpPr/>
            <p:nvPr/>
          </p:nvSpPr>
          <p:spPr>
            <a:xfrm>
              <a:off x="2418795" y="4639809"/>
              <a:ext cx="112601" cy="127175"/>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72" name="rc372"/>
            <p:cNvSpPr/>
            <p:nvPr/>
          </p:nvSpPr>
          <p:spPr>
            <a:xfrm>
              <a:off x="2553916" y="5078046"/>
              <a:ext cx="112601" cy="120953"/>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73" name="rc373"/>
            <p:cNvSpPr/>
            <p:nvPr/>
          </p:nvSpPr>
          <p:spPr>
            <a:xfrm>
              <a:off x="2553916" y="5077992"/>
              <a:ext cx="112601" cy="54"/>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74" name="rc374"/>
            <p:cNvSpPr/>
            <p:nvPr/>
          </p:nvSpPr>
          <p:spPr>
            <a:xfrm>
              <a:off x="2553916" y="5049882"/>
              <a:ext cx="112601" cy="28109"/>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75" name="rc375"/>
            <p:cNvSpPr/>
            <p:nvPr/>
          </p:nvSpPr>
          <p:spPr>
            <a:xfrm>
              <a:off x="2553916" y="5043987"/>
              <a:ext cx="112601" cy="5894"/>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76" name="rc376"/>
            <p:cNvSpPr/>
            <p:nvPr/>
          </p:nvSpPr>
          <p:spPr>
            <a:xfrm>
              <a:off x="2553916" y="4778447"/>
              <a:ext cx="112601" cy="26554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77" name="rc377"/>
            <p:cNvSpPr/>
            <p:nvPr/>
          </p:nvSpPr>
          <p:spPr>
            <a:xfrm>
              <a:off x="2553916" y="4703506"/>
              <a:ext cx="112601" cy="74940"/>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78" name="rc378"/>
            <p:cNvSpPr/>
            <p:nvPr/>
          </p:nvSpPr>
          <p:spPr>
            <a:xfrm>
              <a:off x="2689037" y="5057087"/>
              <a:ext cx="112601" cy="141912"/>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79" name="rc379"/>
            <p:cNvSpPr/>
            <p:nvPr/>
          </p:nvSpPr>
          <p:spPr>
            <a:xfrm>
              <a:off x="2689037" y="5057032"/>
              <a:ext cx="112601" cy="54"/>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80" name="rc380"/>
            <p:cNvSpPr/>
            <p:nvPr/>
          </p:nvSpPr>
          <p:spPr>
            <a:xfrm>
              <a:off x="2689037" y="5029032"/>
              <a:ext cx="112601" cy="28000"/>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81" name="rc381"/>
            <p:cNvSpPr/>
            <p:nvPr/>
          </p:nvSpPr>
          <p:spPr>
            <a:xfrm>
              <a:off x="2689037" y="5025211"/>
              <a:ext cx="112601" cy="3820"/>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82" name="rc382"/>
            <p:cNvSpPr/>
            <p:nvPr/>
          </p:nvSpPr>
          <p:spPr>
            <a:xfrm>
              <a:off x="2689037" y="4808903"/>
              <a:ext cx="112601" cy="216307"/>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83" name="rc383"/>
            <p:cNvSpPr/>
            <p:nvPr/>
          </p:nvSpPr>
          <p:spPr>
            <a:xfrm>
              <a:off x="2689037" y="4759016"/>
              <a:ext cx="112601" cy="49887"/>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84" name="rc384"/>
            <p:cNvSpPr/>
            <p:nvPr/>
          </p:nvSpPr>
          <p:spPr>
            <a:xfrm>
              <a:off x="2824159" y="5074771"/>
              <a:ext cx="112601" cy="124228"/>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85" name="rc385"/>
            <p:cNvSpPr/>
            <p:nvPr/>
          </p:nvSpPr>
          <p:spPr>
            <a:xfrm>
              <a:off x="2824159" y="5074771"/>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86" name="rc386"/>
            <p:cNvSpPr/>
            <p:nvPr/>
          </p:nvSpPr>
          <p:spPr>
            <a:xfrm>
              <a:off x="2824159" y="5046225"/>
              <a:ext cx="112601" cy="28546"/>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87" name="rc387"/>
            <p:cNvSpPr/>
            <p:nvPr/>
          </p:nvSpPr>
          <p:spPr>
            <a:xfrm>
              <a:off x="2824159" y="5041531"/>
              <a:ext cx="112601" cy="4694"/>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88" name="rc388"/>
            <p:cNvSpPr/>
            <p:nvPr/>
          </p:nvSpPr>
          <p:spPr>
            <a:xfrm>
              <a:off x="2824159" y="4850822"/>
              <a:ext cx="112601" cy="190708"/>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89" name="rc389"/>
            <p:cNvSpPr/>
            <p:nvPr/>
          </p:nvSpPr>
          <p:spPr>
            <a:xfrm>
              <a:off x="2824159" y="4773589"/>
              <a:ext cx="112601" cy="77233"/>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90" name="rc390"/>
            <p:cNvSpPr/>
            <p:nvPr/>
          </p:nvSpPr>
          <p:spPr>
            <a:xfrm>
              <a:off x="2959280" y="5059980"/>
              <a:ext cx="112601" cy="139019"/>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91" name="rc391"/>
            <p:cNvSpPr/>
            <p:nvPr/>
          </p:nvSpPr>
          <p:spPr>
            <a:xfrm>
              <a:off x="2959280" y="5059980"/>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92" name="rc392"/>
            <p:cNvSpPr/>
            <p:nvPr/>
          </p:nvSpPr>
          <p:spPr>
            <a:xfrm>
              <a:off x="2959280" y="5037328"/>
              <a:ext cx="112601" cy="22651"/>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93" name="rc393"/>
            <p:cNvSpPr/>
            <p:nvPr/>
          </p:nvSpPr>
          <p:spPr>
            <a:xfrm>
              <a:off x="2959280" y="5031815"/>
              <a:ext cx="112601" cy="5512"/>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394" name="rc394"/>
            <p:cNvSpPr/>
            <p:nvPr/>
          </p:nvSpPr>
          <p:spPr>
            <a:xfrm>
              <a:off x="2959280" y="4762782"/>
              <a:ext cx="112601" cy="269033"/>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395" name="rc395"/>
            <p:cNvSpPr/>
            <p:nvPr/>
          </p:nvSpPr>
          <p:spPr>
            <a:xfrm>
              <a:off x="2959280" y="4613009"/>
              <a:ext cx="112601" cy="149772"/>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396" name="rc396"/>
            <p:cNvSpPr/>
            <p:nvPr/>
          </p:nvSpPr>
          <p:spPr>
            <a:xfrm>
              <a:off x="3094401" y="4920796"/>
              <a:ext cx="112601" cy="278203"/>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397" name="rc397"/>
            <p:cNvSpPr/>
            <p:nvPr/>
          </p:nvSpPr>
          <p:spPr>
            <a:xfrm>
              <a:off x="3094401" y="4920687"/>
              <a:ext cx="112601" cy="109"/>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398" name="rc398"/>
            <p:cNvSpPr/>
            <p:nvPr/>
          </p:nvSpPr>
          <p:spPr>
            <a:xfrm>
              <a:off x="3094401" y="4904858"/>
              <a:ext cx="112601" cy="15828"/>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399" name="rc399"/>
            <p:cNvSpPr/>
            <p:nvPr/>
          </p:nvSpPr>
          <p:spPr>
            <a:xfrm>
              <a:off x="3094401" y="4896453"/>
              <a:ext cx="112601" cy="8405"/>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00" name="rc400"/>
            <p:cNvSpPr/>
            <p:nvPr/>
          </p:nvSpPr>
          <p:spPr>
            <a:xfrm>
              <a:off x="3094401" y="4294907"/>
              <a:ext cx="112601" cy="601545"/>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01" name="rc401"/>
            <p:cNvSpPr/>
            <p:nvPr/>
          </p:nvSpPr>
          <p:spPr>
            <a:xfrm>
              <a:off x="3094401" y="4011573"/>
              <a:ext cx="112601" cy="283334"/>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02" name="rc402"/>
            <p:cNvSpPr/>
            <p:nvPr/>
          </p:nvSpPr>
          <p:spPr>
            <a:xfrm>
              <a:off x="3229522" y="4829917"/>
              <a:ext cx="112601" cy="369082"/>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03" name="rc403"/>
            <p:cNvSpPr/>
            <p:nvPr/>
          </p:nvSpPr>
          <p:spPr>
            <a:xfrm>
              <a:off x="3229522" y="4829917"/>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04" name="rc404"/>
            <p:cNvSpPr/>
            <p:nvPr/>
          </p:nvSpPr>
          <p:spPr>
            <a:xfrm>
              <a:off x="3229522" y="4803773"/>
              <a:ext cx="112601" cy="26144"/>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05" name="rc405"/>
            <p:cNvSpPr/>
            <p:nvPr/>
          </p:nvSpPr>
          <p:spPr>
            <a:xfrm>
              <a:off x="3229522" y="4790837"/>
              <a:ext cx="112601" cy="12935"/>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06" name="rc406"/>
            <p:cNvSpPr/>
            <p:nvPr/>
          </p:nvSpPr>
          <p:spPr>
            <a:xfrm>
              <a:off x="3229522" y="4098631"/>
              <a:ext cx="112601" cy="692206"/>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07" name="rc407"/>
            <p:cNvSpPr/>
            <p:nvPr/>
          </p:nvSpPr>
          <p:spPr>
            <a:xfrm>
              <a:off x="3229522" y="3685828"/>
              <a:ext cx="112601" cy="412802"/>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08" name="rc408"/>
            <p:cNvSpPr/>
            <p:nvPr/>
          </p:nvSpPr>
          <p:spPr>
            <a:xfrm>
              <a:off x="3364644" y="4885482"/>
              <a:ext cx="112601" cy="313517"/>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09" name="rc409"/>
            <p:cNvSpPr/>
            <p:nvPr/>
          </p:nvSpPr>
          <p:spPr>
            <a:xfrm>
              <a:off x="3364644" y="4885263"/>
              <a:ext cx="112601" cy="218"/>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10" name="rc410"/>
            <p:cNvSpPr/>
            <p:nvPr/>
          </p:nvSpPr>
          <p:spPr>
            <a:xfrm>
              <a:off x="3364644" y="4832865"/>
              <a:ext cx="112601" cy="52398"/>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11" name="rc411"/>
            <p:cNvSpPr/>
            <p:nvPr/>
          </p:nvSpPr>
          <p:spPr>
            <a:xfrm>
              <a:off x="3364644" y="4816763"/>
              <a:ext cx="112601" cy="16101"/>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12" name="rc412"/>
            <p:cNvSpPr/>
            <p:nvPr/>
          </p:nvSpPr>
          <p:spPr>
            <a:xfrm>
              <a:off x="3364644" y="3959392"/>
              <a:ext cx="112601" cy="85737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13" name="rc413"/>
            <p:cNvSpPr/>
            <p:nvPr/>
          </p:nvSpPr>
          <p:spPr>
            <a:xfrm>
              <a:off x="3364644" y="3129585"/>
              <a:ext cx="112601" cy="829807"/>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14" name="rc414"/>
            <p:cNvSpPr/>
            <p:nvPr/>
          </p:nvSpPr>
          <p:spPr>
            <a:xfrm>
              <a:off x="3499765" y="5017024"/>
              <a:ext cx="112601" cy="181975"/>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15" name="rc415"/>
            <p:cNvSpPr/>
            <p:nvPr/>
          </p:nvSpPr>
          <p:spPr>
            <a:xfrm>
              <a:off x="3499765" y="5016915"/>
              <a:ext cx="112601" cy="109"/>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16" name="rc416"/>
            <p:cNvSpPr/>
            <p:nvPr/>
          </p:nvSpPr>
          <p:spPr>
            <a:xfrm>
              <a:off x="3499765" y="4963643"/>
              <a:ext cx="112601" cy="53271"/>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17" name="rc417"/>
            <p:cNvSpPr/>
            <p:nvPr/>
          </p:nvSpPr>
          <p:spPr>
            <a:xfrm>
              <a:off x="3499765" y="4945958"/>
              <a:ext cx="112601" cy="17684"/>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18" name="rc418"/>
            <p:cNvSpPr/>
            <p:nvPr/>
          </p:nvSpPr>
          <p:spPr>
            <a:xfrm>
              <a:off x="3499765" y="4421045"/>
              <a:ext cx="112601" cy="524913"/>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19" name="rc419"/>
            <p:cNvSpPr/>
            <p:nvPr/>
          </p:nvSpPr>
          <p:spPr>
            <a:xfrm>
              <a:off x="3499765" y="3683318"/>
              <a:ext cx="112601" cy="737727"/>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20" name="rc420"/>
            <p:cNvSpPr/>
            <p:nvPr/>
          </p:nvSpPr>
          <p:spPr>
            <a:xfrm>
              <a:off x="3634886" y="5039075"/>
              <a:ext cx="112601" cy="159924"/>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21" name="rc421"/>
            <p:cNvSpPr/>
            <p:nvPr/>
          </p:nvSpPr>
          <p:spPr>
            <a:xfrm>
              <a:off x="3634886" y="5039075"/>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22" name="rc422"/>
            <p:cNvSpPr/>
            <p:nvPr/>
          </p:nvSpPr>
          <p:spPr>
            <a:xfrm>
              <a:off x="3634886" y="4987058"/>
              <a:ext cx="112601" cy="52016"/>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23" name="rc423"/>
            <p:cNvSpPr/>
            <p:nvPr/>
          </p:nvSpPr>
          <p:spPr>
            <a:xfrm>
              <a:off x="3634886" y="4965280"/>
              <a:ext cx="112601" cy="21778"/>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24" name="rc424"/>
            <p:cNvSpPr/>
            <p:nvPr/>
          </p:nvSpPr>
          <p:spPr>
            <a:xfrm>
              <a:off x="3634886" y="4607060"/>
              <a:ext cx="112601" cy="35822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25" name="rc425"/>
            <p:cNvSpPr/>
            <p:nvPr/>
          </p:nvSpPr>
          <p:spPr>
            <a:xfrm>
              <a:off x="3634886" y="4211342"/>
              <a:ext cx="112601" cy="395718"/>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26" name="rc426"/>
            <p:cNvSpPr/>
            <p:nvPr/>
          </p:nvSpPr>
          <p:spPr>
            <a:xfrm>
              <a:off x="3770008" y="5093984"/>
              <a:ext cx="112601" cy="105015"/>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27" name="rc427"/>
            <p:cNvSpPr/>
            <p:nvPr/>
          </p:nvSpPr>
          <p:spPr>
            <a:xfrm>
              <a:off x="3770008" y="5093930"/>
              <a:ext cx="112601" cy="54"/>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28" name="rc428"/>
            <p:cNvSpPr/>
            <p:nvPr/>
          </p:nvSpPr>
          <p:spPr>
            <a:xfrm>
              <a:off x="3770008" y="5068822"/>
              <a:ext cx="112601" cy="25107"/>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29" name="rc429"/>
            <p:cNvSpPr/>
            <p:nvPr/>
          </p:nvSpPr>
          <p:spPr>
            <a:xfrm>
              <a:off x="3770008" y="5047644"/>
              <a:ext cx="112601" cy="21177"/>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30" name="rc430"/>
            <p:cNvSpPr/>
            <p:nvPr/>
          </p:nvSpPr>
          <p:spPr>
            <a:xfrm>
              <a:off x="3770008" y="4813434"/>
              <a:ext cx="112601" cy="23421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31" name="rc431"/>
            <p:cNvSpPr/>
            <p:nvPr/>
          </p:nvSpPr>
          <p:spPr>
            <a:xfrm>
              <a:off x="3770008" y="4632058"/>
              <a:ext cx="112601" cy="181375"/>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32" name="rc432"/>
            <p:cNvSpPr/>
            <p:nvPr/>
          </p:nvSpPr>
          <p:spPr>
            <a:xfrm>
              <a:off x="3905129" y="5125805"/>
              <a:ext cx="112601" cy="73194"/>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33" name="rc433"/>
            <p:cNvSpPr/>
            <p:nvPr/>
          </p:nvSpPr>
          <p:spPr>
            <a:xfrm>
              <a:off x="3905129" y="5125805"/>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34" name="rc434"/>
            <p:cNvSpPr/>
            <p:nvPr/>
          </p:nvSpPr>
          <p:spPr>
            <a:xfrm>
              <a:off x="3905129" y="5108339"/>
              <a:ext cx="112601" cy="17466"/>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35" name="rc435"/>
            <p:cNvSpPr/>
            <p:nvPr/>
          </p:nvSpPr>
          <p:spPr>
            <a:xfrm>
              <a:off x="3905129" y="5085524"/>
              <a:ext cx="112601" cy="22815"/>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36" name="rc436"/>
            <p:cNvSpPr/>
            <p:nvPr/>
          </p:nvSpPr>
          <p:spPr>
            <a:xfrm>
              <a:off x="3905129" y="4969265"/>
              <a:ext cx="112601" cy="116259"/>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37" name="rc437"/>
            <p:cNvSpPr/>
            <p:nvPr/>
          </p:nvSpPr>
          <p:spPr>
            <a:xfrm>
              <a:off x="3905129" y="4860647"/>
              <a:ext cx="112601" cy="108617"/>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38" name="rc438"/>
            <p:cNvSpPr/>
            <p:nvPr/>
          </p:nvSpPr>
          <p:spPr>
            <a:xfrm>
              <a:off x="4040250" y="5116035"/>
              <a:ext cx="112601" cy="82964"/>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39" name="rc439"/>
            <p:cNvSpPr/>
            <p:nvPr/>
          </p:nvSpPr>
          <p:spPr>
            <a:xfrm>
              <a:off x="4040250" y="5115871"/>
              <a:ext cx="112601" cy="163"/>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40" name="rc440"/>
            <p:cNvSpPr/>
            <p:nvPr/>
          </p:nvSpPr>
          <p:spPr>
            <a:xfrm>
              <a:off x="4040250" y="5099879"/>
              <a:ext cx="112601" cy="15992"/>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41" name="rc441"/>
            <p:cNvSpPr/>
            <p:nvPr/>
          </p:nvSpPr>
          <p:spPr>
            <a:xfrm>
              <a:off x="4040250" y="5076136"/>
              <a:ext cx="112601" cy="23743"/>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42" name="rc442"/>
            <p:cNvSpPr/>
            <p:nvPr/>
          </p:nvSpPr>
          <p:spPr>
            <a:xfrm>
              <a:off x="4040250" y="4900000"/>
              <a:ext cx="112601" cy="176135"/>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43" name="rc443"/>
            <p:cNvSpPr/>
            <p:nvPr/>
          </p:nvSpPr>
          <p:spPr>
            <a:xfrm>
              <a:off x="4040250" y="4831118"/>
              <a:ext cx="112601" cy="68882"/>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44" name="rc444"/>
            <p:cNvSpPr/>
            <p:nvPr/>
          </p:nvSpPr>
          <p:spPr>
            <a:xfrm>
              <a:off x="4175372" y="5123950"/>
              <a:ext cx="112601" cy="75049"/>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45" name="rc445"/>
            <p:cNvSpPr/>
            <p:nvPr/>
          </p:nvSpPr>
          <p:spPr>
            <a:xfrm>
              <a:off x="4175372" y="5123950"/>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46" name="rc446"/>
            <p:cNvSpPr/>
            <p:nvPr/>
          </p:nvSpPr>
          <p:spPr>
            <a:xfrm>
              <a:off x="4175372" y="5111123"/>
              <a:ext cx="112601" cy="12826"/>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47" name="rc447"/>
            <p:cNvSpPr/>
            <p:nvPr/>
          </p:nvSpPr>
          <p:spPr>
            <a:xfrm>
              <a:off x="4175372" y="5089727"/>
              <a:ext cx="112601" cy="21396"/>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48" name="rc448"/>
            <p:cNvSpPr/>
            <p:nvPr/>
          </p:nvSpPr>
          <p:spPr>
            <a:xfrm>
              <a:off x="4175372" y="4937607"/>
              <a:ext cx="112601" cy="152119"/>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49" name="rc449"/>
            <p:cNvSpPr/>
            <p:nvPr/>
          </p:nvSpPr>
          <p:spPr>
            <a:xfrm>
              <a:off x="4175372" y="4904476"/>
              <a:ext cx="112601" cy="33131"/>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50" name="rc450"/>
            <p:cNvSpPr/>
            <p:nvPr/>
          </p:nvSpPr>
          <p:spPr>
            <a:xfrm>
              <a:off x="4310493" y="5131755"/>
              <a:ext cx="112601" cy="67244"/>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51" name="rc451"/>
            <p:cNvSpPr/>
            <p:nvPr/>
          </p:nvSpPr>
          <p:spPr>
            <a:xfrm>
              <a:off x="4310493" y="5131755"/>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52" name="rc452"/>
            <p:cNvSpPr/>
            <p:nvPr/>
          </p:nvSpPr>
          <p:spPr>
            <a:xfrm>
              <a:off x="4310493" y="5112160"/>
              <a:ext cx="112601" cy="19594"/>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53" name="rc453"/>
            <p:cNvSpPr/>
            <p:nvPr/>
          </p:nvSpPr>
          <p:spPr>
            <a:xfrm>
              <a:off x="4310493" y="5078046"/>
              <a:ext cx="112601" cy="34113"/>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54" name="rc454"/>
            <p:cNvSpPr/>
            <p:nvPr/>
          </p:nvSpPr>
          <p:spPr>
            <a:xfrm>
              <a:off x="4310493" y="4877458"/>
              <a:ext cx="112601" cy="200588"/>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55" name="rc455"/>
            <p:cNvSpPr/>
            <p:nvPr/>
          </p:nvSpPr>
          <p:spPr>
            <a:xfrm>
              <a:off x="4310493" y="4855898"/>
              <a:ext cx="112601" cy="2155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56" name="rc456"/>
            <p:cNvSpPr/>
            <p:nvPr/>
          </p:nvSpPr>
          <p:spPr>
            <a:xfrm>
              <a:off x="4445614" y="5131100"/>
              <a:ext cx="112601" cy="67899"/>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57" name="rc457"/>
            <p:cNvSpPr/>
            <p:nvPr/>
          </p:nvSpPr>
          <p:spPr>
            <a:xfrm>
              <a:off x="4445614" y="5131100"/>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58" name="rc458"/>
            <p:cNvSpPr/>
            <p:nvPr/>
          </p:nvSpPr>
          <p:spPr>
            <a:xfrm>
              <a:off x="4445614" y="5110577"/>
              <a:ext cx="112601" cy="20522"/>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59" name="rc459"/>
            <p:cNvSpPr/>
            <p:nvPr/>
          </p:nvSpPr>
          <p:spPr>
            <a:xfrm>
              <a:off x="4445614" y="5061835"/>
              <a:ext cx="112601" cy="48741"/>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60" name="rc460"/>
            <p:cNvSpPr/>
            <p:nvPr/>
          </p:nvSpPr>
          <p:spPr>
            <a:xfrm>
              <a:off x="4445614" y="4798042"/>
              <a:ext cx="112601" cy="263793"/>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61" name="rc461"/>
            <p:cNvSpPr/>
            <p:nvPr/>
          </p:nvSpPr>
          <p:spPr>
            <a:xfrm>
              <a:off x="4445614" y="4774681"/>
              <a:ext cx="112601" cy="23361"/>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62" name="rc462"/>
            <p:cNvSpPr/>
            <p:nvPr/>
          </p:nvSpPr>
          <p:spPr>
            <a:xfrm>
              <a:off x="4580736" y="4979635"/>
              <a:ext cx="112601" cy="219364"/>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63" name="rc463"/>
            <p:cNvSpPr/>
            <p:nvPr/>
          </p:nvSpPr>
          <p:spPr>
            <a:xfrm>
              <a:off x="4580736" y="4975214"/>
              <a:ext cx="112601" cy="4421"/>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64" name="rc464"/>
            <p:cNvSpPr/>
            <p:nvPr/>
          </p:nvSpPr>
          <p:spPr>
            <a:xfrm>
              <a:off x="4580736" y="4938590"/>
              <a:ext cx="112601" cy="36624"/>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65" name="rc465"/>
            <p:cNvSpPr/>
            <p:nvPr/>
          </p:nvSpPr>
          <p:spPr>
            <a:xfrm>
              <a:off x="4580736" y="4899673"/>
              <a:ext cx="112601" cy="38916"/>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66" name="rc466"/>
            <p:cNvSpPr/>
            <p:nvPr/>
          </p:nvSpPr>
          <p:spPr>
            <a:xfrm>
              <a:off x="4580736" y="4663552"/>
              <a:ext cx="112601" cy="23612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67" name="rc467"/>
            <p:cNvSpPr/>
            <p:nvPr/>
          </p:nvSpPr>
          <p:spPr>
            <a:xfrm>
              <a:off x="4580736" y="4612191"/>
              <a:ext cx="112601" cy="51361"/>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68" name="rc468"/>
            <p:cNvSpPr/>
            <p:nvPr/>
          </p:nvSpPr>
          <p:spPr>
            <a:xfrm>
              <a:off x="4715857" y="5023792"/>
              <a:ext cx="112601" cy="175207"/>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69" name="rc469"/>
            <p:cNvSpPr/>
            <p:nvPr/>
          </p:nvSpPr>
          <p:spPr>
            <a:xfrm>
              <a:off x="4715857" y="5023737"/>
              <a:ext cx="112601" cy="54"/>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70" name="rc470"/>
            <p:cNvSpPr/>
            <p:nvPr/>
          </p:nvSpPr>
          <p:spPr>
            <a:xfrm>
              <a:off x="4715857" y="4963534"/>
              <a:ext cx="112601" cy="60203"/>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71" name="rc471"/>
            <p:cNvSpPr/>
            <p:nvPr/>
          </p:nvSpPr>
          <p:spPr>
            <a:xfrm>
              <a:off x="4715857" y="4885918"/>
              <a:ext cx="112601" cy="77615"/>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72" name="rc472"/>
            <p:cNvSpPr/>
            <p:nvPr/>
          </p:nvSpPr>
          <p:spPr>
            <a:xfrm>
              <a:off x="4715857" y="4405926"/>
              <a:ext cx="112601" cy="479992"/>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73" name="rc473"/>
            <p:cNvSpPr/>
            <p:nvPr/>
          </p:nvSpPr>
          <p:spPr>
            <a:xfrm>
              <a:off x="4715857" y="4363298"/>
              <a:ext cx="112601" cy="42628"/>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74" name="rc474"/>
            <p:cNvSpPr/>
            <p:nvPr/>
          </p:nvSpPr>
          <p:spPr>
            <a:xfrm>
              <a:off x="4850978" y="5040931"/>
              <a:ext cx="112601" cy="158068"/>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75" name="rc475"/>
            <p:cNvSpPr/>
            <p:nvPr/>
          </p:nvSpPr>
          <p:spPr>
            <a:xfrm>
              <a:off x="4850978" y="5040494"/>
              <a:ext cx="112601" cy="436"/>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76" name="rc476"/>
            <p:cNvSpPr/>
            <p:nvPr/>
          </p:nvSpPr>
          <p:spPr>
            <a:xfrm>
              <a:off x="4850978" y="4981546"/>
              <a:ext cx="112601" cy="58948"/>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77" name="rc477"/>
            <p:cNvSpPr/>
            <p:nvPr/>
          </p:nvSpPr>
          <p:spPr>
            <a:xfrm>
              <a:off x="4850978" y="4879423"/>
              <a:ext cx="112601" cy="102122"/>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78" name="rc478"/>
            <p:cNvSpPr/>
            <p:nvPr/>
          </p:nvSpPr>
          <p:spPr>
            <a:xfrm>
              <a:off x="4850978" y="4343430"/>
              <a:ext cx="112601" cy="535993"/>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79" name="rc479"/>
            <p:cNvSpPr/>
            <p:nvPr/>
          </p:nvSpPr>
          <p:spPr>
            <a:xfrm>
              <a:off x="4850978" y="4294361"/>
              <a:ext cx="112601" cy="4906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80" name="rc480"/>
            <p:cNvSpPr/>
            <p:nvPr/>
          </p:nvSpPr>
          <p:spPr>
            <a:xfrm>
              <a:off x="4986100" y="5000213"/>
              <a:ext cx="112601" cy="198786"/>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81" name="rc481"/>
            <p:cNvSpPr/>
            <p:nvPr/>
          </p:nvSpPr>
          <p:spPr>
            <a:xfrm>
              <a:off x="4986100" y="4999176"/>
              <a:ext cx="112601" cy="1037"/>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82" name="rc482"/>
            <p:cNvSpPr/>
            <p:nvPr/>
          </p:nvSpPr>
          <p:spPr>
            <a:xfrm>
              <a:off x="4986100" y="4928438"/>
              <a:ext cx="112601" cy="70738"/>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83" name="rc483"/>
            <p:cNvSpPr/>
            <p:nvPr/>
          </p:nvSpPr>
          <p:spPr>
            <a:xfrm>
              <a:off x="4986100" y="4764474"/>
              <a:ext cx="112601" cy="163963"/>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84" name="rc484"/>
            <p:cNvSpPr/>
            <p:nvPr/>
          </p:nvSpPr>
          <p:spPr>
            <a:xfrm>
              <a:off x="4986100" y="4038863"/>
              <a:ext cx="112601" cy="72561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85" name="rc485"/>
            <p:cNvSpPr/>
            <p:nvPr/>
          </p:nvSpPr>
          <p:spPr>
            <a:xfrm>
              <a:off x="4986100" y="3956609"/>
              <a:ext cx="112601" cy="82254"/>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86" name="rc486"/>
            <p:cNvSpPr/>
            <p:nvPr/>
          </p:nvSpPr>
          <p:spPr>
            <a:xfrm>
              <a:off x="5121221" y="5069641"/>
              <a:ext cx="112601" cy="129358"/>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87" name="rc487"/>
            <p:cNvSpPr/>
            <p:nvPr/>
          </p:nvSpPr>
          <p:spPr>
            <a:xfrm>
              <a:off x="5121221" y="5068931"/>
              <a:ext cx="112601" cy="709"/>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88" name="rc488"/>
            <p:cNvSpPr/>
            <p:nvPr/>
          </p:nvSpPr>
          <p:spPr>
            <a:xfrm>
              <a:off x="5121221" y="4999066"/>
              <a:ext cx="112601" cy="69864"/>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89" name="rc489"/>
            <p:cNvSpPr/>
            <p:nvPr/>
          </p:nvSpPr>
          <p:spPr>
            <a:xfrm>
              <a:off x="5121221" y="4841598"/>
              <a:ext cx="112601" cy="157468"/>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90" name="rc490"/>
            <p:cNvSpPr/>
            <p:nvPr/>
          </p:nvSpPr>
          <p:spPr>
            <a:xfrm>
              <a:off x="5121221" y="4274493"/>
              <a:ext cx="112601" cy="567104"/>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91" name="rc491"/>
            <p:cNvSpPr/>
            <p:nvPr/>
          </p:nvSpPr>
          <p:spPr>
            <a:xfrm>
              <a:off x="5121221" y="4207630"/>
              <a:ext cx="112601" cy="66862"/>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92" name="rc492"/>
            <p:cNvSpPr/>
            <p:nvPr/>
          </p:nvSpPr>
          <p:spPr>
            <a:xfrm>
              <a:off x="5256342" y="5088417"/>
              <a:ext cx="112601" cy="110582"/>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93" name="rc493"/>
            <p:cNvSpPr/>
            <p:nvPr/>
          </p:nvSpPr>
          <p:spPr>
            <a:xfrm>
              <a:off x="5256342" y="5088144"/>
              <a:ext cx="112601" cy="272"/>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494" name="rc494"/>
            <p:cNvSpPr/>
            <p:nvPr/>
          </p:nvSpPr>
          <p:spPr>
            <a:xfrm>
              <a:off x="5256342" y="5008454"/>
              <a:ext cx="112601" cy="79689"/>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495" name="rc495"/>
            <p:cNvSpPr/>
            <p:nvPr/>
          </p:nvSpPr>
          <p:spPr>
            <a:xfrm>
              <a:off x="5256342" y="4849185"/>
              <a:ext cx="112601" cy="159269"/>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496" name="rc496"/>
            <p:cNvSpPr/>
            <p:nvPr/>
          </p:nvSpPr>
          <p:spPr>
            <a:xfrm>
              <a:off x="5256342" y="4436055"/>
              <a:ext cx="112601" cy="413129"/>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497" name="rc497"/>
            <p:cNvSpPr/>
            <p:nvPr/>
          </p:nvSpPr>
          <p:spPr>
            <a:xfrm>
              <a:off x="5256342" y="4374705"/>
              <a:ext cx="112601" cy="6134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498" name="rc498"/>
            <p:cNvSpPr/>
            <p:nvPr/>
          </p:nvSpPr>
          <p:spPr>
            <a:xfrm>
              <a:off x="5391464" y="5097532"/>
              <a:ext cx="112601" cy="101467"/>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499" name="rc499"/>
            <p:cNvSpPr/>
            <p:nvPr/>
          </p:nvSpPr>
          <p:spPr>
            <a:xfrm>
              <a:off x="5391464" y="5097532"/>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00" name="rc500"/>
            <p:cNvSpPr/>
            <p:nvPr/>
          </p:nvSpPr>
          <p:spPr>
            <a:xfrm>
              <a:off x="5391464" y="5039839"/>
              <a:ext cx="112601" cy="57692"/>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01" name="rc501"/>
            <p:cNvSpPr/>
            <p:nvPr/>
          </p:nvSpPr>
          <p:spPr>
            <a:xfrm>
              <a:off x="5391464" y="4899455"/>
              <a:ext cx="112601" cy="140384"/>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02" name="rc502"/>
            <p:cNvSpPr/>
            <p:nvPr/>
          </p:nvSpPr>
          <p:spPr>
            <a:xfrm>
              <a:off x="5391464" y="4645868"/>
              <a:ext cx="112601" cy="253587"/>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03" name="rc503"/>
            <p:cNvSpPr/>
            <p:nvPr/>
          </p:nvSpPr>
          <p:spPr>
            <a:xfrm>
              <a:off x="5391464" y="4601875"/>
              <a:ext cx="112601" cy="43992"/>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04" name="rc504"/>
            <p:cNvSpPr/>
            <p:nvPr/>
          </p:nvSpPr>
          <p:spPr>
            <a:xfrm>
              <a:off x="5526585" y="5118491"/>
              <a:ext cx="112601" cy="80508"/>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05" name="rc505"/>
            <p:cNvSpPr/>
            <p:nvPr/>
          </p:nvSpPr>
          <p:spPr>
            <a:xfrm>
              <a:off x="5526585" y="5118491"/>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06" name="rc506"/>
            <p:cNvSpPr/>
            <p:nvPr/>
          </p:nvSpPr>
          <p:spPr>
            <a:xfrm>
              <a:off x="5526585" y="5060580"/>
              <a:ext cx="112601" cy="57911"/>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07" name="rc507"/>
            <p:cNvSpPr/>
            <p:nvPr/>
          </p:nvSpPr>
          <p:spPr>
            <a:xfrm>
              <a:off x="5526585" y="4937280"/>
              <a:ext cx="112601" cy="123300"/>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08" name="rc508"/>
            <p:cNvSpPr/>
            <p:nvPr/>
          </p:nvSpPr>
          <p:spPr>
            <a:xfrm>
              <a:off x="5526585" y="4724465"/>
              <a:ext cx="112601" cy="212814"/>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09" name="rc509"/>
            <p:cNvSpPr/>
            <p:nvPr/>
          </p:nvSpPr>
          <p:spPr>
            <a:xfrm>
              <a:off x="5526585" y="4682328"/>
              <a:ext cx="112601" cy="42137"/>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10" name="rc510"/>
            <p:cNvSpPr/>
            <p:nvPr/>
          </p:nvSpPr>
          <p:spPr>
            <a:xfrm>
              <a:off x="5661706" y="5121930"/>
              <a:ext cx="112601" cy="77069"/>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11" name="rc511"/>
            <p:cNvSpPr/>
            <p:nvPr/>
          </p:nvSpPr>
          <p:spPr>
            <a:xfrm>
              <a:off x="5661706" y="5121875"/>
              <a:ext cx="112601" cy="54"/>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12" name="rc512"/>
            <p:cNvSpPr/>
            <p:nvPr/>
          </p:nvSpPr>
          <p:spPr>
            <a:xfrm>
              <a:off x="5661706" y="5077555"/>
              <a:ext cx="112601" cy="44320"/>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13" name="rc513"/>
            <p:cNvSpPr/>
            <p:nvPr/>
          </p:nvSpPr>
          <p:spPr>
            <a:xfrm>
              <a:off x="5661706" y="5008400"/>
              <a:ext cx="112601" cy="69155"/>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14" name="rc514"/>
            <p:cNvSpPr/>
            <p:nvPr/>
          </p:nvSpPr>
          <p:spPr>
            <a:xfrm>
              <a:off x="5661706" y="4765784"/>
              <a:ext cx="112601" cy="242616"/>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15" name="rc515"/>
            <p:cNvSpPr/>
            <p:nvPr/>
          </p:nvSpPr>
          <p:spPr>
            <a:xfrm>
              <a:off x="5661706" y="4726485"/>
              <a:ext cx="112601" cy="39298"/>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16" name="rc516"/>
            <p:cNvSpPr/>
            <p:nvPr/>
          </p:nvSpPr>
          <p:spPr>
            <a:xfrm>
              <a:off x="5796828" y="5116090"/>
              <a:ext cx="112601" cy="82909"/>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17" name="rc517"/>
            <p:cNvSpPr/>
            <p:nvPr/>
          </p:nvSpPr>
          <p:spPr>
            <a:xfrm>
              <a:off x="5796828" y="5116035"/>
              <a:ext cx="112601" cy="54"/>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18" name="rc518"/>
            <p:cNvSpPr/>
            <p:nvPr/>
          </p:nvSpPr>
          <p:spPr>
            <a:xfrm>
              <a:off x="5796828" y="5077500"/>
              <a:ext cx="112601" cy="38534"/>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19" name="rc519"/>
            <p:cNvSpPr/>
            <p:nvPr/>
          </p:nvSpPr>
          <p:spPr>
            <a:xfrm>
              <a:off x="5796828" y="5024938"/>
              <a:ext cx="112601" cy="52562"/>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20" name="rc520"/>
            <p:cNvSpPr/>
            <p:nvPr/>
          </p:nvSpPr>
          <p:spPr>
            <a:xfrm>
              <a:off x="5796828" y="4816490"/>
              <a:ext cx="112601" cy="208447"/>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21" name="rc521"/>
            <p:cNvSpPr/>
            <p:nvPr/>
          </p:nvSpPr>
          <p:spPr>
            <a:xfrm>
              <a:off x="5796828" y="4774626"/>
              <a:ext cx="112601" cy="41864"/>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22" name="rc522"/>
            <p:cNvSpPr/>
            <p:nvPr/>
          </p:nvSpPr>
          <p:spPr>
            <a:xfrm>
              <a:off x="5931949" y="5106483"/>
              <a:ext cx="112601" cy="92516"/>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23" name="rc523"/>
            <p:cNvSpPr/>
            <p:nvPr/>
          </p:nvSpPr>
          <p:spPr>
            <a:xfrm>
              <a:off x="5931949" y="5106483"/>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24" name="rc524"/>
            <p:cNvSpPr/>
            <p:nvPr/>
          </p:nvSpPr>
          <p:spPr>
            <a:xfrm>
              <a:off x="5931949" y="5055122"/>
              <a:ext cx="112601" cy="51361"/>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25" name="rc525"/>
            <p:cNvSpPr/>
            <p:nvPr/>
          </p:nvSpPr>
          <p:spPr>
            <a:xfrm>
              <a:off x="5931949" y="4982801"/>
              <a:ext cx="112601" cy="72320"/>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26" name="rc526"/>
            <p:cNvSpPr/>
            <p:nvPr/>
          </p:nvSpPr>
          <p:spPr>
            <a:xfrm>
              <a:off x="5931949" y="4804810"/>
              <a:ext cx="112601" cy="177991"/>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27" name="rc527"/>
            <p:cNvSpPr/>
            <p:nvPr/>
          </p:nvSpPr>
          <p:spPr>
            <a:xfrm>
              <a:off x="5931949" y="4764474"/>
              <a:ext cx="112601" cy="40335"/>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28" name="rc528"/>
            <p:cNvSpPr/>
            <p:nvPr/>
          </p:nvSpPr>
          <p:spPr>
            <a:xfrm>
              <a:off x="6067070" y="5127224"/>
              <a:ext cx="112601" cy="71775"/>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29" name="rc529"/>
            <p:cNvSpPr/>
            <p:nvPr/>
          </p:nvSpPr>
          <p:spPr>
            <a:xfrm>
              <a:off x="6067070" y="5127224"/>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30" name="rc530"/>
            <p:cNvSpPr/>
            <p:nvPr/>
          </p:nvSpPr>
          <p:spPr>
            <a:xfrm>
              <a:off x="6067070" y="5075372"/>
              <a:ext cx="112601" cy="51852"/>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31" name="rc531"/>
            <p:cNvSpPr/>
            <p:nvPr/>
          </p:nvSpPr>
          <p:spPr>
            <a:xfrm>
              <a:off x="6067070" y="4946995"/>
              <a:ext cx="112601" cy="128376"/>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32" name="rc532"/>
            <p:cNvSpPr/>
            <p:nvPr/>
          </p:nvSpPr>
          <p:spPr>
            <a:xfrm>
              <a:off x="6067070" y="4668683"/>
              <a:ext cx="112601" cy="278312"/>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33" name="rc533"/>
            <p:cNvSpPr/>
            <p:nvPr/>
          </p:nvSpPr>
          <p:spPr>
            <a:xfrm>
              <a:off x="6067070" y="4622343"/>
              <a:ext cx="112601" cy="4633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34" name="rc534"/>
            <p:cNvSpPr/>
            <p:nvPr/>
          </p:nvSpPr>
          <p:spPr>
            <a:xfrm>
              <a:off x="6202192" y="5122858"/>
              <a:ext cx="112601" cy="76141"/>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35" name="rc535"/>
            <p:cNvSpPr/>
            <p:nvPr/>
          </p:nvSpPr>
          <p:spPr>
            <a:xfrm>
              <a:off x="6202192" y="5076627"/>
              <a:ext cx="112601" cy="4623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36" name="rc536"/>
            <p:cNvSpPr/>
            <p:nvPr/>
          </p:nvSpPr>
          <p:spPr>
            <a:xfrm>
              <a:off x="6202192" y="5020353"/>
              <a:ext cx="112601" cy="56273"/>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37" name="rc537"/>
            <p:cNvSpPr/>
            <p:nvPr/>
          </p:nvSpPr>
          <p:spPr>
            <a:xfrm>
              <a:off x="6202192" y="4855243"/>
              <a:ext cx="112601" cy="165109"/>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38" name="rc538"/>
            <p:cNvSpPr/>
            <p:nvPr/>
          </p:nvSpPr>
          <p:spPr>
            <a:xfrm>
              <a:off x="6202192" y="4574911"/>
              <a:ext cx="112601" cy="280332"/>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39" name="rc539"/>
            <p:cNvSpPr/>
            <p:nvPr/>
          </p:nvSpPr>
          <p:spPr>
            <a:xfrm>
              <a:off x="6202192" y="4525351"/>
              <a:ext cx="112601" cy="49560"/>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40" name="rc540"/>
            <p:cNvSpPr/>
            <p:nvPr/>
          </p:nvSpPr>
          <p:spPr>
            <a:xfrm>
              <a:off x="6337313" y="5037819"/>
              <a:ext cx="112601" cy="161180"/>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41" name="rc541"/>
            <p:cNvSpPr/>
            <p:nvPr/>
          </p:nvSpPr>
          <p:spPr>
            <a:xfrm>
              <a:off x="6337313" y="5037656"/>
              <a:ext cx="112601" cy="163"/>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42" name="rc542"/>
            <p:cNvSpPr/>
            <p:nvPr/>
          </p:nvSpPr>
          <p:spPr>
            <a:xfrm>
              <a:off x="6337313" y="4819219"/>
              <a:ext cx="112601" cy="218436"/>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43" name="rc543"/>
            <p:cNvSpPr/>
            <p:nvPr/>
          </p:nvSpPr>
          <p:spPr>
            <a:xfrm>
              <a:off x="6337313" y="4509850"/>
              <a:ext cx="112601" cy="309369"/>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44" name="rc544"/>
            <p:cNvSpPr/>
            <p:nvPr/>
          </p:nvSpPr>
          <p:spPr>
            <a:xfrm>
              <a:off x="6337313" y="4019542"/>
              <a:ext cx="112601" cy="490308"/>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45" name="rc545"/>
            <p:cNvSpPr/>
            <p:nvPr/>
          </p:nvSpPr>
          <p:spPr>
            <a:xfrm>
              <a:off x="6337313" y="3914417"/>
              <a:ext cx="112601" cy="105124"/>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46" name="rc546"/>
            <p:cNvSpPr/>
            <p:nvPr/>
          </p:nvSpPr>
          <p:spPr>
            <a:xfrm>
              <a:off x="6472434" y="4966645"/>
              <a:ext cx="112601" cy="232354"/>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47" name="rc547"/>
            <p:cNvSpPr/>
            <p:nvPr/>
          </p:nvSpPr>
          <p:spPr>
            <a:xfrm>
              <a:off x="6472434" y="4965771"/>
              <a:ext cx="112601" cy="873"/>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48" name="rc548"/>
            <p:cNvSpPr/>
            <p:nvPr/>
          </p:nvSpPr>
          <p:spPr>
            <a:xfrm>
              <a:off x="6472434" y="4700395"/>
              <a:ext cx="112601" cy="265376"/>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49" name="rc549"/>
            <p:cNvSpPr/>
            <p:nvPr/>
          </p:nvSpPr>
          <p:spPr>
            <a:xfrm>
              <a:off x="6472434" y="4339664"/>
              <a:ext cx="112601" cy="360731"/>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50" name="rc550"/>
            <p:cNvSpPr/>
            <p:nvPr/>
          </p:nvSpPr>
          <p:spPr>
            <a:xfrm>
              <a:off x="6472434" y="3849792"/>
              <a:ext cx="112601" cy="489871"/>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51" name="rc551"/>
            <p:cNvSpPr/>
            <p:nvPr/>
          </p:nvSpPr>
          <p:spPr>
            <a:xfrm>
              <a:off x="6472434" y="3714484"/>
              <a:ext cx="112601" cy="135308"/>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52" name="rc552"/>
            <p:cNvSpPr/>
            <p:nvPr/>
          </p:nvSpPr>
          <p:spPr>
            <a:xfrm>
              <a:off x="6607556" y="4922979"/>
              <a:ext cx="112601" cy="276020"/>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53" name="rc553"/>
            <p:cNvSpPr/>
            <p:nvPr/>
          </p:nvSpPr>
          <p:spPr>
            <a:xfrm>
              <a:off x="6607556" y="4918395"/>
              <a:ext cx="112601" cy="4584"/>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54" name="rc554"/>
            <p:cNvSpPr/>
            <p:nvPr/>
          </p:nvSpPr>
          <p:spPr>
            <a:xfrm>
              <a:off x="6607556" y="4478083"/>
              <a:ext cx="112601" cy="440311"/>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55" name="rc555"/>
            <p:cNvSpPr/>
            <p:nvPr/>
          </p:nvSpPr>
          <p:spPr>
            <a:xfrm>
              <a:off x="6607556" y="4073032"/>
              <a:ext cx="112601" cy="405051"/>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56" name="rc556"/>
            <p:cNvSpPr/>
            <p:nvPr/>
          </p:nvSpPr>
          <p:spPr>
            <a:xfrm>
              <a:off x="6607556" y="3294259"/>
              <a:ext cx="112601" cy="778773"/>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57" name="rc557"/>
            <p:cNvSpPr/>
            <p:nvPr/>
          </p:nvSpPr>
          <p:spPr>
            <a:xfrm>
              <a:off x="6607556" y="3109336"/>
              <a:ext cx="112601" cy="184923"/>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58" name="rc558"/>
            <p:cNvSpPr/>
            <p:nvPr/>
          </p:nvSpPr>
          <p:spPr>
            <a:xfrm>
              <a:off x="6742677" y="4990279"/>
              <a:ext cx="112601" cy="208720"/>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59" name="rc559"/>
            <p:cNvSpPr/>
            <p:nvPr/>
          </p:nvSpPr>
          <p:spPr>
            <a:xfrm>
              <a:off x="6742677" y="4981928"/>
              <a:ext cx="112601" cy="8351"/>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60" name="rc560"/>
            <p:cNvSpPr/>
            <p:nvPr/>
          </p:nvSpPr>
          <p:spPr>
            <a:xfrm>
              <a:off x="6742677" y="4546692"/>
              <a:ext cx="112601" cy="435235"/>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61" name="rc561"/>
            <p:cNvSpPr/>
            <p:nvPr/>
          </p:nvSpPr>
          <p:spPr>
            <a:xfrm>
              <a:off x="6742677" y="4124502"/>
              <a:ext cx="112601" cy="422190"/>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62" name="rc562"/>
            <p:cNvSpPr/>
            <p:nvPr/>
          </p:nvSpPr>
          <p:spPr>
            <a:xfrm>
              <a:off x="6742677" y="3458659"/>
              <a:ext cx="112601" cy="665843"/>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63" name="rc563"/>
            <p:cNvSpPr/>
            <p:nvPr/>
          </p:nvSpPr>
          <p:spPr>
            <a:xfrm>
              <a:off x="6742677" y="3282414"/>
              <a:ext cx="112601" cy="176244"/>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64" name="rc564"/>
            <p:cNvSpPr/>
            <p:nvPr/>
          </p:nvSpPr>
          <p:spPr>
            <a:xfrm>
              <a:off x="6877798" y="5043714"/>
              <a:ext cx="112601" cy="155285"/>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65" name="rc565"/>
            <p:cNvSpPr/>
            <p:nvPr/>
          </p:nvSpPr>
          <p:spPr>
            <a:xfrm>
              <a:off x="6877798" y="5027831"/>
              <a:ext cx="112601" cy="15883"/>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66" name="rc566"/>
            <p:cNvSpPr/>
            <p:nvPr/>
          </p:nvSpPr>
          <p:spPr>
            <a:xfrm>
              <a:off x="6877798" y="4501226"/>
              <a:ext cx="112601" cy="526605"/>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67" name="rc567"/>
            <p:cNvSpPr/>
            <p:nvPr/>
          </p:nvSpPr>
          <p:spPr>
            <a:xfrm>
              <a:off x="6877798" y="4025327"/>
              <a:ext cx="112601" cy="475898"/>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68" name="rc568"/>
            <p:cNvSpPr/>
            <p:nvPr/>
          </p:nvSpPr>
          <p:spPr>
            <a:xfrm>
              <a:off x="6877798" y="3430877"/>
              <a:ext cx="112601" cy="59445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69" name="rc569"/>
            <p:cNvSpPr/>
            <p:nvPr/>
          </p:nvSpPr>
          <p:spPr>
            <a:xfrm>
              <a:off x="6877798" y="3264348"/>
              <a:ext cx="112601" cy="16652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70" name="rc570"/>
            <p:cNvSpPr/>
            <p:nvPr/>
          </p:nvSpPr>
          <p:spPr>
            <a:xfrm>
              <a:off x="7012920" y="5105828"/>
              <a:ext cx="112601" cy="93171"/>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71" name="rc571"/>
            <p:cNvSpPr/>
            <p:nvPr/>
          </p:nvSpPr>
          <p:spPr>
            <a:xfrm>
              <a:off x="7012920" y="5094694"/>
              <a:ext cx="112601" cy="11134"/>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72" name="rc572"/>
            <p:cNvSpPr/>
            <p:nvPr/>
          </p:nvSpPr>
          <p:spPr>
            <a:xfrm>
              <a:off x="7012920" y="4786307"/>
              <a:ext cx="112601" cy="308387"/>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73" name="rc573"/>
            <p:cNvSpPr/>
            <p:nvPr/>
          </p:nvSpPr>
          <p:spPr>
            <a:xfrm>
              <a:off x="7012920" y="4397084"/>
              <a:ext cx="112601" cy="389222"/>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74" name="rc574"/>
            <p:cNvSpPr/>
            <p:nvPr/>
          </p:nvSpPr>
          <p:spPr>
            <a:xfrm>
              <a:off x="7012920" y="4122810"/>
              <a:ext cx="112601" cy="274273"/>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75" name="rc575"/>
            <p:cNvSpPr/>
            <p:nvPr/>
          </p:nvSpPr>
          <p:spPr>
            <a:xfrm>
              <a:off x="7012920" y="3990613"/>
              <a:ext cx="112601" cy="132197"/>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76" name="rc576"/>
            <p:cNvSpPr/>
            <p:nvPr/>
          </p:nvSpPr>
          <p:spPr>
            <a:xfrm>
              <a:off x="7148041" y="5109922"/>
              <a:ext cx="112601" cy="89077"/>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77" name="rc577"/>
            <p:cNvSpPr/>
            <p:nvPr/>
          </p:nvSpPr>
          <p:spPr>
            <a:xfrm>
              <a:off x="7148041" y="5087543"/>
              <a:ext cx="112601" cy="22378"/>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78" name="rc578"/>
            <p:cNvSpPr/>
            <p:nvPr/>
          </p:nvSpPr>
          <p:spPr>
            <a:xfrm>
              <a:off x="7148041" y="4842799"/>
              <a:ext cx="112601" cy="244744"/>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79" name="rc579"/>
            <p:cNvSpPr/>
            <p:nvPr/>
          </p:nvSpPr>
          <p:spPr>
            <a:xfrm>
              <a:off x="7148041" y="4547511"/>
              <a:ext cx="112601" cy="295287"/>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80" name="rc580"/>
            <p:cNvSpPr/>
            <p:nvPr/>
          </p:nvSpPr>
          <p:spPr>
            <a:xfrm>
              <a:off x="7148041" y="4358604"/>
              <a:ext cx="112601" cy="188907"/>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81" name="rc581"/>
            <p:cNvSpPr/>
            <p:nvPr/>
          </p:nvSpPr>
          <p:spPr>
            <a:xfrm>
              <a:off x="7148041" y="4237377"/>
              <a:ext cx="112601" cy="121226"/>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82" name="rc582"/>
            <p:cNvSpPr/>
            <p:nvPr/>
          </p:nvSpPr>
          <p:spPr>
            <a:xfrm>
              <a:off x="7283162" y="5132410"/>
              <a:ext cx="112601" cy="66589"/>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83" name="rc583"/>
            <p:cNvSpPr/>
            <p:nvPr/>
          </p:nvSpPr>
          <p:spPr>
            <a:xfrm>
              <a:off x="7283162" y="5124877"/>
              <a:ext cx="112601" cy="7532"/>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84" name="rc584"/>
            <p:cNvSpPr/>
            <p:nvPr/>
          </p:nvSpPr>
          <p:spPr>
            <a:xfrm>
              <a:off x="7283162" y="4973959"/>
              <a:ext cx="112601" cy="150918"/>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85" name="rc585"/>
            <p:cNvSpPr/>
            <p:nvPr/>
          </p:nvSpPr>
          <p:spPr>
            <a:xfrm>
              <a:off x="7283162" y="4771733"/>
              <a:ext cx="112601" cy="202225"/>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86" name="rc586"/>
            <p:cNvSpPr/>
            <p:nvPr/>
          </p:nvSpPr>
          <p:spPr>
            <a:xfrm>
              <a:off x="7283162" y="4562085"/>
              <a:ext cx="112601" cy="209648"/>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87" name="rc587"/>
            <p:cNvSpPr/>
            <p:nvPr/>
          </p:nvSpPr>
          <p:spPr>
            <a:xfrm>
              <a:off x="7283162" y="4455705"/>
              <a:ext cx="112601" cy="10637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88" name="rc588"/>
            <p:cNvSpPr/>
            <p:nvPr/>
          </p:nvSpPr>
          <p:spPr>
            <a:xfrm>
              <a:off x="7418284" y="5101789"/>
              <a:ext cx="112601" cy="97210"/>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89" name="rc589"/>
            <p:cNvSpPr/>
            <p:nvPr/>
          </p:nvSpPr>
          <p:spPr>
            <a:xfrm>
              <a:off x="7418284" y="5066584"/>
              <a:ext cx="112601" cy="35205"/>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90" name="rc590"/>
            <p:cNvSpPr/>
            <p:nvPr/>
          </p:nvSpPr>
          <p:spPr>
            <a:xfrm>
              <a:off x="7418284" y="4901201"/>
              <a:ext cx="112601" cy="165382"/>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91" name="rc591"/>
            <p:cNvSpPr/>
            <p:nvPr/>
          </p:nvSpPr>
          <p:spPr>
            <a:xfrm>
              <a:off x="7418284" y="4752193"/>
              <a:ext cx="112601" cy="149008"/>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92" name="rc592"/>
            <p:cNvSpPr/>
            <p:nvPr/>
          </p:nvSpPr>
          <p:spPr>
            <a:xfrm>
              <a:off x="7418284" y="4571800"/>
              <a:ext cx="112601" cy="180392"/>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93" name="rc593"/>
            <p:cNvSpPr/>
            <p:nvPr/>
          </p:nvSpPr>
          <p:spPr>
            <a:xfrm>
              <a:off x="7418284" y="4466839"/>
              <a:ext cx="112601" cy="104960"/>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594" name="rc594"/>
            <p:cNvSpPr/>
            <p:nvPr/>
          </p:nvSpPr>
          <p:spPr>
            <a:xfrm>
              <a:off x="7553405" y="4922706"/>
              <a:ext cx="112601" cy="276293"/>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595" name="rc595"/>
            <p:cNvSpPr/>
            <p:nvPr/>
          </p:nvSpPr>
          <p:spPr>
            <a:xfrm>
              <a:off x="7553405" y="4780357"/>
              <a:ext cx="112601" cy="142349"/>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596" name="rc596"/>
            <p:cNvSpPr/>
            <p:nvPr/>
          </p:nvSpPr>
          <p:spPr>
            <a:xfrm>
              <a:off x="7553405" y="4614156"/>
              <a:ext cx="112601" cy="166201"/>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597" name="rc597"/>
            <p:cNvSpPr/>
            <p:nvPr/>
          </p:nvSpPr>
          <p:spPr>
            <a:xfrm>
              <a:off x="7553405" y="4317613"/>
              <a:ext cx="112601" cy="296542"/>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598" name="rc598"/>
            <p:cNvSpPr/>
            <p:nvPr/>
          </p:nvSpPr>
          <p:spPr>
            <a:xfrm>
              <a:off x="7553405" y="4094428"/>
              <a:ext cx="112601" cy="223184"/>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599" name="rc599"/>
            <p:cNvSpPr/>
            <p:nvPr/>
          </p:nvSpPr>
          <p:spPr>
            <a:xfrm>
              <a:off x="7553405" y="3951969"/>
              <a:ext cx="112601" cy="142458"/>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600" name="rc600"/>
            <p:cNvSpPr/>
            <p:nvPr/>
          </p:nvSpPr>
          <p:spPr>
            <a:xfrm>
              <a:off x="7688526" y="4656347"/>
              <a:ext cx="112601" cy="542652"/>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601" name="rc601"/>
            <p:cNvSpPr/>
            <p:nvPr/>
          </p:nvSpPr>
          <p:spPr>
            <a:xfrm>
              <a:off x="7688526" y="4335024"/>
              <a:ext cx="112601" cy="321323"/>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602" name="rc602"/>
            <p:cNvSpPr/>
            <p:nvPr/>
          </p:nvSpPr>
          <p:spPr>
            <a:xfrm>
              <a:off x="7688526" y="4213089"/>
              <a:ext cx="112601" cy="121935"/>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603" name="rc603"/>
            <p:cNvSpPr/>
            <p:nvPr/>
          </p:nvSpPr>
          <p:spPr>
            <a:xfrm>
              <a:off x="7688526" y="3671419"/>
              <a:ext cx="112601" cy="541669"/>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604" name="rc604"/>
            <p:cNvSpPr/>
            <p:nvPr/>
          </p:nvSpPr>
          <p:spPr>
            <a:xfrm>
              <a:off x="7688526" y="3479673"/>
              <a:ext cx="112601" cy="191745"/>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605" name="rc605"/>
            <p:cNvSpPr/>
            <p:nvPr/>
          </p:nvSpPr>
          <p:spPr>
            <a:xfrm>
              <a:off x="7688526" y="3313635"/>
              <a:ext cx="112601" cy="166037"/>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606" name="rc606"/>
            <p:cNvSpPr/>
            <p:nvPr/>
          </p:nvSpPr>
          <p:spPr>
            <a:xfrm>
              <a:off x="7823648" y="4409747"/>
              <a:ext cx="112601" cy="789252"/>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607" name="rc607"/>
            <p:cNvSpPr/>
            <p:nvPr/>
          </p:nvSpPr>
          <p:spPr>
            <a:xfrm>
              <a:off x="7823648" y="4072650"/>
              <a:ext cx="112601" cy="337097"/>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608" name="rc608"/>
            <p:cNvSpPr/>
            <p:nvPr/>
          </p:nvSpPr>
          <p:spPr>
            <a:xfrm>
              <a:off x="7823648" y="4002075"/>
              <a:ext cx="112601" cy="70574"/>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609" name="rc609"/>
            <p:cNvSpPr/>
            <p:nvPr/>
          </p:nvSpPr>
          <p:spPr>
            <a:xfrm>
              <a:off x="7823648" y="3313362"/>
              <a:ext cx="112601" cy="688713"/>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610" name="rc610"/>
            <p:cNvSpPr/>
            <p:nvPr/>
          </p:nvSpPr>
          <p:spPr>
            <a:xfrm>
              <a:off x="7823648" y="3104096"/>
              <a:ext cx="112601" cy="209266"/>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611" name="rc611"/>
            <p:cNvSpPr/>
            <p:nvPr/>
          </p:nvSpPr>
          <p:spPr>
            <a:xfrm>
              <a:off x="7823648" y="2987236"/>
              <a:ext cx="112601" cy="11685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612" name="rc612"/>
            <p:cNvSpPr/>
            <p:nvPr/>
          </p:nvSpPr>
          <p:spPr>
            <a:xfrm>
              <a:off x="7958769" y="3096400"/>
              <a:ext cx="112601" cy="2102599"/>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613" name="rc613"/>
            <p:cNvSpPr/>
            <p:nvPr/>
          </p:nvSpPr>
          <p:spPr>
            <a:xfrm>
              <a:off x="7958769" y="3092033"/>
              <a:ext cx="112601" cy="4366"/>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614" name="rc614"/>
            <p:cNvSpPr/>
            <p:nvPr/>
          </p:nvSpPr>
          <p:spPr>
            <a:xfrm>
              <a:off x="7958769" y="3079425"/>
              <a:ext cx="112601" cy="12608"/>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615" name="rc615"/>
            <p:cNvSpPr/>
            <p:nvPr/>
          </p:nvSpPr>
          <p:spPr>
            <a:xfrm>
              <a:off x="7958769" y="2090839"/>
              <a:ext cx="112601" cy="988585"/>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616" name="rc616"/>
            <p:cNvSpPr/>
            <p:nvPr/>
          </p:nvSpPr>
          <p:spPr>
            <a:xfrm>
              <a:off x="7958769" y="1839163"/>
              <a:ext cx="112601" cy="251676"/>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617" name="rc617"/>
            <p:cNvSpPr/>
            <p:nvPr/>
          </p:nvSpPr>
          <p:spPr>
            <a:xfrm>
              <a:off x="7958769" y="1802647"/>
              <a:ext cx="112601" cy="36515"/>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618" name="rc618"/>
            <p:cNvSpPr/>
            <p:nvPr/>
          </p:nvSpPr>
          <p:spPr>
            <a:xfrm>
              <a:off x="8093890" y="4591832"/>
              <a:ext cx="112601" cy="607167"/>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619" name="rc619"/>
            <p:cNvSpPr/>
            <p:nvPr/>
          </p:nvSpPr>
          <p:spPr>
            <a:xfrm>
              <a:off x="8093890" y="4581461"/>
              <a:ext cx="112601" cy="1037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620" name="rc620"/>
            <p:cNvSpPr/>
            <p:nvPr/>
          </p:nvSpPr>
          <p:spPr>
            <a:xfrm>
              <a:off x="8093890" y="4578677"/>
              <a:ext cx="112601" cy="2783"/>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621" name="rc621"/>
            <p:cNvSpPr/>
            <p:nvPr/>
          </p:nvSpPr>
          <p:spPr>
            <a:xfrm>
              <a:off x="8093890" y="4575566"/>
              <a:ext cx="112601" cy="3111"/>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622" name="rc622"/>
            <p:cNvSpPr/>
            <p:nvPr/>
          </p:nvSpPr>
          <p:spPr>
            <a:xfrm>
              <a:off x="8093890" y="4537905"/>
              <a:ext cx="112601" cy="37661"/>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623" name="rc623"/>
            <p:cNvSpPr/>
            <p:nvPr/>
          </p:nvSpPr>
          <p:spPr>
            <a:xfrm>
              <a:off x="8093890" y="4537850"/>
              <a:ext cx="112601" cy="54"/>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624" name="rc624"/>
            <p:cNvSpPr/>
            <p:nvPr/>
          </p:nvSpPr>
          <p:spPr>
            <a:xfrm>
              <a:off x="8229012" y="5199000"/>
              <a:ext cx="112601" cy="0"/>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625" name="rc625"/>
            <p:cNvSpPr/>
            <p:nvPr/>
          </p:nvSpPr>
          <p:spPr>
            <a:xfrm>
              <a:off x="8229012" y="5199000"/>
              <a:ext cx="112601" cy="0"/>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626" name="rc626"/>
            <p:cNvSpPr/>
            <p:nvPr/>
          </p:nvSpPr>
          <p:spPr>
            <a:xfrm>
              <a:off x="8229012" y="5199000"/>
              <a:ext cx="112601" cy="0"/>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627" name="rc627"/>
            <p:cNvSpPr/>
            <p:nvPr/>
          </p:nvSpPr>
          <p:spPr>
            <a:xfrm>
              <a:off x="8229012" y="5199000"/>
              <a:ext cx="112601" cy="0"/>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628" name="rc628"/>
            <p:cNvSpPr/>
            <p:nvPr/>
          </p:nvSpPr>
          <p:spPr>
            <a:xfrm>
              <a:off x="8229012" y="5199000"/>
              <a:ext cx="112601" cy="0"/>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629" name="rc629"/>
            <p:cNvSpPr/>
            <p:nvPr/>
          </p:nvSpPr>
          <p:spPr>
            <a:xfrm>
              <a:off x="8229012" y="5199000"/>
              <a:ext cx="112601" cy="0"/>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630" name="pl630"/>
            <p:cNvSpPr/>
            <p:nvPr/>
          </p:nvSpPr>
          <p:spPr>
            <a:xfrm>
              <a:off x="1529246" y="5199000"/>
              <a:ext cx="6756066" cy="0"/>
            </a:xfrm>
            <a:custGeom>
              <a:avLst/>
              <a:gdLst/>
              <a:ahLst/>
              <a:cxnLst/>
              <a:rect l="0" t="0" r="0" b="0"/>
              <a:pathLst>
                <a:path w="6756066">
                  <a:moveTo>
                    <a:pt x="0" y="0"/>
                  </a:moveTo>
                  <a:lnTo>
                    <a:pt x="6756066" y="0"/>
                  </a:lnTo>
                </a:path>
              </a:pathLst>
            </a:custGeom>
            <a:ln w="9525" cap="rnd">
              <a:solidFill>
                <a:srgbClr val="000000">
                  <a:alpha val="100000"/>
                </a:srgbClr>
              </a:solidFill>
              <a:prstDash val="solid"/>
              <a:round/>
            </a:ln>
          </p:spPr>
          <p:txBody>
            <a:bodyPr/>
            <a:lstStyle/>
            <a:p>
              <a:endParaRPr/>
            </a:p>
          </p:txBody>
        </p:sp>
        <p:sp>
          <p:nvSpPr>
            <p:cNvPr id="631" name="pl631"/>
            <p:cNvSpPr/>
            <p:nvPr/>
          </p:nvSpPr>
          <p:spPr>
            <a:xfrm>
              <a:off x="1529246"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32" name="pl632"/>
            <p:cNvSpPr/>
            <p:nvPr/>
          </p:nvSpPr>
          <p:spPr>
            <a:xfrm>
              <a:off x="1664367"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33" name="pl633"/>
            <p:cNvSpPr/>
            <p:nvPr/>
          </p:nvSpPr>
          <p:spPr>
            <a:xfrm>
              <a:off x="1799488"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34" name="pl634"/>
            <p:cNvSpPr/>
            <p:nvPr/>
          </p:nvSpPr>
          <p:spPr>
            <a:xfrm>
              <a:off x="1934610"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35" name="pl635"/>
            <p:cNvSpPr/>
            <p:nvPr/>
          </p:nvSpPr>
          <p:spPr>
            <a:xfrm>
              <a:off x="2069731"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36" name="pl636"/>
            <p:cNvSpPr/>
            <p:nvPr/>
          </p:nvSpPr>
          <p:spPr>
            <a:xfrm>
              <a:off x="2204852"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37" name="pl637"/>
            <p:cNvSpPr/>
            <p:nvPr/>
          </p:nvSpPr>
          <p:spPr>
            <a:xfrm>
              <a:off x="2339974"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38" name="pl638"/>
            <p:cNvSpPr/>
            <p:nvPr/>
          </p:nvSpPr>
          <p:spPr>
            <a:xfrm>
              <a:off x="2475095"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39" name="pl639"/>
            <p:cNvSpPr/>
            <p:nvPr/>
          </p:nvSpPr>
          <p:spPr>
            <a:xfrm>
              <a:off x="2610216"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0" name="pl640"/>
            <p:cNvSpPr/>
            <p:nvPr/>
          </p:nvSpPr>
          <p:spPr>
            <a:xfrm>
              <a:off x="2745338"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1" name="pl641"/>
            <p:cNvSpPr/>
            <p:nvPr/>
          </p:nvSpPr>
          <p:spPr>
            <a:xfrm>
              <a:off x="2880459"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2" name="pl642"/>
            <p:cNvSpPr/>
            <p:nvPr/>
          </p:nvSpPr>
          <p:spPr>
            <a:xfrm>
              <a:off x="3015580"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3" name="pl643"/>
            <p:cNvSpPr/>
            <p:nvPr/>
          </p:nvSpPr>
          <p:spPr>
            <a:xfrm>
              <a:off x="3150702"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4" name="pl644"/>
            <p:cNvSpPr/>
            <p:nvPr/>
          </p:nvSpPr>
          <p:spPr>
            <a:xfrm>
              <a:off x="3285823"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5" name="pl645"/>
            <p:cNvSpPr/>
            <p:nvPr/>
          </p:nvSpPr>
          <p:spPr>
            <a:xfrm>
              <a:off x="3420944"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6" name="pl646"/>
            <p:cNvSpPr/>
            <p:nvPr/>
          </p:nvSpPr>
          <p:spPr>
            <a:xfrm>
              <a:off x="3556066"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7" name="pl647"/>
            <p:cNvSpPr/>
            <p:nvPr/>
          </p:nvSpPr>
          <p:spPr>
            <a:xfrm>
              <a:off x="3691187"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8" name="pl648"/>
            <p:cNvSpPr/>
            <p:nvPr/>
          </p:nvSpPr>
          <p:spPr>
            <a:xfrm>
              <a:off x="3826308"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49" name="pl649"/>
            <p:cNvSpPr/>
            <p:nvPr/>
          </p:nvSpPr>
          <p:spPr>
            <a:xfrm>
              <a:off x="3961430"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0" name="pl650"/>
            <p:cNvSpPr/>
            <p:nvPr/>
          </p:nvSpPr>
          <p:spPr>
            <a:xfrm>
              <a:off x="4096551"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1" name="pl651"/>
            <p:cNvSpPr/>
            <p:nvPr/>
          </p:nvSpPr>
          <p:spPr>
            <a:xfrm>
              <a:off x="4231672"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2" name="pl652"/>
            <p:cNvSpPr/>
            <p:nvPr/>
          </p:nvSpPr>
          <p:spPr>
            <a:xfrm>
              <a:off x="4366794"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3" name="pl653"/>
            <p:cNvSpPr/>
            <p:nvPr/>
          </p:nvSpPr>
          <p:spPr>
            <a:xfrm>
              <a:off x="4501915"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4" name="pl654"/>
            <p:cNvSpPr/>
            <p:nvPr/>
          </p:nvSpPr>
          <p:spPr>
            <a:xfrm>
              <a:off x="4637036"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5" name="pl655"/>
            <p:cNvSpPr/>
            <p:nvPr/>
          </p:nvSpPr>
          <p:spPr>
            <a:xfrm>
              <a:off x="4772158"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6" name="pl656"/>
            <p:cNvSpPr/>
            <p:nvPr/>
          </p:nvSpPr>
          <p:spPr>
            <a:xfrm>
              <a:off x="4907279"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7" name="pl657"/>
            <p:cNvSpPr/>
            <p:nvPr/>
          </p:nvSpPr>
          <p:spPr>
            <a:xfrm>
              <a:off x="5042400"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8" name="pl658"/>
            <p:cNvSpPr/>
            <p:nvPr/>
          </p:nvSpPr>
          <p:spPr>
            <a:xfrm>
              <a:off x="5177522"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59" name="pl659"/>
            <p:cNvSpPr/>
            <p:nvPr/>
          </p:nvSpPr>
          <p:spPr>
            <a:xfrm>
              <a:off x="5312643"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0" name="pl660"/>
            <p:cNvSpPr/>
            <p:nvPr/>
          </p:nvSpPr>
          <p:spPr>
            <a:xfrm>
              <a:off x="5447764"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1" name="pl661"/>
            <p:cNvSpPr/>
            <p:nvPr/>
          </p:nvSpPr>
          <p:spPr>
            <a:xfrm>
              <a:off x="5582886"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2" name="pl662"/>
            <p:cNvSpPr/>
            <p:nvPr/>
          </p:nvSpPr>
          <p:spPr>
            <a:xfrm>
              <a:off x="5718007"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3" name="pl663"/>
            <p:cNvSpPr/>
            <p:nvPr/>
          </p:nvSpPr>
          <p:spPr>
            <a:xfrm>
              <a:off x="5853128"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4" name="pl664"/>
            <p:cNvSpPr/>
            <p:nvPr/>
          </p:nvSpPr>
          <p:spPr>
            <a:xfrm>
              <a:off x="5988250"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5" name="pl665"/>
            <p:cNvSpPr/>
            <p:nvPr/>
          </p:nvSpPr>
          <p:spPr>
            <a:xfrm>
              <a:off x="6123371"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6" name="pl666"/>
            <p:cNvSpPr/>
            <p:nvPr/>
          </p:nvSpPr>
          <p:spPr>
            <a:xfrm>
              <a:off x="6258492"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7" name="pl667"/>
            <p:cNvSpPr/>
            <p:nvPr/>
          </p:nvSpPr>
          <p:spPr>
            <a:xfrm>
              <a:off x="6393614"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8" name="pl668"/>
            <p:cNvSpPr/>
            <p:nvPr/>
          </p:nvSpPr>
          <p:spPr>
            <a:xfrm>
              <a:off x="6528735"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69" name="pl669"/>
            <p:cNvSpPr/>
            <p:nvPr/>
          </p:nvSpPr>
          <p:spPr>
            <a:xfrm>
              <a:off x="6663856"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0" name="pl670"/>
            <p:cNvSpPr/>
            <p:nvPr/>
          </p:nvSpPr>
          <p:spPr>
            <a:xfrm>
              <a:off x="6798978"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1" name="pl671"/>
            <p:cNvSpPr/>
            <p:nvPr/>
          </p:nvSpPr>
          <p:spPr>
            <a:xfrm>
              <a:off x="6934099"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2" name="pl672"/>
            <p:cNvSpPr/>
            <p:nvPr/>
          </p:nvSpPr>
          <p:spPr>
            <a:xfrm>
              <a:off x="7069220"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3" name="pl673"/>
            <p:cNvSpPr/>
            <p:nvPr/>
          </p:nvSpPr>
          <p:spPr>
            <a:xfrm>
              <a:off x="7204342"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4" name="pl674"/>
            <p:cNvSpPr/>
            <p:nvPr/>
          </p:nvSpPr>
          <p:spPr>
            <a:xfrm>
              <a:off x="7339463"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5" name="pl675"/>
            <p:cNvSpPr/>
            <p:nvPr/>
          </p:nvSpPr>
          <p:spPr>
            <a:xfrm>
              <a:off x="7474584"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6" name="pl676"/>
            <p:cNvSpPr/>
            <p:nvPr/>
          </p:nvSpPr>
          <p:spPr>
            <a:xfrm>
              <a:off x="7609706"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7" name="pl677"/>
            <p:cNvSpPr/>
            <p:nvPr/>
          </p:nvSpPr>
          <p:spPr>
            <a:xfrm>
              <a:off x="7744827"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8" name="pl678"/>
            <p:cNvSpPr/>
            <p:nvPr/>
          </p:nvSpPr>
          <p:spPr>
            <a:xfrm>
              <a:off x="7879948"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79" name="pl679"/>
            <p:cNvSpPr/>
            <p:nvPr/>
          </p:nvSpPr>
          <p:spPr>
            <a:xfrm>
              <a:off x="8015070"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80" name="pl680"/>
            <p:cNvSpPr/>
            <p:nvPr/>
          </p:nvSpPr>
          <p:spPr>
            <a:xfrm>
              <a:off x="8150191"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81" name="pl681"/>
            <p:cNvSpPr/>
            <p:nvPr/>
          </p:nvSpPr>
          <p:spPr>
            <a:xfrm>
              <a:off x="8285312" y="5199000"/>
              <a:ext cx="0" cy="83820"/>
            </a:xfrm>
            <a:custGeom>
              <a:avLst/>
              <a:gdLst/>
              <a:ahLst/>
              <a:cxnLst/>
              <a:rect l="0" t="0" r="0" b="0"/>
              <a:pathLst>
                <a:path h="83820">
                  <a:moveTo>
                    <a:pt x="0" y="0"/>
                  </a:moveTo>
                  <a:lnTo>
                    <a:pt x="0" y="83820"/>
                  </a:lnTo>
                </a:path>
              </a:pathLst>
            </a:custGeom>
            <a:ln w="9525" cap="rnd">
              <a:solidFill>
                <a:srgbClr val="000000">
                  <a:alpha val="100000"/>
                </a:srgbClr>
              </a:solidFill>
              <a:prstDash val="solid"/>
              <a:round/>
            </a:ln>
          </p:spPr>
          <p:txBody>
            <a:bodyPr/>
            <a:lstStyle/>
            <a:p>
              <a:endParaRPr/>
            </a:p>
          </p:txBody>
        </p:sp>
        <p:sp>
          <p:nvSpPr>
            <p:cNvPr id="682" name="tx682"/>
            <p:cNvSpPr/>
            <p:nvPr/>
          </p:nvSpPr>
          <p:spPr>
            <a:xfrm rot="-5400000">
              <a:off x="1336963"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2015-01</a:t>
              </a:r>
            </a:p>
          </p:txBody>
        </p:sp>
        <p:sp>
          <p:nvSpPr>
            <p:cNvPr id="683" name="tx683"/>
            <p:cNvSpPr/>
            <p:nvPr/>
          </p:nvSpPr>
          <p:spPr>
            <a:xfrm rot="-5400000">
              <a:off x="1472084"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2015-02</a:t>
              </a:r>
            </a:p>
          </p:txBody>
        </p:sp>
        <p:sp>
          <p:nvSpPr>
            <p:cNvPr id="684" name="tx684"/>
            <p:cNvSpPr/>
            <p:nvPr/>
          </p:nvSpPr>
          <p:spPr>
            <a:xfrm rot="-5400000">
              <a:off x="1607206"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2015-03</a:t>
              </a:r>
            </a:p>
          </p:txBody>
        </p:sp>
        <p:sp>
          <p:nvSpPr>
            <p:cNvPr id="685" name="tx685"/>
            <p:cNvSpPr/>
            <p:nvPr/>
          </p:nvSpPr>
          <p:spPr>
            <a:xfrm rot="-5400000">
              <a:off x="1742327"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2015-04</a:t>
              </a:r>
            </a:p>
          </p:txBody>
        </p:sp>
        <p:sp>
          <p:nvSpPr>
            <p:cNvPr id="686" name="tx686"/>
            <p:cNvSpPr/>
            <p:nvPr/>
          </p:nvSpPr>
          <p:spPr>
            <a:xfrm rot="-5400000">
              <a:off x="1877448"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2015-05</a:t>
              </a:r>
            </a:p>
          </p:txBody>
        </p:sp>
        <p:sp>
          <p:nvSpPr>
            <p:cNvPr id="687" name="tx687"/>
            <p:cNvSpPr/>
            <p:nvPr/>
          </p:nvSpPr>
          <p:spPr>
            <a:xfrm rot="-5400000">
              <a:off x="2012570"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2015-06</a:t>
              </a:r>
            </a:p>
          </p:txBody>
        </p:sp>
        <p:sp>
          <p:nvSpPr>
            <p:cNvPr id="688" name="tx688"/>
            <p:cNvSpPr/>
            <p:nvPr/>
          </p:nvSpPr>
          <p:spPr>
            <a:xfrm rot="-5400000">
              <a:off x="2147691"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2015-07</a:t>
              </a:r>
            </a:p>
          </p:txBody>
        </p:sp>
        <p:sp>
          <p:nvSpPr>
            <p:cNvPr id="689" name="tx689"/>
            <p:cNvSpPr/>
            <p:nvPr/>
          </p:nvSpPr>
          <p:spPr>
            <a:xfrm rot="-5400000">
              <a:off x="2282812"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2015-08</a:t>
              </a:r>
            </a:p>
          </p:txBody>
        </p:sp>
        <p:sp>
          <p:nvSpPr>
            <p:cNvPr id="690" name="tx690"/>
            <p:cNvSpPr/>
            <p:nvPr/>
          </p:nvSpPr>
          <p:spPr>
            <a:xfrm rot="-5400000">
              <a:off x="2417934"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2015-09</a:t>
              </a:r>
            </a:p>
          </p:txBody>
        </p:sp>
        <p:sp>
          <p:nvSpPr>
            <p:cNvPr id="691" name="tx691"/>
            <p:cNvSpPr/>
            <p:nvPr/>
          </p:nvSpPr>
          <p:spPr>
            <a:xfrm rot="-5400000">
              <a:off x="2553055"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2015-10</a:t>
              </a:r>
            </a:p>
          </p:txBody>
        </p:sp>
        <p:sp>
          <p:nvSpPr>
            <p:cNvPr id="692" name="tx692"/>
            <p:cNvSpPr/>
            <p:nvPr/>
          </p:nvSpPr>
          <p:spPr>
            <a:xfrm rot="-5400000">
              <a:off x="2688176"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2015-11</a:t>
              </a:r>
            </a:p>
          </p:txBody>
        </p:sp>
        <p:sp>
          <p:nvSpPr>
            <p:cNvPr id="693" name="tx693"/>
            <p:cNvSpPr/>
            <p:nvPr/>
          </p:nvSpPr>
          <p:spPr>
            <a:xfrm rot="-5400000">
              <a:off x="2823298"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2015-12</a:t>
              </a:r>
            </a:p>
          </p:txBody>
        </p:sp>
        <p:sp>
          <p:nvSpPr>
            <p:cNvPr id="694" name="tx694"/>
            <p:cNvSpPr/>
            <p:nvPr/>
          </p:nvSpPr>
          <p:spPr>
            <a:xfrm rot="-5400000">
              <a:off x="2958419"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2016-01</a:t>
              </a:r>
            </a:p>
          </p:txBody>
        </p:sp>
        <p:sp>
          <p:nvSpPr>
            <p:cNvPr id="695" name="tx695"/>
            <p:cNvSpPr/>
            <p:nvPr/>
          </p:nvSpPr>
          <p:spPr>
            <a:xfrm rot="-5400000">
              <a:off x="3093540"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2016-02</a:t>
              </a:r>
            </a:p>
          </p:txBody>
        </p:sp>
        <p:sp>
          <p:nvSpPr>
            <p:cNvPr id="696" name="tx696"/>
            <p:cNvSpPr/>
            <p:nvPr/>
          </p:nvSpPr>
          <p:spPr>
            <a:xfrm rot="-5400000">
              <a:off x="3228662"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2016-03</a:t>
              </a:r>
            </a:p>
          </p:txBody>
        </p:sp>
        <p:sp>
          <p:nvSpPr>
            <p:cNvPr id="697" name="tx697"/>
            <p:cNvSpPr/>
            <p:nvPr/>
          </p:nvSpPr>
          <p:spPr>
            <a:xfrm rot="-5400000">
              <a:off x="3363783"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2016-04</a:t>
              </a:r>
            </a:p>
          </p:txBody>
        </p:sp>
        <p:sp>
          <p:nvSpPr>
            <p:cNvPr id="698" name="tx698"/>
            <p:cNvSpPr/>
            <p:nvPr/>
          </p:nvSpPr>
          <p:spPr>
            <a:xfrm rot="-5400000">
              <a:off x="3498904"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2016-05</a:t>
              </a:r>
            </a:p>
          </p:txBody>
        </p:sp>
        <p:sp>
          <p:nvSpPr>
            <p:cNvPr id="699" name="tx699"/>
            <p:cNvSpPr/>
            <p:nvPr/>
          </p:nvSpPr>
          <p:spPr>
            <a:xfrm rot="-5400000">
              <a:off x="3634026"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2016-06</a:t>
              </a:r>
            </a:p>
          </p:txBody>
        </p:sp>
        <p:sp>
          <p:nvSpPr>
            <p:cNvPr id="700" name="tx700"/>
            <p:cNvSpPr/>
            <p:nvPr/>
          </p:nvSpPr>
          <p:spPr>
            <a:xfrm rot="-5400000">
              <a:off x="3769147"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2016-07</a:t>
              </a:r>
            </a:p>
          </p:txBody>
        </p:sp>
        <p:sp>
          <p:nvSpPr>
            <p:cNvPr id="701" name="tx701"/>
            <p:cNvSpPr/>
            <p:nvPr/>
          </p:nvSpPr>
          <p:spPr>
            <a:xfrm rot="-5400000">
              <a:off x="3904268"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2016-08</a:t>
              </a:r>
            </a:p>
          </p:txBody>
        </p:sp>
        <p:sp>
          <p:nvSpPr>
            <p:cNvPr id="702" name="tx702"/>
            <p:cNvSpPr/>
            <p:nvPr/>
          </p:nvSpPr>
          <p:spPr>
            <a:xfrm rot="-5400000">
              <a:off x="4039390"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2016-09</a:t>
              </a:r>
            </a:p>
          </p:txBody>
        </p:sp>
        <p:sp>
          <p:nvSpPr>
            <p:cNvPr id="703" name="tx703"/>
            <p:cNvSpPr/>
            <p:nvPr/>
          </p:nvSpPr>
          <p:spPr>
            <a:xfrm rot="-5400000">
              <a:off x="4174511"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2016-10</a:t>
              </a:r>
            </a:p>
          </p:txBody>
        </p:sp>
        <p:sp>
          <p:nvSpPr>
            <p:cNvPr id="704" name="tx704"/>
            <p:cNvSpPr/>
            <p:nvPr/>
          </p:nvSpPr>
          <p:spPr>
            <a:xfrm rot="-5400000">
              <a:off x="4309632"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2016-11</a:t>
              </a:r>
            </a:p>
          </p:txBody>
        </p:sp>
        <p:sp>
          <p:nvSpPr>
            <p:cNvPr id="705" name="tx705"/>
            <p:cNvSpPr/>
            <p:nvPr/>
          </p:nvSpPr>
          <p:spPr>
            <a:xfrm rot="-5400000">
              <a:off x="4444754"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2016-12</a:t>
              </a:r>
            </a:p>
          </p:txBody>
        </p:sp>
        <p:sp>
          <p:nvSpPr>
            <p:cNvPr id="706" name="tx706"/>
            <p:cNvSpPr/>
            <p:nvPr/>
          </p:nvSpPr>
          <p:spPr>
            <a:xfrm rot="-5400000">
              <a:off x="4579875"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2017-01</a:t>
              </a:r>
            </a:p>
          </p:txBody>
        </p:sp>
        <p:sp>
          <p:nvSpPr>
            <p:cNvPr id="707" name="tx707"/>
            <p:cNvSpPr/>
            <p:nvPr/>
          </p:nvSpPr>
          <p:spPr>
            <a:xfrm rot="-5400000">
              <a:off x="4714996"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2017-02</a:t>
              </a:r>
            </a:p>
          </p:txBody>
        </p:sp>
        <p:sp>
          <p:nvSpPr>
            <p:cNvPr id="708" name="tx708"/>
            <p:cNvSpPr/>
            <p:nvPr/>
          </p:nvSpPr>
          <p:spPr>
            <a:xfrm rot="-5400000">
              <a:off x="4850117"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2017-03</a:t>
              </a:r>
            </a:p>
          </p:txBody>
        </p:sp>
        <p:sp>
          <p:nvSpPr>
            <p:cNvPr id="709" name="tx709"/>
            <p:cNvSpPr/>
            <p:nvPr/>
          </p:nvSpPr>
          <p:spPr>
            <a:xfrm rot="-5400000">
              <a:off x="4985239"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2017-04</a:t>
              </a:r>
            </a:p>
          </p:txBody>
        </p:sp>
        <p:sp>
          <p:nvSpPr>
            <p:cNvPr id="710" name="tx710"/>
            <p:cNvSpPr/>
            <p:nvPr/>
          </p:nvSpPr>
          <p:spPr>
            <a:xfrm rot="-5400000">
              <a:off x="5120360"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2017-05</a:t>
              </a:r>
            </a:p>
          </p:txBody>
        </p:sp>
        <p:sp>
          <p:nvSpPr>
            <p:cNvPr id="711" name="tx711"/>
            <p:cNvSpPr/>
            <p:nvPr/>
          </p:nvSpPr>
          <p:spPr>
            <a:xfrm rot="-5400000">
              <a:off x="5255481"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2017-06</a:t>
              </a:r>
            </a:p>
          </p:txBody>
        </p:sp>
        <p:sp>
          <p:nvSpPr>
            <p:cNvPr id="712" name="tx712"/>
            <p:cNvSpPr/>
            <p:nvPr/>
          </p:nvSpPr>
          <p:spPr>
            <a:xfrm rot="-5400000">
              <a:off x="5390603"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2017-07</a:t>
              </a:r>
            </a:p>
          </p:txBody>
        </p:sp>
        <p:sp>
          <p:nvSpPr>
            <p:cNvPr id="713" name="tx713"/>
            <p:cNvSpPr/>
            <p:nvPr/>
          </p:nvSpPr>
          <p:spPr>
            <a:xfrm rot="-5400000">
              <a:off x="5525724"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2017-08</a:t>
              </a:r>
            </a:p>
          </p:txBody>
        </p:sp>
        <p:sp>
          <p:nvSpPr>
            <p:cNvPr id="714" name="tx714"/>
            <p:cNvSpPr/>
            <p:nvPr/>
          </p:nvSpPr>
          <p:spPr>
            <a:xfrm rot="-5400000">
              <a:off x="5660845"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2017-09</a:t>
              </a:r>
            </a:p>
          </p:txBody>
        </p:sp>
        <p:sp>
          <p:nvSpPr>
            <p:cNvPr id="715" name="tx715"/>
            <p:cNvSpPr/>
            <p:nvPr/>
          </p:nvSpPr>
          <p:spPr>
            <a:xfrm rot="-5400000">
              <a:off x="5795967"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2017-10</a:t>
              </a:r>
            </a:p>
          </p:txBody>
        </p:sp>
        <p:sp>
          <p:nvSpPr>
            <p:cNvPr id="716" name="tx716"/>
            <p:cNvSpPr/>
            <p:nvPr/>
          </p:nvSpPr>
          <p:spPr>
            <a:xfrm rot="-5400000">
              <a:off x="5931088"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2017-11</a:t>
              </a:r>
            </a:p>
          </p:txBody>
        </p:sp>
        <p:sp>
          <p:nvSpPr>
            <p:cNvPr id="717" name="tx717"/>
            <p:cNvSpPr/>
            <p:nvPr/>
          </p:nvSpPr>
          <p:spPr>
            <a:xfrm rot="-5400000">
              <a:off x="6066209"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2017-12</a:t>
              </a:r>
            </a:p>
          </p:txBody>
        </p:sp>
        <p:sp>
          <p:nvSpPr>
            <p:cNvPr id="718" name="tx718"/>
            <p:cNvSpPr/>
            <p:nvPr/>
          </p:nvSpPr>
          <p:spPr>
            <a:xfrm rot="-5400000">
              <a:off x="6201331"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2018-01</a:t>
              </a:r>
            </a:p>
          </p:txBody>
        </p:sp>
        <p:sp>
          <p:nvSpPr>
            <p:cNvPr id="719" name="tx719"/>
            <p:cNvSpPr/>
            <p:nvPr/>
          </p:nvSpPr>
          <p:spPr>
            <a:xfrm rot="-5400000">
              <a:off x="6336452"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2018-02</a:t>
              </a:r>
            </a:p>
          </p:txBody>
        </p:sp>
        <p:sp>
          <p:nvSpPr>
            <p:cNvPr id="720" name="tx720"/>
            <p:cNvSpPr/>
            <p:nvPr/>
          </p:nvSpPr>
          <p:spPr>
            <a:xfrm rot="-5400000">
              <a:off x="6471573"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2018-03</a:t>
              </a:r>
            </a:p>
          </p:txBody>
        </p:sp>
        <p:sp>
          <p:nvSpPr>
            <p:cNvPr id="721" name="tx721"/>
            <p:cNvSpPr/>
            <p:nvPr/>
          </p:nvSpPr>
          <p:spPr>
            <a:xfrm rot="-5400000">
              <a:off x="6606695"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2018-04</a:t>
              </a:r>
            </a:p>
          </p:txBody>
        </p:sp>
        <p:sp>
          <p:nvSpPr>
            <p:cNvPr id="722" name="tx722"/>
            <p:cNvSpPr/>
            <p:nvPr/>
          </p:nvSpPr>
          <p:spPr>
            <a:xfrm rot="-5400000">
              <a:off x="6741816"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2018-05</a:t>
              </a:r>
            </a:p>
          </p:txBody>
        </p:sp>
        <p:sp>
          <p:nvSpPr>
            <p:cNvPr id="723" name="tx723"/>
            <p:cNvSpPr/>
            <p:nvPr/>
          </p:nvSpPr>
          <p:spPr>
            <a:xfrm rot="-5400000">
              <a:off x="6876937"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2018-06</a:t>
              </a:r>
            </a:p>
          </p:txBody>
        </p:sp>
        <p:sp>
          <p:nvSpPr>
            <p:cNvPr id="724" name="tx724"/>
            <p:cNvSpPr/>
            <p:nvPr/>
          </p:nvSpPr>
          <p:spPr>
            <a:xfrm rot="-5400000">
              <a:off x="7012059"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2018-07</a:t>
              </a:r>
            </a:p>
          </p:txBody>
        </p:sp>
        <p:sp>
          <p:nvSpPr>
            <p:cNvPr id="725" name="tx725"/>
            <p:cNvSpPr/>
            <p:nvPr/>
          </p:nvSpPr>
          <p:spPr>
            <a:xfrm rot="-5400000">
              <a:off x="7147180"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2018-08</a:t>
              </a:r>
            </a:p>
          </p:txBody>
        </p:sp>
        <p:sp>
          <p:nvSpPr>
            <p:cNvPr id="726" name="tx726"/>
            <p:cNvSpPr/>
            <p:nvPr/>
          </p:nvSpPr>
          <p:spPr>
            <a:xfrm rot="-5400000">
              <a:off x="7282301"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2018-09</a:t>
              </a:r>
            </a:p>
          </p:txBody>
        </p:sp>
        <p:sp>
          <p:nvSpPr>
            <p:cNvPr id="727" name="tx727"/>
            <p:cNvSpPr/>
            <p:nvPr/>
          </p:nvSpPr>
          <p:spPr>
            <a:xfrm rot="-5400000">
              <a:off x="7417423"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2018-10</a:t>
              </a:r>
            </a:p>
          </p:txBody>
        </p:sp>
        <p:sp>
          <p:nvSpPr>
            <p:cNvPr id="728" name="tx728"/>
            <p:cNvSpPr/>
            <p:nvPr/>
          </p:nvSpPr>
          <p:spPr>
            <a:xfrm rot="-5400000">
              <a:off x="7552544"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2018-11</a:t>
              </a:r>
            </a:p>
          </p:txBody>
        </p:sp>
        <p:sp>
          <p:nvSpPr>
            <p:cNvPr id="729" name="tx729"/>
            <p:cNvSpPr/>
            <p:nvPr/>
          </p:nvSpPr>
          <p:spPr>
            <a:xfrm rot="-5400000">
              <a:off x="7687665"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2018-12</a:t>
              </a:r>
            </a:p>
          </p:txBody>
        </p:sp>
        <p:sp>
          <p:nvSpPr>
            <p:cNvPr id="730" name="tx730"/>
            <p:cNvSpPr/>
            <p:nvPr/>
          </p:nvSpPr>
          <p:spPr>
            <a:xfrm rot="-5400000">
              <a:off x="7822787"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2019-01</a:t>
              </a:r>
            </a:p>
          </p:txBody>
        </p:sp>
        <p:sp>
          <p:nvSpPr>
            <p:cNvPr id="731" name="tx731"/>
            <p:cNvSpPr/>
            <p:nvPr/>
          </p:nvSpPr>
          <p:spPr>
            <a:xfrm rot="-5400000">
              <a:off x="7957908"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2019-02</a:t>
              </a:r>
            </a:p>
          </p:txBody>
        </p:sp>
        <p:sp>
          <p:nvSpPr>
            <p:cNvPr id="732" name="tx732"/>
            <p:cNvSpPr/>
            <p:nvPr/>
          </p:nvSpPr>
          <p:spPr>
            <a:xfrm rot="-5400000">
              <a:off x="8093029" y="5520822"/>
              <a:ext cx="382581" cy="7421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Calibri"/>
                  <a:cs typeface="Calibri"/>
                </a:rPr>
                <a:t>2019-03</a:t>
              </a:r>
            </a:p>
          </p:txBody>
        </p:sp>
        <p:sp>
          <p:nvSpPr>
            <p:cNvPr id="733" name="pl733"/>
            <p:cNvSpPr/>
            <p:nvPr/>
          </p:nvSpPr>
          <p:spPr>
            <a:xfrm>
              <a:off x="1198198" y="1463039"/>
              <a:ext cx="0" cy="3735960"/>
            </a:xfrm>
            <a:custGeom>
              <a:avLst/>
              <a:gdLst/>
              <a:ahLst/>
              <a:cxnLst/>
              <a:rect l="0" t="0" r="0" b="0"/>
              <a:pathLst>
                <a:path h="3735960">
                  <a:moveTo>
                    <a:pt x="0" y="3735960"/>
                  </a:moveTo>
                  <a:lnTo>
                    <a:pt x="0" y="0"/>
                  </a:lnTo>
                </a:path>
              </a:pathLst>
            </a:custGeom>
            <a:ln w="9525" cap="rnd">
              <a:solidFill>
                <a:srgbClr val="000000">
                  <a:alpha val="100000"/>
                </a:srgbClr>
              </a:solidFill>
              <a:prstDash val="solid"/>
              <a:round/>
            </a:ln>
          </p:spPr>
          <p:txBody>
            <a:bodyPr/>
            <a:lstStyle/>
            <a:p>
              <a:endParaRPr/>
            </a:p>
          </p:txBody>
        </p:sp>
        <p:sp>
          <p:nvSpPr>
            <p:cNvPr id="734" name="pl734"/>
            <p:cNvSpPr/>
            <p:nvPr/>
          </p:nvSpPr>
          <p:spPr>
            <a:xfrm>
              <a:off x="1114378" y="5199000"/>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35" name="pl735"/>
            <p:cNvSpPr/>
            <p:nvPr/>
          </p:nvSpPr>
          <p:spPr>
            <a:xfrm>
              <a:off x="1114378" y="4926091"/>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36" name="pl736"/>
            <p:cNvSpPr/>
            <p:nvPr/>
          </p:nvSpPr>
          <p:spPr>
            <a:xfrm>
              <a:off x="1114378" y="4653182"/>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37" name="pl737"/>
            <p:cNvSpPr/>
            <p:nvPr/>
          </p:nvSpPr>
          <p:spPr>
            <a:xfrm>
              <a:off x="1114378" y="4380273"/>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38" name="pl738"/>
            <p:cNvSpPr/>
            <p:nvPr/>
          </p:nvSpPr>
          <p:spPr>
            <a:xfrm>
              <a:off x="1114378" y="4107364"/>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39" name="pl739"/>
            <p:cNvSpPr/>
            <p:nvPr/>
          </p:nvSpPr>
          <p:spPr>
            <a:xfrm>
              <a:off x="1114378" y="3834455"/>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0" name="pl740"/>
            <p:cNvSpPr/>
            <p:nvPr/>
          </p:nvSpPr>
          <p:spPr>
            <a:xfrm>
              <a:off x="1114378" y="3561546"/>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1" name="pl741"/>
            <p:cNvSpPr/>
            <p:nvPr/>
          </p:nvSpPr>
          <p:spPr>
            <a:xfrm>
              <a:off x="1114378" y="3288637"/>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2" name="pl742"/>
            <p:cNvSpPr/>
            <p:nvPr/>
          </p:nvSpPr>
          <p:spPr>
            <a:xfrm>
              <a:off x="1114378" y="3015728"/>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3" name="pl743"/>
            <p:cNvSpPr/>
            <p:nvPr/>
          </p:nvSpPr>
          <p:spPr>
            <a:xfrm>
              <a:off x="1114378" y="2742819"/>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4" name="pl744"/>
            <p:cNvSpPr/>
            <p:nvPr/>
          </p:nvSpPr>
          <p:spPr>
            <a:xfrm>
              <a:off x="1114378" y="2469910"/>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5" name="pl745"/>
            <p:cNvSpPr/>
            <p:nvPr/>
          </p:nvSpPr>
          <p:spPr>
            <a:xfrm>
              <a:off x="1114378" y="2197001"/>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6" name="pl746"/>
            <p:cNvSpPr/>
            <p:nvPr/>
          </p:nvSpPr>
          <p:spPr>
            <a:xfrm>
              <a:off x="1114378" y="1924092"/>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7" name="pl747"/>
            <p:cNvSpPr/>
            <p:nvPr/>
          </p:nvSpPr>
          <p:spPr>
            <a:xfrm>
              <a:off x="1114378" y="1651183"/>
              <a:ext cx="83820" cy="0"/>
            </a:xfrm>
            <a:custGeom>
              <a:avLst/>
              <a:gdLst/>
              <a:ahLst/>
              <a:cxnLst/>
              <a:rect l="0" t="0" r="0" b="0"/>
              <a:pathLst>
                <a:path w="83820">
                  <a:moveTo>
                    <a:pt x="83820" y="0"/>
                  </a:moveTo>
                  <a:lnTo>
                    <a:pt x="0" y="0"/>
                  </a:lnTo>
                </a:path>
              </a:pathLst>
            </a:custGeom>
            <a:ln w="9525" cap="rnd">
              <a:solidFill>
                <a:srgbClr val="000000">
                  <a:alpha val="100000"/>
                </a:srgbClr>
              </a:solidFill>
              <a:prstDash val="solid"/>
              <a:round/>
            </a:ln>
          </p:spPr>
          <p:txBody>
            <a:bodyPr/>
            <a:lstStyle/>
            <a:p>
              <a:endParaRPr/>
            </a:p>
          </p:txBody>
        </p:sp>
        <p:sp>
          <p:nvSpPr>
            <p:cNvPr id="748" name="tx748"/>
            <p:cNvSpPr/>
            <p:nvPr/>
          </p:nvSpPr>
          <p:spPr>
            <a:xfrm>
              <a:off x="959754" y="5152267"/>
              <a:ext cx="7080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0</a:t>
              </a:r>
            </a:p>
          </p:txBody>
        </p:sp>
        <p:sp>
          <p:nvSpPr>
            <p:cNvPr id="749" name="tx749"/>
            <p:cNvSpPr/>
            <p:nvPr/>
          </p:nvSpPr>
          <p:spPr>
            <a:xfrm>
              <a:off x="747339" y="4879359"/>
              <a:ext cx="283219"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5000</a:t>
              </a:r>
            </a:p>
          </p:txBody>
        </p:sp>
        <p:sp>
          <p:nvSpPr>
            <p:cNvPr id="750" name="tx750"/>
            <p:cNvSpPr/>
            <p:nvPr/>
          </p:nvSpPr>
          <p:spPr>
            <a:xfrm>
              <a:off x="676534" y="4606450"/>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10000</a:t>
              </a:r>
            </a:p>
          </p:txBody>
        </p:sp>
        <p:sp>
          <p:nvSpPr>
            <p:cNvPr id="751" name="tx751"/>
            <p:cNvSpPr/>
            <p:nvPr/>
          </p:nvSpPr>
          <p:spPr>
            <a:xfrm>
              <a:off x="676534" y="4333541"/>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15000</a:t>
              </a:r>
            </a:p>
          </p:txBody>
        </p:sp>
        <p:sp>
          <p:nvSpPr>
            <p:cNvPr id="752" name="tx752"/>
            <p:cNvSpPr/>
            <p:nvPr/>
          </p:nvSpPr>
          <p:spPr>
            <a:xfrm>
              <a:off x="676534" y="4060632"/>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20000</a:t>
              </a:r>
            </a:p>
          </p:txBody>
        </p:sp>
        <p:sp>
          <p:nvSpPr>
            <p:cNvPr id="753" name="tx753"/>
            <p:cNvSpPr/>
            <p:nvPr/>
          </p:nvSpPr>
          <p:spPr>
            <a:xfrm>
              <a:off x="676534" y="3787723"/>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25000</a:t>
              </a:r>
            </a:p>
          </p:txBody>
        </p:sp>
        <p:sp>
          <p:nvSpPr>
            <p:cNvPr id="754" name="tx754"/>
            <p:cNvSpPr/>
            <p:nvPr/>
          </p:nvSpPr>
          <p:spPr>
            <a:xfrm>
              <a:off x="676534" y="3514814"/>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30000</a:t>
              </a:r>
            </a:p>
          </p:txBody>
        </p:sp>
        <p:sp>
          <p:nvSpPr>
            <p:cNvPr id="755" name="tx755"/>
            <p:cNvSpPr/>
            <p:nvPr/>
          </p:nvSpPr>
          <p:spPr>
            <a:xfrm>
              <a:off x="676534" y="3241905"/>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35000</a:t>
              </a:r>
            </a:p>
          </p:txBody>
        </p:sp>
        <p:sp>
          <p:nvSpPr>
            <p:cNvPr id="756" name="tx756"/>
            <p:cNvSpPr/>
            <p:nvPr/>
          </p:nvSpPr>
          <p:spPr>
            <a:xfrm>
              <a:off x="676534" y="2968996"/>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40000</a:t>
              </a:r>
            </a:p>
          </p:txBody>
        </p:sp>
        <p:sp>
          <p:nvSpPr>
            <p:cNvPr id="757" name="tx757"/>
            <p:cNvSpPr/>
            <p:nvPr/>
          </p:nvSpPr>
          <p:spPr>
            <a:xfrm>
              <a:off x="676534" y="2696087"/>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45000</a:t>
              </a:r>
            </a:p>
          </p:txBody>
        </p:sp>
        <p:sp>
          <p:nvSpPr>
            <p:cNvPr id="758" name="tx758"/>
            <p:cNvSpPr/>
            <p:nvPr/>
          </p:nvSpPr>
          <p:spPr>
            <a:xfrm>
              <a:off x="676534" y="2423178"/>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50000</a:t>
              </a:r>
            </a:p>
          </p:txBody>
        </p:sp>
        <p:sp>
          <p:nvSpPr>
            <p:cNvPr id="759" name="tx759"/>
            <p:cNvSpPr/>
            <p:nvPr/>
          </p:nvSpPr>
          <p:spPr>
            <a:xfrm>
              <a:off x="676534" y="2150269"/>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55000</a:t>
              </a:r>
            </a:p>
          </p:txBody>
        </p:sp>
        <p:sp>
          <p:nvSpPr>
            <p:cNvPr id="760" name="tx760"/>
            <p:cNvSpPr/>
            <p:nvPr/>
          </p:nvSpPr>
          <p:spPr>
            <a:xfrm>
              <a:off x="676534" y="1877360"/>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60000</a:t>
              </a:r>
            </a:p>
          </p:txBody>
        </p:sp>
        <p:sp>
          <p:nvSpPr>
            <p:cNvPr id="761" name="tx761"/>
            <p:cNvSpPr/>
            <p:nvPr/>
          </p:nvSpPr>
          <p:spPr>
            <a:xfrm>
              <a:off x="676534" y="1604451"/>
              <a:ext cx="354024"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65000</a:t>
              </a:r>
            </a:p>
          </p:txBody>
        </p:sp>
        <p:sp>
          <p:nvSpPr>
            <p:cNvPr id="762" name="pl762"/>
            <p:cNvSpPr/>
            <p:nvPr/>
          </p:nvSpPr>
          <p:spPr>
            <a:xfrm>
              <a:off x="1198198" y="5199000"/>
              <a:ext cx="7418161" cy="0"/>
            </a:xfrm>
            <a:custGeom>
              <a:avLst/>
              <a:gdLst/>
              <a:ahLst/>
              <a:cxnLst/>
              <a:rect l="0" t="0" r="0" b="0"/>
              <a:pathLst>
                <a:path w="7418161">
                  <a:moveTo>
                    <a:pt x="0" y="0"/>
                  </a:moveTo>
                  <a:lnTo>
                    <a:pt x="7418161" y="0"/>
                  </a:lnTo>
                  <a:lnTo>
                    <a:pt x="7418161" y="0"/>
                  </a:lnTo>
                </a:path>
              </a:pathLst>
            </a:custGeom>
            <a:ln w="9525" cap="rnd">
              <a:solidFill>
                <a:srgbClr val="000000">
                  <a:alpha val="100000"/>
                </a:srgbClr>
              </a:solidFill>
              <a:prstDash val="solid"/>
              <a:round/>
            </a:ln>
          </p:spPr>
          <p:txBody>
            <a:bodyPr/>
            <a:lstStyle/>
            <a:p>
              <a:endParaRPr/>
            </a:p>
          </p:txBody>
        </p:sp>
        <p:sp>
          <p:nvSpPr>
            <p:cNvPr id="763" name="tx763"/>
            <p:cNvSpPr/>
            <p:nvPr/>
          </p:nvSpPr>
          <p:spPr>
            <a:xfrm>
              <a:off x="4455983" y="5906636"/>
              <a:ext cx="902592" cy="97035"/>
            </a:xfrm>
            <a:prstGeom prst="rect">
              <a:avLst/>
            </a:prstGeom>
            <a:noFill/>
          </p:spPr>
          <p:txBody>
            <a:bodyPr wrap="none" lIns="0" tIns="0" rIns="0" bIns="0" anchor="ctr" anchorCtr="1"/>
            <a:lstStyle/>
            <a:p>
              <a:pPr marL="0" marR="0" indent="0" algn="l">
                <a:lnSpc>
                  <a:spcPts val="1100"/>
                </a:lnSpc>
                <a:spcBef>
                  <a:spcPts val="0"/>
                </a:spcBef>
                <a:spcAft>
                  <a:spcPts val="0"/>
                </a:spcAft>
              </a:pPr>
              <a:r>
                <a:rPr sz="1100" b="1">
                  <a:solidFill>
                    <a:srgbClr val="000000">
                      <a:alpha val="100000"/>
                    </a:srgbClr>
                  </a:solidFill>
                  <a:latin typeface="Calibri"/>
                  <a:cs typeface="Calibri"/>
                </a:rPr>
                <a:t>Month of onset</a:t>
              </a:r>
            </a:p>
          </p:txBody>
        </p:sp>
        <p:sp>
          <p:nvSpPr>
            <p:cNvPr id="764" name="tx764"/>
            <p:cNvSpPr/>
            <p:nvPr/>
          </p:nvSpPr>
          <p:spPr>
            <a:xfrm rot="-5400000">
              <a:off x="-501936" y="3270000"/>
              <a:ext cx="1870056" cy="122039"/>
            </a:xfrm>
            <a:prstGeom prst="rect">
              <a:avLst/>
            </a:prstGeom>
            <a:noFill/>
          </p:spPr>
          <p:txBody>
            <a:bodyPr wrap="none" lIns="0" tIns="0" rIns="0" bIns="0" anchor="ctr" anchorCtr="1"/>
            <a:lstStyle/>
            <a:p>
              <a:pPr marL="0" marR="0" indent="0" algn="l">
                <a:lnSpc>
                  <a:spcPts val="1100"/>
                </a:lnSpc>
                <a:spcBef>
                  <a:spcPts val="0"/>
                </a:spcBef>
                <a:spcAft>
                  <a:spcPts val="0"/>
                </a:spcAft>
              </a:pPr>
              <a:r>
                <a:rPr sz="1100" b="1">
                  <a:solidFill>
                    <a:srgbClr val="000000">
                      <a:alpha val="100000"/>
                    </a:srgbClr>
                  </a:solidFill>
                  <a:latin typeface="Calibri"/>
                  <a:cs typeface="Calibri"/>
                </a:rPr>
                <a:t>Measles cases (Lab+Epi+Clinical)</a:t>
              </a:r>
            </a:p>
          </p:txBody>
        </p:sp>
        <p:sp>
          <p:nvSpPr>
            <p:cNvPr id="765" name="rc765"/>
            <p:cNvSpPr/>
            <p:nvPr/>
          </p:nvSpPr>
          <p:spPr>
            <a:xfrm>
              <a:off x="8138678" y="1444834"/>
              <a:ext cx="703995" cy="1173479"/>
            </a:xfrm>
            <a:prstGeom prst="rect">
              <a:avLst/>
            </a:prstGeom>
            <a:solidFill>
              <a:srgbClr val="FFFFFF"/>
            </a:solidFill>
            <a:ln w="9525" cap="rnd">
              <a:solidFill>
                <a:srgbClr val="000000">
                  <a:alpha val="100000"/>
                </a:srgbClr>
              </a:solidFill>
              <a:prstDash val="solid"/>
              <a:round/>
            </a:ln>
          </p:spPr>
          <p:txBody>
            <a:bodyPr/>
            <a:lstStyle/>
            <a:p>
              <a:endParaRPr/>
            </a:p>
          </p:txBody>
        </p:sp>
        <p:sp>
          <p:nvSpPr>
            <p:cNvPr id="768" name="rc768"/>
            <p:cNvSpPr/>
            <p:nvPr/>
          </p:nvSpPr>
          <p:spPr>
            <a:xfrm>
              <a:off x="8226090" y="1933151"/>
              <a:ext cx="100584" cy="83819"/>
            </a:xfrm>
            <a:prstGeom prst="rect">
              <a:avLst/>
            </a:prstGeom>
            <a:solidFill>
              <a:srgbClr val="FF0000">
                <a:alpha val="100000"/>
              </a:srgbClr>
            </a:solidFill>
            <a:ln w="9525" cap="rnd">
              <a:solidFill>
                <a:srgbClr val="000000">
                  <a:alpha val="100000"/>
                </a:srgbClr>
              </a:solidFill>
              <a:prstDash val="solid"/>
              <a:round/>
            </a:ln>
          </p:spPr>
          <p:txBody>
            <a:bodyPr/>
            <a:lstStyle/>
            <a:p>
              <a:endParaRPr/>
            </a:p>
          </p:txBody>
        </p:sp>
        <p:sp>
          <p:nvSpPr>
            <p:cNvPr id="769" name="rc769"/>
            <p:cNvSpPr/>
            <p:nvPr/>
          </p:nvSpPr>
          <p:spPr>
            <a:xfrm>
              <a:off x="8226090" y="2100790"/>
              <a:ext cx="100584" cy="83819"/>
            </a:xfrm>
            <a:prstGeom prst="rect">
              <a:avLst/>
            </a:prstGeom>
            <a:solidFill>
              <a:srgbClr val="FFA500">
                <a:alpha val="100000"/>
              </a:srgbClr>
            </a:solidFill>
            <a:ln w="9525" cap="rnd">
              <a:solidFill>
                <a:srgbClr val="000000">
                  <a:alpha val="100000"/>
                </a:srgbClr>
              </a:solidFill>
              <a:prstDash val="solid"/>
              <a:round/>
            </a:ln>
          </p:spPr>
          <p:txBody>
            <a:bodyPr/>
            <a:lstStyle/>
            <a:p>
              <a:endParaRPr/>
            </a:p>
          </p:txBody>
        </p:sp>
        <p:sp>
          <p:nvSpPr>
            <p:cNvPr id="776" name="tx776"/>
            <p:cNvSpPr/>
            <p:nvPr/>
          </p:nvSpPr>
          <p:spPr>
            <a:xfrm>
              <a:off x="8458297" y="2267002"/>
              <a:ext cx="276125" cy="89098"/>
            </a:xfrm>
            <a:prstGeom prst="rect">
              <a:avLst/>
            </a:prstGeom>
            <a:noFill/>
          </p:spPr>
          <p:txBody>
            <a:bodyPr wrap="none" lIns="0" tIns="0" rIns="0" bIns="0" anchor="ctr" anchorCtr="1"/>
            <a:lstStyle/>
            <a:p>
              <a:pPr marL="0" marR="0" indent="0" algn="l">
                <a:lnSpc>
                  <a:spcPts val="1100"/>
                </a:lnSpc>
                <a:spcBef>
                  <a:spcPts val="0"/>
                </a:spcBef>
                <a:spcAft>
                  <a:spcPts val="0"/>
                </a:spcAft>
              </a:pPr>
              <a:r>
                <a:rPr sz="1100" dirty="0">
                  <a:solidFill>
                    <a:srgbClr val="000000">
                      <a:alpha val="100000"/>
                    </a:srgbClr>
                  </a:solidFill>
                  <a:latin typeface="Calibri"/>
                  <a:cs typeface="Calibri"/>
                </a:rPr>
                <a:t>AMR</a:t>
              </a:r>
            </a:p>
          </p:txBody>
        </p:sp>
      </p:grpSp>
      <p:sp>
        <p:nvSpPr>
          <p:cNvPr id="3" name="Title Texts3"/>
          <p:cNvSpPr>
            <a:spLocks noGrp="1"/>
          </p:cNvSpPr>
          <p:nvPr>
            <p:ph idx="3"/>
          </p:nvPr>
        </p:nvSpPr>
        <p:spPr>
          <a:xfrm>
            <a:off x="457200" y="6126480"/>
            <a:ext cx="8229600" cy="914400"/>
          </a:xfrm>
        </p:spPr>
        <p:txBody>
          <a:bodyPr/>
          <a:lstStyle/>
          <a:p>
            <a:pPr marL="0" marR="0" indent="0" algn="l">
              <a:spcBef>
                <a:spcPts val="0"/>
              </a:spcBef>
              <a:spcAft>
                <a:spcPts val="0"/>
              </a:spcAft>
              <a:buNone/>
            </a:pPr>
            <a:r>
              <a:rPr sz="1000">
                <a:solidFill>
                  <a:srgbClr val="000000">
                    <a:alpha val="100000"/>
                  </a:srgbClr>
                </a:solidFill>
                <a:latin typeface="Arial"/>
                <a:ea typeface="Arial"/>
                <a:cs typeface="Arial"/>
              </a:rPr>
              <a:t>Notes: Based on data received 2019-03 - Data Source: IVB Database - This is surveillance data, hence for the last month(s), the data may be incomplete.</a:t>
            </a:r>
          </a:p>
        </p:txBody>
      </p:sp>
      <p:sp>
        <p:nvSpPr>
          <p:cNvPr id="806" name="rc766">
            <a:extLst>
              <a:ext uri="{FF2B5EF4-FFF2-40B4-BE49-F238E27FC236}">
                <a16:creationId xmlns:a16="http://schemas.microsoft.com/office/drawing/2014/main" id="{86A651CB-DAA6-4CDA-9CD5-050304D2323F}"/>
              </a:ext>
            </a:extLst>
          </p:cNvPr>
          <p:cNvSpPr/>
          <p:nvPr/>
        </p:nvSpPr>
        <p:spPr>
          <a:xfrm>
            <a:off x="8226090" y="1548405"/>
            <a:ext cx="100584" cy="83819"/>
          </a:xfrm>
          <a:prstGeom prst="rect">
            <a:avLst/>
          </a:prstGeom>
          <a:solidFill>
            <a:srgbClr val="8B0000">
              <a:alpha val="100000"/>
            </a:srgbClr>
          </a:solidFill>
          <a:ln w="9525" cap="rnd">
            <a:solidFill>
              <a:srgbClr val="000000">
                <a:alpha val="100000"/>
              </a:srgbClr>
            </a:solidFill>
            <a:prstDash val="solid"/>
            <a:round/>
          </a:ln>
        </p:spPr>
        <p:txBody>
          <a:bodyPr/>
          <a:lstStyle/>
          <a:p>
            <a:endParaRPr/>
          </a:p>
        </p:txBody>
      </p:sp>
      <p:sp>
        <p:nvSpPr>
          <p:cNvPr id="807" name="rc767">
            <a:extLst>
              <a:ext uri="{FF2B5EF4-FFF2-40B4-BE49-F238E27FC236}">
                <a16:creationId xmlns:a16="http://schemas.microsoft.com/office/drawing/2014/main" id="{24331180-0EA2-4C62-97CD-42EA70F649A8}"/>
              </a:ext>
            </a:extLst>
          </p:cNvPr>
          <p:cNvSpPr/>
          <p:nvPr/>
        </p:nvSpPr>
        <p:spPr>
          <a:xfrm>
            <a:off x="8226090" y="1716045"/>
            <a:ext cx="100584" cy="83819"/>
          </a:xfrm>
          <a:prstGeom prst="rect">
            <a:avLst/>
          </a:prstGeom>
          <a:solidFill>
            <a:srgbClr val="006400">
              <a:alpha val="100000"/>
            </a:srgbClr>
          </a:solidFill>
          <a:ln w="9525" cap="rnd">
            <a:solidFill>
              <a:srgbClr val="000000">
                <a:alpha val="100000"/>
              </a:srgbClr>
            </a:solidFill>
            <a:prstDash val="solid"/>
            <a:round/>
          </a:ln>
        </p:spPr>
        <p:txBody>
          <a:bodyPr/>
          <a:lstStyle/>
          <a:p>
            <a:endParaRPr/>
          </a:p>
        </p:txBody>
      </p:sp>
      <p:sp>
        <p:nvSpPr>
          <p:cNvPr id="808" name="rc770">
            <a:extLst>
              <a:ext uri="{FF2B5EF4-FFF2-40B4-BE49-F238E27FC236}">
                <a16:creationId xmlns:a16="http://schemas.microsoft.com/office/drawing/2014/main" id="{F46DC2A6-4A98-423C-937D-1711E69075CF}"/>
              </a:ext>
            </a:extLst>
          </p:cNvPr>
          <p:cNvSpPr/>
          <p:nvPr/>
        </p:nvSpPr>
        <p:spPr>
          <a:xfrm>
            <a:off x="8226090" y="2218965"/>
            <a:ext cx="100584" cy="83819"/>
          </a:xfrm>
          <a:prstGeom prst="rect">
            <a:avLst/>
          </a:prstGeom>
          <a:solidFill>
            <a:srgbClr val="ADD8E6">
              <a:alpha val="100000"/>
            </a:srgbClr>
          </a:solidFill>
          <a:ln w="9525" cap="rnd">
            <a:solidFill>
              <a:srgbClr val="000000">
                <a:alpha val="100000"/>
              </a:srgbClr>
            </a:solidFill>
            <a:prstDash val="solid"/>
            <a:round/>
          </a:ln>
        </p:spPr>
        <p:txBody>
          <a:bodyPr/>
          <a:lstStyle/>
          <a:p>
            <a:endParaRPr/>
          </a:p>
        </p:txBody>
      </p:sp>
      <p:sp>
        <p:nvSpPr>
          <p:cNvPr id="809" name="rc771">
            <a:extLst>
              <a:ext uri="{FF2B5EF4-FFF2-40B4-BE49-F238E27FC236}">
                <a16:creationId xmlns:a16="http://schemas.microsoft.com/office/drawing/2014/main" id="{C353676B-680D-4EF3-AD65-497D15F34020}"/>
              </a:ext>
            </a:extLst>
          </p:cNvPr>
          <p:cNvSpPr/>
          <p:nvPr/>
        </p:nvSpPr>
        <p:spPr>
          <a:xfrm>
            <a:off x="8226090" y="2386605"/>
            <a:ext cx="100584" cy="83819"/>
          </a:xfrm>
          <a:prstGeom prst="rect">
            <a:avLst/>
          </a:prstGeom>
          <a:solidFill>
            <a:srgbClr val="235594">
              <a:alpha val="100000"/>
            </a:srgbClr>
          </a:solidFill>
          <a:ln w="9525" cap="rnd">
            <a:solidFill>
              <a:srgbClr val="000000">
                <a:alpha val="100000"/>
              </a:srgbClr>
            </a:solidFill>
            <a:prstDash val="solid"/>
            <a:round/>
          </a:ln>
        </p:spPr>
        <p:txBody>
          <a:bodyPr/>
          <a:lstStyle/>
          <a:p>
            <a:endParaRPr/>
          </a:p>
        </p:txBody>
      </p:sp>
      <p:sp>
        <p:nvSpPr>
          <p:cNvPr id="810" name="tx772">
            <a:extLst>
              <a:ext uri="{FF2B5EF4-FFF2-40B4-BE49-F238E27FC236}">
                <a16:creationId xmlns:a16="http://schemas.microsoft.com/office/drawing/2014/main" id="{EA0CBE12-7CBB-4DD9-BB20-1D2CF9444FE4}"/>
              </a:ext>
            </a:extLst>
          </p:cNvPr>
          <p:cNvSpPr/>
          <p:nvPr/>
        </p:nvSpPr>
        <p:spPr>
          <a:xfrm>
            <a:off x="8452404" y="1545369"/>
            <a:ext cx="272305" cy="89098"/>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WPR</a:t>
            </a:r>
          </a:p>
        </p:txBody>
      </p:sp>
      <p:sp>
        <p:nvSpPr>
          <p:cNvPr id="811" name="tx773">
            <a:extLst>
              <a:ext uri="{FF2B5EF4-FFF2-40B4-BE49-F238E27FC236}">
                <a16:creationId xmlns:a16="http://schemas.microsoft.com/office/drawing/2014/main" id="{E8197E78-8282-4A9B-A002-7FE843275AE2}"/>
              </a:ext>
            </a:extLst>
          </p:cNvPr>
          <p:cNvSpPr/>
          <p:nvPr/>
        </p:nvSpPr>
        <p:spPr>
          <a:xfrm>
            <a:off x="8452404" y="1711223"/>
            <a:ext cx="289086" cy="9088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SEAR</a:t>
            </a:r>
          </a:p>
        </p:txBody>
      </p:sp>
      <p:sp>
        <p:nvSpPr>
          <p:cNvPr id="812" name="tx774">
            <a:extLst>
              <a:ext uri="{FF2B5EF4-FFF2-40B4-BE49-F238E27FC236}">
                <a16:creationId xmlns:a16="http://schemas.microsoft.com/office/drawing/2014/main" id="{318EB863-9035-4650-870A-2A0947BA99F8}"/>
              </a:ext>
            </a:extLst>
          </p:cNvPr>
          <p:cNvSpPr/>
          <p:nvPr/>
        </p:nvSpPr>
        <p:spPr>
          <a:xfrm>
            <a:off x="8452404" y="1879657"/>
            <a:ext cx="233697" cy="90090"/>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EUR</a:t>
            </a:r>
          </a:p>
        </p:txBody>
      </p:sp>
      <p:sp>
        <p:nvSpPr>
          <p:cNvPr id="813" name="tx775">
            <a:extLst>
              <a:ext uri="{FF2B5EF4-FFF2-40B4-BE49-F238E27FC236}">
                <a16:creationId xmlns:a16="http://schemas.microsoft.com/office/drawing/2014/main" id="{9BA0A46D-3BA4-44E0-B7EA-A8913FABD908}"/>
              </a:ext>
            </a:extLst>
          </p:cNvPr>
          <p:cNvSpPr/>
          <p:nvPr/>
        </p:nvSpPr>
        <p:spPr>
          <a:xfrm>
            <a:off x="8452404" y="2048686"/>
            <a:ext cx="263506" cy="88701"/>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EMR</a:t>
            </a:r>
          </a:p>
        </p:txBody>
      </p:sp>
      <p:sp>
        <p:nvSpPr>
          <p:cNvPr id="814" name="tx777">
            <a:extLst>
              <a:ext uri="{FF2B5EF4-FFF2-40B4-BE49-F238E27FC236}">
                <a16:creationId xmlns:a16="http://schemas.microsoft.com/office/drawing/2014/main" id="{11B0C0D1-6B55-41D7-AE5E-9061601E3049}"/>
              </a:ext>
            </a:extLst>
          </p:cNvPr>
          <p:cNvSpPr/>
          <p:nvPr/>
        </p:nvSpPr>
        <p:spPr>
          <a:xfrm>
            <a:off x="8452404" y="2383569"/>
            <a:ext cx="220873" cy="89098"/>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Calibri"/>
                <a:cs typeface="Calibri"/>
              </a:rPr>
              <a:t>AFR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Measles Vaccine</a:t>
            </a:r>
          </a:p>
        </p:txBody>
      </p:sp>
      <p:sp>
        <p:nvSpPr>
          <p:cNvPr id="4" name="Text Placeholder 3"/>
          <p:cNvSpPr>
            <a:spLocks noGrp="1"/>
          </p:cNvSpPr>
          <p:nvPr>
            <p:ph type="body" idx="1"/>
          </p:nvPr>
        </p:nvSpPr>
        <p:spPr/>
        <p:txBody>
          <a:bodyPr/>
          <a:lstStyle/>
          <a:p>
            <a:r>
              <a:rPr lang="en-US" dirty="0"/>
              <a:t>Recommendations</a:t>
            </a:r>
          </a:p>
        </p:txBody>
      </p:sp>
    </p:spTree>
    <p:extLst>
      <p:ext uri="{BB962C8B-B14F-4D97-AF65-F5344CB8AC3E}">
        <p14:creationId xmlns:p14="http://schemas.microsoft.com/office/powerpoint/2010/main" val="2789864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5907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886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49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Measles vaccine</a:t>
            </a:r>
          </a:p>
        </p:txBody>
      </p:sp>
      <p:sp>
        <p:nvSpPr>
          <p:cNvPr id="3" name="Text Placeholder 2"/>
          <p:cNvSpPr>
            <a:spLocks noGrp="1"/>
          </p:cNvSpPr>
          <p:nvPr>
            <p:ph type="body" idx="1"/>
          </p:nvPr>
        </p:nvSpPr>
        <p:spPr/>
        <p:txBody>
          <a:bodyPr/>
          <a:lstStyle/>
          <a:p>
            <a:r>
              <a:rPr lang="en-US" dirty="0"/>
              <a:t>Resources</a:t>
            </a:r>
          </a:p>
        </p:txBody>
      </p:sp>
    </p:spTree>
    <p:extLst>
      <p:ext uri="{BB962C8B-B14F-4D97-AF65-F5344CB8AC3E}">
        <p14:creationId xmlns:p14="http://schemas.microsoft.com/office/powerpoint/2010/main" val="2559031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IZ Resources</a:t>
            </a:r>
          </a:p>
        </p:txBody>
      </p:sp>
      <p:sp>
        <p:nvSpPr>
          <p:cNvPr id="5" name="Content Placeholder 4"/>
          <p:cNvSpPr>
            <a:spLocks noGrp="1"/>
          </p:cNvSpPr>
          <p:nvPr>
            <p:ph idx="1"/>
          </p:nvPr>
        </p:nvSpPr>
        <p:spPr/>
        <p:txBody>
          <a:bodyPr/>
          <a:lstStyle/>
          <a:p>
            <a:pPr marL="0" indent="0">
              <a:buNone/>
            </a:pPr>
            <a:r>
              <a:rPr lang="en-US" dirty="0"/>
              <a:t>CDC Immunization Schedules</a:t>
            </a:r>
          </a:p>
          <a:p>
            <a:pPr lvl="2"/>
            <a:r>
              <a:rPr lang="en-US" dirty="0"/>
              <a:t>Birth-18 Years</a:t>
            </a:r>
          </a:p>
          <a:p>
            <a:pPr lvl="2"/>
            <a:r>
              <a:rPr lang="en-US" dirty="0"/>
              <a:t>Catch-up</a:t>
            </a:r>
          </a:p>
          <a:p>
            <a:pPr lvl="2"/>
            <a:r>
              <a:rPr lang="en-US" dirty="0"/>
              <a:t>Adult</a:t>
            </a:r>
          </a:p>
          <a:p>
            <a:pPr lvl="2"/>
            <a:r>
              <a:rPr lang="en-US" dirty="0"/>
              <a:t>Footnotes</a:t>
            </a:r>
          </a:p>
          <a:p>
            <a:pPr lvl="1"/>
            <a:endParaRPr lang="en-US" dirty="0"/>
          </a:p>
          <a:p>
            <a:pPr marL="0" indent="0">
              <a:buNone/>
            </a:pPr>
            <a:r>
              <a:rPr lang="en-US" dirty="0"/>
              <a:t>Presumptive Evidence of Immunity</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29432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5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5" y="76200"/>
            <a:ext cx="9220200" cy="6858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56535" y="3505200"/>
            <a:ext cx="897193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810000" y="-76200"/>
            <a:ext cx="1371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821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534400" cy="5943600"/>
          </a:xfrm>
        </p:spPr>
        <p:txBody>
          <a:bodyPr>
            <a:normAutofit fontScale="92500" lnSpcReduction="10000"/>
          </a:bodyPr>
          <a:lstStyle/>
          <a:p>
            <a:r>
              <a:rPr lang="en-US" b="1" dirty="0"/>
              <a:t>Measles, mumps, and rubella (MMR) vaccine. (Minimum age: 12 months for routine vaccination)</a:t>
            </a:r>
          </a:p>
          <a:p>
            <a:r>
              <a:rPr lang="en-US" b="1" dirty="0"/>
              <a:t>Routine vaccination:</a:t>
            </a:r>
          </a:p>
          <a:p>
            <a:pPr lvl="1"/>
            <a:r>
              <a:rPr lang="en-US" dirty="0"/>
              <a:t>Administer a 2-dose series of MMR vaccine at ages 12 through 15 months and 4 through 6 years. </a:t>
            </a:r>
            <a:r>
              <a:rPr lang="en-US" dirty="0">
                <a:solidFill>
                  <a:srgbClr val="FF0000"/>
                </a:solidFill>
              </a:rPr>
              <a:t>The second dose may be administered before age 4 years, provided at least 4 weeks have elapsed since the first dose.</a:t>
            </a:r>
          </a:p>
          <a:p>
            <a:pPr lvl="1"/>
            <a:r>
              <a:rPr lang="en-US" dirty="0">
                <a:solidFill>
                  <a:srgbClr val="FF0000"/>
                </a:solidFill>
              </a:rPr>
              <a:t>Administer 1 dose of MMR vaccine to infants aged 6 through 11 months before departure from the United States for international travel</a:t>
            </a:r>
            <a:r>
              <a:rPr lang="en-US" dirty="0"/>
              <a:t>. These children should be revaccinated with 2 doses of MMR vaccine, the first at age 12 through 15 months (12 months if the child remains in an area where disease risk is high), and the second dose at least 4 weeks later.</a:t>
            </a:r>
          </a:p>
          <a:p>
            <a:pPr lvl="1"/>
            <a:r>
              <a:rPr lang="en-US" dirty="0"/>
              <a:t>Administer 2 doses of MMR vaccine to children aged 12 months and older before departure from the United States for international travel. The first dose should be administered on or after age 12 months and the second dose at least 4 weeks later.</a:t>
            </a:r>
          </a:p>
          <a:p>
            <a:r>
              <a:rPr lang="en-US" b="1" dirty="0"/>
              <a:t>Catch-up vaccination</a:t>
            </a:r>
            <a:r>
              <a:rPr lang="en-US" dirty="0"/>
              <a:t>:</a:t>
            </a:r>
          </a:p>
          <a:p>
            <a:pPr lvl="1"/>
            <a:r>
              <a:rPr lang="en-US" dirty="0"/>
              <a:t>Ensure that all school-aged children and adolescents have had 2 doses of MMR vaccine; the minimum interval between the 2 doses is 4 weeks.</a:t>
            </a:r>
          </a:p>
          <a:p>
            <a:endParaRPr lang="en-US" dirty="0"/>
          </a:p>
        </p:txBody>
      </p:sp>
    </p:spTree>
    <p:extLst>
      <p:ext uri="{BB962C8B-B14F-4D97-AF65-F5344CB8AC3E}">
        <p14:creationId xmlns:p14="http://schemas.microsoft.com/office/powerpoint/2010/main" val="282546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1981200"/>
            <a:ext cx="8229600" cy="4495800"/>
          </a:xfrm>
        </p:spPr>
        <p:txBody>
          <a:bodyPr/>
          <a:lstStyle/>
          <a:p>
            <a:r>
              <a:rPr lang="en-US" sz="2800" dirty="0"/>
              <a:t>At the end of the presentation you will be able to:</a:t>
            </a:r>
          </a:p>
          <a:p>
            <a:endParaRPr lang="en-US" sz="2800" dirty="0"/>
          </a:p>
          <a:p>
            <a:pPr lvl="1"/>
            <a:r>
              <a:rPr lang="en-US" sz="2800" dirty="0"/>
              <a:t>Identify vaccine resources</a:t>
            </a:r>
          </a:p>
          <a:p>
            <a:pPr lvl="1"/>
            <a:r>
              <a:rPr lang="en-US" sz="2800" dirty="0"/>
              <a:t>Understand the history of measles</a:t>
            </a:r>
          </a:p>
          <a:p>
            <a:pPr lvl="1"/>
            <a:r>
              <a:rPr lang="en-US" sz="2800" dirty="0"/>
              <a:t>Understand the current status of measles</a:t>
            </a:r>
          </a:p>
          <a:p>
            <a:pPr lvl="1"/>
            <a:r>
              <a:rPr lang="en-US" sz="2800" dirty="0"/>
              <a:t>Know where to obtain measles information</a:t>
            </a:r>
          </a:p>
        </p:txBody>
      </p:sp>
    </p:spTree>
    <p:extLst>
      <p:ext uri="{BB962C8B-B14F-4D97-AF65-F5344CB8AC3E}">
        <p14:creationId xmlns:p14="http://schemas.microsoft.com/office/powerpoint/2010/main" val="307154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9144000" cy="675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310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70606"/>
            <a:ext cx="88963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181840" y="370606"/>
            <a:ext cx="4572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28600" y="2743200"/>
            <a:ext cx="6324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615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028700"/>
            <a:ext cx="89630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90488" y="914400"/>
            <a:ext cx="5776912"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0488" y="3505200"/>
            <a:ext cx="845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361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153400" cy="5632311"/>
          </a:xfrm>
          <a:prstGeom prst="rect">
            <a:avLst/>
          </a:prstGeom>
        </p:spPr>
        <p:txBody>
          <a:bodyPr wrap="square">
            <a:spAutoFit/>
          </a:bodyPr>
          <a:lstStyle/>
          <a:p>
            <a:r>
              <a:rPr lang="en-US" b="1" dirty="0"/>
              <a:t>7. Measles, mumps, rubella (MMR) vaccination</a:t>
            </a:r>
          </a:p>
          <a:p>
            <a:endParaRPr lang="en-US" dirty="0"/>
          </a:p>
          <a:p>
            <a:pPr marL="285750" indent="-285750">
              <a:buFont typeface="Arial" panose="020B0604020202020204" pitchFamily="34" charset="0"/>
              <a:buChar char="•"/>
            </a:pPr>
            <a:r>
              <a:rPr lang="en-US" dirty="0"/>
              <a:t> </a:t>
            </a:r>
            <a:r>
              <a:rPr lang="en-US" dirty="0">
                <a:solidFill>
                  <a:srgbClr val="FF0000"/>
                </a:solidFill>
              </a:rPr>
              <a:t>Adults born before 1957 are generally considered immune to measles and mumps. All adults born in 1957 or later should have documentation of 1 or more doses </a:t>
            </a:r>
            <a:r>
              <a:rPr lang="en-US" dirty="0"/>
              <a:t>of MMR vaccine unless they have a medical contraindication to the vaccine or laboratory evidence of immunity to each of the three diseases. </a:t>
            </a:r>
            <a:r>
              <a:rPr lang="en-US" dirty="0">
                <a:solidFill>
                  <a:srgbClr val="FF0000"/>
                </a:solidFill>
              </a:rPr>
              <a:t>Documentation of provider-diagnosed disease is not considered acceptable evidence of immunity for measles, mumps, or rubella.</a:t>
            </a:r>
          </a:p>
          <a:p>
            <a:pPr marL="285750" indent="-285750">
              <a:buFont typeface="Arial" panose="020B0604020202020204" pitchFamily="34" charset="0"/>
              <a:buChar char="•"/>
            </a:pPr>
            <a:endParaRPr lang="en-US" dirty="0">
              <a:solidFill>
                <a:srgbClr val="FF0000"/>
              </a:solidFill>
            </a:endParaRPr>
          </a:p>
          <a:p>
            <a:r>
              <a:rPr lang="en-US" i="1" dirty="0"/>
              <a:t>Measles component:</a:t>
            </a:r>
          </a:p>
          <a:p>
            <a:endParaRPr lang="en-US" dirty="0"/>
          </a:p>
          <a:p>
            <a:pPr marL="285750" indent="-285750">
              <a:buFont typeface="Arial" panose="020B0604020202020204" pitchFamily="34" charset="0"/>
              <a:buChar char="•"/>
            </a:pPr>
            <a:r>
              <a:rPr lang="en-US" dirty="0"/>
              <a:t>A routine </a:t>
            </a:r>
            <a:r>
              <a:rPr lang="en-US" dirty="0">
                <a:solidFill>
                  <a:srgbClr val="FF0000"/>
                </a:solidFill>
              </a:rPr>
              <a:t>second dose of MMR vaccine</a:t>
            </a:r>
            <a:r>
              <a:rPr lang="en-US" dirty="0"/>
              <a:t>, administered a minimum of 28 days after the first dose, is recommended for adults who: </a:t>
            </a:r>
          </a:p>
          <a:p>
            <a:pPr marL="742950" lvl="1" indent="-285750">
              <a:buFont typeface="Arial" panose="020B0604020202020204" pitchFamily="34" charset="0"/>
              <a:buChar char="•"/>
            </a:pPr>
            <a:r>
              <a:rPr lang="en-US" dirty="0"/>
              <a:t>are students in postsecondary educational institutions,</a:t>
            </a:r>
          </a:p>
          <a:p>
            <a:pPr marL="742950" lvl="1" indent="-285750">
              <a:buFont typeface="Arial" panose="020B0604020202020204" pitchFamily="34" charset="0"/>
              <a:buChar char="•"/>
            </a:pPr>
            <a:r>
              <a:rPr lang="en-US" dirty="0"/>
              <a:t>work in a health care facility, or</a:t>
            </a:r>
          </a:p>
          <a:p>
            <a:pPr marL="742950" lvl="1" indent="-285750">
              <a:buFont typeface="Arial" panose="020B0604020202020204" pitchFamily="34" charset="0"/>
              <a:buChar char="•"/>
            </a:pPr>
            <a:r>
              <a:rPr lang="en-US" dirty="0"/>
              <a:t>plan to travel internationally.</a:t>
            </a:r>
          </a:p>
          <a:p>
            <a:endParaRPr lang="en-US" dirty="0"/>
          </a:p>
          <a:p>
            <a:pPr marL="285750" indent="-285750">
              <a:buFont typeface="Arial" panose="020B0604020202020204" pitchFamily="34" charset="0"/>
              <a:buChar char="•"/>
            </a:pPr>
            <a:r>
              <a:rPr lang="en-US" dirty="0"/>
              <a:t>Persons who received inactivated (killed) measles vaccine or measles vaccine of unknown type during 1963–1967 should be revaccinated with 2 doses of MMR vaccine.</a:t>
            </a:r>
          </a:p>
        </p:txBody>
      </p:sp>
    </p:spTree>
    <p:extLst>
      <p:ext uri="{BB962C8B-B14F-4D97-AF65-F5344CB8AC3E}">
        <p14:creationId xmlns:p14="http://schemas.microsoft.com/office/powerpoint/2010/main" val="2005050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Personnel</a:t>
            </a:r>
          </a:p>
        </p:txBody>
      </p:sp>
      <p:sp>
        <p:nvSpPr>
          <p:cNvPr id="3" name="Content Placeholder 2"/>
          <p:cNvSpPr>
            <a:spLocks noGrp="1"/>
          </p:cNvSpPr>
          <p:nvPr>
            <p:ph idx="1"/>
          </p:nvPr>
        </p:nvSpPr>
        <p:spPr/>
        <p:txBody>
          <a:bodyPr/>
          <a:lstStyle/>
          <a:p>
            <a:pPr lvl="0"/>
            <a:r>
              <a:rPr lang="en-US" dirty="0"/>
              <a:t>People who work in healthcare settings should have documented evidence of immunity to measles according to the Advisory Committee on Immunization Practices (ACIP).</a:t>
            </a:r>
          </a:p>
          <a:p>
            <a:pPr marL="0" lvl="0" indent="0">
              <a:buNone/>
            </a:pPr>
            <a:endParaRPr lang="en-US" sz="2800" dirty="0"/>
          </a:p>
          <a:p>
            <a:pPr lvl="1"/>
            <a:r>
              <a:rPr lang="en-US" dirty="0"/>
              <a:t>Refer to “Immunization of Health-Care Personnel: Recommendations of the Advisory Committee on Immunization Practices” (</a:t>
            </a:r>
            <a:r>
              <a:rPr lang="en-US" u="sng" dirty="0">
                <a:hlinkClick r:id="rId2"/>
              </a:rPr>
              <a:t>www.cdc.gov/mmwr/pdf/rr/rr6007.pdf</a:t>
            </a:r>
            <a:r>
              <a:rPr lang="en-US" u="sng" dirty="0"/>
              <a:t>)</a:t>
            </a:r>
            <a:r>
              <a:rPr lang="en-US" dirty="0"/>
              <a:t>.</a:t>
            </a:r>
            <a:endParaRPr lang="en-US" sz="2400" dirty="0"/>
          </a:p>
          <a:p>
            <a:pPr marL="0" indent="0">
              <a:buNone/>
            </a:pPr>
            <a:r>
              <a:rPr lang="en-US" dirty="0"/>
              <a:t> </a:t>
            </a:r>
            <a:endParaRPr lang="en-US" sz="2800" dirty="0"/>
          </a:p>
        </p:txBody>
      </p:sp>
    </p:spTree>
    <p:extLst>
      <p:ext uri="{BB962C8B-B14F-4D97-AF65-F5344CB8AC3E}">
        <p14:creationId xmlns:p14="http://schemas.microsoft.com/office/powerpoint/2010/main" val="1506148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92202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926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Measles Resources</a:t>
            </a:r>
          </a:p>
        </p:txBody>
      </p:sp>
      <p:sp>
        <p:nvSpPr>
          <p:cNvPr id="3" name="Content Placeholder 2"/>
          <p:cNvSpPr>
            <a:spLocks noGrp="1"/>
          </p:cNvSpPr>
          <p:nvPr>
            <p:ph idx="1"/>
          </p:nvPr>
        </p:nvSpPr>
        <p:spPr/>
        <p:txBody>
          <a:bodyPr/>
          <a:lstStyle/>
          <a:p>
            <a:pPr marL="0" indent="0">
              <a:buNone/>
            </a:pPr>
            <a:r>
              <a:rPr lang="en-US" b="1" dirty="0"/>
              <a:t> </a:t>
            </a:r>
            <a:endParaRPr lang="en-US" dirty="0"/>
          </a:p>
          <a:p>
            <a:r>
              <a:rPr lang="en-US" b="1" dirty="0"/>
              <a:t>CDC Measles for Healthcare Professionals</a:t>
            </a:r>
          </a:p>
          <a:p>
            <a:pPr marL="0" indent="0">
              <a:buNone/>
            </a:pPr>
            <a:r>
              <a:rPr lang="en-US" dirty="0">
                <a:hlinkClick r:id="rId2"/>
              </a:rPr>
              <a:t>http://www.cdc.gov/measles/hcp/index.html#immunity</a:t>
            </a:r>
            <a:endParaRPr lang="en-US" dirty="0"/>
          </a:p>
          <a:p>
            <a:pPr marL="0" indent="0">
              <a:buNone/>
            </a:pPr>
            <a:endParaRPr lang="en-US" dirty="0"/>
          </a:p>
          <a:p>
            <a:r>
              <a:rPr lang="en-US" b="1" dirty="0"/>
              <a:t>CDC Website</a:t>
            </a:r>
            <a:r>
              <a:rPr lang="en-US" dirty="0"/>
              <a:t> </a:t>
            </a:r>
          </a:p>
          <a:p>
            <a:pPr marL="0" indent="0">
              <a:buNone/>
            </a:pPr>
            <a:r>
              <a:rPr lang="en-US" u="sng" dirty="0">
                <a:hlinkClick r:id="rId3"/>
              </a:rPr>
              <a:t>http://www.cdc.gov/measles/vaccination.html</a:t>
            </a:r>
            <a:endParaRPr lang="en-US" u="sng" dirty="0"/>
          </a:p>
          <a:p>
            <a:pPr marL="0" indent="0">
              <a:buNone/>
            </a:pPr>
            <a:endParaRPr lang="en-US" dirty="0"/>
          </a:p>
          <a:p>
            <a:r>
              <a:rPr lang="en-US" b="1" dirty="0"/>
              <a:t>Immunization Schedule</a:t>
            </a:r>
          </a:p>
          <a:p>
            <a:pPr marL="0" indent="0">
              <a:buNone/>
            </a:pPr>
            <a:r>
              <a:rPr lang="en-US" u="sng" dirty="0">
                <a:hlinkClick r:id="rId4"/>
              </a:rPr>
              <a:t>http://www.cdc.gov/vaccines/schedules/hcp/index.html</a:t>
            </a:r>
            <a:endParaRPr lang="en-US" u="sng" dirty="0"/>
          </a:p>
          <a:p>
            <a:endParaRPr lang="en-US" u="sng" dirty="0"/>
          </a:p>
          <a:p>
            <a:endParaRPr lang="en-US" dirty="0"/>
          </a:p>
        </p:txBody>
      </p:sp>
    </p:spTree>
    <p:extLst>
      <p:ext uri="{BB962C8B-B14F-4D97-AF65-F5344CB8AC3E}">
        <p14:creationId xmlns:p14="http://schemas.microsoft.com/office/powerpoint/2010/main" val="1523357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from the Field</a:t>
            </a:r>
          </a:p>
        </p:txBody>
      </p:sp>
      <p:sp>
        <p:nvSpPr>
          <p:cNvPr id="3" name="Content Placeholder 2"/>
          <p:cNvSpPr>
            <a:spLocks noGrp="1"/>
          </p:cNvSpPr>
          <p:nvPr>
            <p:ph idx="1"/>
          </p:nvPr>
        </p:nvSpPr>
        <p:spPr>
          <a:xfrm>
            <a:off x="457200" y="2133600"/>
            <a:ext cx="8229600" cy="4343400"/>
          </a:xfrm>
        </p:spPr>
        <p:txBody>
          <a:bodyPr/>
          <a:lstStyle/>
          <a:p>
            <a:r>
              <a:rPr lang="en-US" dirty="0"/>
              <a:t>I had a lady call and say her geriatric doctor recommended a dose of MMR vaccine. She had one in 1972, but she is traveling to Arizona where they have cases. </a:t>
            </a:r>
          </a:p>
          <a:p>
            <a:pPr marL="0" indent="0">
              <a:buNone/>
            </a:pPr>
            <a:endParaRPr lang="en-US" dirty="0"/>
          </a:p>
          <a:p>
            <a:r>
              <a:rPr lang="en-US" dirty="0"/>
              <a:t>Are there any recommendations  related to measles and MMR's for folks born 1957-1971?  </a:t>
            </a:r>
          </a:p>
          <a:p>
            <a:pPr marL="0" indent="0">
              <a:buNone/>
            </a:pPr>
            <a:endParaRPr lang="en-US" dirty="0"/>
          </a:p>
        </p:txBody>
      </p:sp>
    </p:spTree>
    <p:extLst>
      <p:ext uri="{BB962C8B-B14F-4D97-AF65-F5344CB8AC3E}">
        <p14:creationId xmlns:p14="http://schemas.microsoft.com/office/powerpoint/2010/main" val="16464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D8F0-B3FE-4FA6-80C2-A651C9E6EE10}"/>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BBE07FBB-9B1F-4298-90B0-54E5975BD9BE}"/>
              </a:ext>
            </a:extLst>
          </p:cNvPr>
          <p:cNvSpPr>
            <a:spLocks noGrp="1"/>
          </p:cNvSpPr>
          <p:nvPr>
            <p:ph idx="1"/>
          </p:nvPr>
        </p:nvSpPr>
        <p:spPr/>
        <p:txBody>
          <a:bodyPr>
            <a:normAutofit fontScale="92500" lnSpcReduction="20000"/>
          </a:bodyPr>
          <a:lstStyle/>
          <a:p>
            <a:pPr marL="0" indent="0">
              <a:buNone/>
            </a:pPr>
            <a:r>
              <a:rPr lang="en-US" b="1" dirty="0">
                <a:hlinkClick r:id="rId2"/>
              </a:rPr>
              <a:t>Dr. Michael Roizen</a:t>
            </a:r>
            <a:r>
              <a:rPr lang="en-US" b="1">
                <a:hlinkClick r:id="rId2"/>
              </a:rPr>
              <a:t>, MD</a:t>
            </a:r>
            <a:endParaRPr lang="en-US" b="1"/>
          </a:p>
          <a:p>
            <a:pPr marL="0" indent="0">
              <a:buNone/>
            </a:pPr>
            <a:endParaRPr lang="en-US" dirty="0"/>
          </a:p>
          <a:p>
            <a:pPr marL="0" indent="0">
              <a:buNone/>
            </a:pPr>
            <a:r>
              <a:rPr lang="en-US" dirty="0"/>
              <a:t>Internist</a:t>
            </a:r>
          </a:p>
          <a:p>
            <a:pPr marL="0" indent="0">
              <a:buNone/>
            </a:pPr>
            <a:endParaRPr lang="en-US" dirty="0"/>
          </a:p>
          <a:p>
            <a:pPr marL="0" indent="0">
              <a:buNone/>
            </a:pPr>
            <a:r>
              <a:rPr lang="en-US" dirty="0"/>
              <a:t>If you were born after 1956 and do not know for sure if you were vaccinated for mumps, measles and rubella (MMR), you should probably get an MMR immunization. Check with your doctor. Even if you know you've had one, if you work in settings where large groups of individuals (particularly young adults) congregate, such as schools and universities, you might want to consider getting a second one. If you were born before 1956 and never received an MMR vaccination, do not worry, as virtually everyone born before 1956 would have been exposed to these diseases and would have built up a natural immunity. The MMR vaccine is one of the safest and most effective vaccines we have, with an effectiveness of well over 90 percent.</a:t>
            </a:r>
          </a:p>
          <a:p>
            <a:endParaRPr lang="en-US" dirty="0"/>
          </a:p>
        </p:txBody>
      </p:sp>
    </p:spTree>
    <p:extLst>
      <p:ext uri="{BB962C8B-B14F-4D97-AF65-F5344CB8AC3E}">
        <p14:creationId xmlns:p14="http://schemas.microsoft.com/office/powerpoint/2010/main" val="1996774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 ?</a:t>
            </a:r>
          </a:p>
        </p:txBody>
      </p:sp>
      <p:sp>
        <p:nvSpPr>
          <p:cNvPr id="3" name="Content Placeholder 2"/>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94505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2057400"/>
            <a:ext cx="8229600" cy="4419600"/>
          </a:xfrm>
        </p:spPr>
        <p:txBody>
          <a:bodyPr/>
          <a:lstStyle/>
          <a:p>
            <a:pPr marL="0" indent="0">
              <a:buNone/>
            </a:pPr>
            <a:r>
              <a:rPr lang="en-US" dirty="0"/>
              <a:t>Measles Review</a:t>
            </a:r>
          </a:p>
          <a:p>
            <a:pPr marL="0" indent="0">
              <a:buNone/>
            </a:pPr>
            <a:endParaRPr lang="en-US" dirty="0"/>
          </a:p>
          <a:p>
            <a:r>
              <a:rPr lang="en-US" dirty="0"/>
              <a:t>U.S. Measles Vaccine History</a:t>
            </a:r>
          </a:p>
          <a:p>
            <a:r>
              <a:rPr lang="en-US" dirty="0"/>
              <a:t>CDC Measles Vaccination Recommendations</a:t>
            </a:r>
          </a:p>
          <a:p>
            <a:r>
              <a:rPr lang="en-US" dirty="0"/>
              <a:t>Measles Resources Available for Clinicians</a:t>
            </a:r>
          </a:p>
          <a:p>
            <a:pPr marL="0" indent="0">
              <a:buNone/>
            </a:pPr>
            <a:endParaRPr lang="en-US" dirty="0"/>
          </a:p>
          <a:p>
            <a:pPr marL="0" indent="0">
              <a:buNone/>
            </a:pPr>
            <a:r>
              <a:rPr lang="en-US" sz="1600" i="1" dirty="0"/>
              <a:t>Slides from the Centers for Disease Control and Prevention (CDC), Clinical Outreach and Communication Activity (COCA),Measles 2019: Situational Update, Clinical Guidance, and Vaccine Recommendations</a:t>
            </a:r>
          </a:p>
        </p:txBody>
      </p:sp>
    </p:spTree>
    <p:extLst>
      <p:ext uri="{BB962C8B-B14F-4D97-AF65-F5344CB8AC3E}">
        <p14:creationId xmlns:p14="http://schemas.microsoft.com/office/powerpoint/2010/main" val="292105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981075"/>
          </a:xfrm>
        </p:spPr>
        <p:txBody>
          <a:bodyPr/>
          <a:lstStyle/>
          <a:p>
            <a:r>
              <a:rPr lang="en-US" dirty="0"/>
              <a:t>Measles Review</a:t>
            </a:r>
          </a:p>
        </p:txBody>
      </p:sp>
      <p:sp>
        <p:nvSpPr>
          <p:cNvPr id="3" name="Text Placeholder 2"/>
          <p:cNvSpPr>
            <a:spLocks noGrp="1"/>
          </p:cNvSpPr>
          <p:nvPr>
            <p:ph type="body" idx="1"/>
          </p:nvPr>
        </p:nvSpPr>
        <p:spPr>
          <a:xfrm>
            <a:off x="609600" y="4876800"/>
            <a:ext cx="7772400" cy="1500187"/>
          </a:xfrm>
        </p:spPr>
        <p:txBody>
          <a:bodyPr>
            <a:normAutofit fontScale="92500" lnSpcReduction="10000"/>
          </a:bodyPr>
          <a:lstStyle/>
          <a:p>
            <a:pPr marL="342900" indent="-342900">
              <a:buFont typeface="Arial" panose="020B0604020202020204" pitchFamily="34" charset="0"/>
              <a:buChar char="•"/>
            </a:pPr>
            <a:r>
              <a:rPr lang="en-US" dirty="0"/>
              <a:t>Transmission</a:t>
            </a:r>
          </a:p>
          <a:p>
            <a:pPr marL="342900" indent="-342900">
              <a:buFont typeface="Arial" panose="020B0604020202020204" pitchFamily="34" charset="0"/>
              <a:buChar char="•"/>
            </a:pPr>
            <a:r>
              <a:rPr lang="en-US" dirty="0"/>
              <a:t>Signs and Symptoms</a:t>
            </a:r>
          </a:p>
          <a:p>
            <a:pPr marL="342900" indent="-342900">
              <a:buFont typeface="Arial" panose="020B0604020202020204" pitchFamily="34" charset="0"/>
              <a:buChar char="•"/>
            </a:pPr>
            <a:r>
              <a:rPr lang="en-US" dirty="0"/>
              <a:t>Complications</a:t>
            </a:r>
          </a:p>
          <a:p>
            <a:pPr marL="342900" indent="-342900">
              <a:buFont typeface="Arial" panose="020B0604020202020204" pitchFamily="34" charset="0"/>
              <a:buChar char="•"/>
            </a:pPr>
            <a:r>
              <a:rPr lang="en-US" dirty="0"/>
              <a:t>Disease Burden</a:t>
            </a:r>
          </a:p>
          <a:p>
            <a:endParaRPr lang="en-US" dirty="0"/>
          </a:p>
        </p:txBody>
      </p:sp>
    </p:spTree>
    <p:extLst>
      <p:ext uri="{BB962C8B-B14F-4D97-AF65-F5344CB8AC3E}">
        <p14:creationId xmlns:p14="http://schemas.microsoft.com/office/powerpoint/2010/main" val="9887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50" y="11723"/>
            <a:ext cx="9140650" cy="684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82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67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55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71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D70A763-87BC-4615-9BE4-B40E47B0218B}">
  <ds:schemaRefs>
    <ds:schemaRef ds:uri="ESRI.ArcGIS.Mapping.OfficeIntegration.PowerPointInfo"/>
  </ds:schemaRefs>
</ds:datastoreItem>
</file>

<file path=customXml/itemProps2.xml><?xml version="1.0" encoding="utf-8"?>
<ds:datastoreItem xmlns:ds="http://schemas.openxmlformats.org/officeDocument/2006/customXml" ds:itemID="{7FD51438-8D1E-403C-B8CD-A16C6A2156E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1572</TotalTime>
  <Words>1619</Words>
  <Application>Microsoft Office PowerPoint</Application>
  <PresentationFormat>On-screen Show (4:3)</PresentationFormat>
  <Paragraphs>206</Paragraphs>
  <Slides>39</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CNN</vt:lpstr>
      <vt:lpstr>Source Sans Pro</vt:lpstr>
      <vt:lpstr>Verdana</vt:lpstr>
      <vt:lpstr>Clarity</vt:lpstr>
      <vt:lpstr>PowerPoint Presentation</vt:lpstr>
      <vt:lpstr>Measles </vt:lpstr>
      <vt:lpstr>Objectives</vt:lpstr>
      <vt:lpstr>Overview</vt:lpstr>
      <vt:lpstr>Measles Review</vt:lpstr>
      <vt:lpstr>PowerPoint Presentation</vt:lpstr>
      <vt:lpstr>PowerPoint Presentation</vt:lpstr>
      <vt:lpstr>PowerPoint Presentation</vt:lpstr>
      <vt:lpstr>PowerPoint Presentation</vt:lpstr>
      <vt:lpstr>Measles-current events</vt:lpstr>
      <vt:lpstr>PowerPoint Presentation</vt:lpstr>
      <vt:lpstr>PowerPoint Presentation</vt:lpstr>
      <vt:lpstr>PowerPoint Presentation</vt:lpstr>
      <vt:lpstr>Non-Medical State Exemptions</vt:lpstr>
      <vt:lpstr>Highest population of antivaxxers </vt:lpstr>
      <vt:lpstr>PowerPoint Presentation</vt:lpstr>
      <vt:lpstr>Measles Vaccine</vt:lpstr>
      <vt:lpstr>PowerPoint Presentation</vt:lpstr>
      <vt:lpstr>PowerPoint Presentation</vt:lpstr>
      <vt:lpstr>PowerPoint Presentation</vt:lpstr>
      <vt:lpstr>Measles Incidence Rate per Million (2017-12 and 2018-11): World Health Organization</vt:lpstr>
      <vt:lpstr>Measles case distribution by month and WHO Region (2015-2019)</vt:lpstr>
      <vt:lpstr>Measles Vaccine</vt:lpstr>
      <vt:lpstr>PowerPoint Presentation</vt:lpstr>
      <vt:lpstr>PowerPoint Presentation</vt:lpstr>
      <vt:lpstr>Measles vaccine</vt:lpstr>
      <vt:lpstr>IZ Resources</vt:lpstr>
      <vt:lpstr>PowerPoint Presentation</vt:lpstr>
      <vt:lpstr>PowerPoint Presentation</vt:lpstr>
      <vt:lpstr>PowerPoint Presentation</vt:lpstr>
      <vt:lpstr>PowerPoint Presentation</vt:lpstr>
      <vt:lpstr>PowerPoint Presentation</vt:lpstr>
      <vt:lpstr>PowerPoint Presentation</vt:lpstr>
      <vt:lpstr>Healthcare Personnel</vt:lpstr>
      <vt:lpstr>PowerPoint Presentation</vt:lpstr>
      <vt:lpstr>Measles Resources</vt:lpstr>
      <vt:lpstr>Questions from the Field</vt:lpstr>
      <vt:lpstr>Answer</vt:lpstr>
      <vt:lpstr>Questions ?</vt:lpstr>
    </vt:vector>
  </TitlesOfParts>
  <Company>State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Measles</dc:title>
  <dc:creator>Liisa Jackson</dc:creator>
  <cp:lastModifiedBy>Liisa Jackson</cp:lastModifiedBy>
  <cp:revision>121</cp:revision>
  <cp:lastPrinted>2015-02-25T23:39:25Z</cp:lastPrinted>
  <dcterms:created xsi:type="dcterms:W3CDTF">2015-02-19T15:54:47Z</dcterms:created>
  <dcterms:modified xsi:type="dcterms:W3CDTF">2019-03-28T01:25:47Z</dcterms:modified>
</cp:coreProperties>
</file>