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
  </p:notesMasterIdLst>
  <p:sldIdLst>
    <p:sldId id="257" r:id="rId2"/>
    <p:sldId id="258" r:id="rId3"/>
  </p:sldIdLst>
  <p:sldSz cx="7772400" cy="10058400"/>
  <p:notesSz cx="7023100" cy="93091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82" autoAdjust="0"/>
    <p:restoredTop sz="94660"/>
  </p:normalViewPr>
  <p:slideViewPr>
    <p:cSldViewPr snapToGrid="0">
      <p:cViewPr varScale="1">
        <p:scale>
          <a:sx n="68" d="100"/>
          <a:sy n="68" d="100"/>
        </p:scale>
        <p:origin x="1416"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238" cy="466725"/>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978275" y="0"/>
            <a:ext cx="3043238" cy="466725"/>
          </a:xfrm>
          <a:prstGeom prst="rect">
            <a:avLst/>
          </a:prstGeom>
        </p:spPr>
        <p:txBody>
          <a:bodyPr vert="horz" lIns="91440" tIns="45720" rIns="91440" bIns="45720" rtlCol="0"/>
          <a:lstStyle>
            <a:lvl1pPr algn="r">
              <a:defRPr sz="1200"/>
            </a:lvl1pPr>
          </a:lstStyle>
          <a:p>
            <a:fld id="{E03D4789-FDE2-42C3-A2EB-6E699671C587}" type="datetimeFigureOut">
              <a:rPr lang="en-US" smtClean="0"/>
              <a:t>6/29/2023</a:t>
            </a:fld>
            <a:endParaRPr lang="en-US" dirty="0"/>
          </a:p>
        </p:txBody>
      </p:sp>
      <p:sp>
        <p:nvSpPr>
          <p:cNvPr id="4" name="Slide Image Placeholder 3"/>
          <p:cNvSpPr>
            <a:spLocks noGrp="1" noRot="1" noChangeAspect="1"/>
          </p:cNvSpPr>
          <p:nvPr>
            <p:ph type="sldImg" idx="2"/>
          </p:nvPr>
        </p:nvSpPr>
        <p:spPr>
          <a:xfrm>
            <a:off x="2297113" y="1163638"/>
            <a:ext cx="2428875" cy="3141662"/>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01675" y="4479925"/>
            <a:ext cx="5619750" cy="3665538"/>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375"/>
            <a:ext cx="3043238" cy="466725"/>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8275" y="8842375"/>
            <a:ext cx="3043238" cy="466725"/>
          </a:xfrm>
          <a:prstGeom prst="rect">
            <a:avLst/>
          </a:prstGeom>
        </p:spPr>
        <p:txBody>
          <a:bodyPr vert="horz" lIns="91440" tIns="45720" rIns="91440" bIns="45720" rtlCol="0" anchor="b"/>
          <a:lstStyle>
            <a:lvl1pPr algn="r">
              <a:defRPr sz="1200"/>
            </a:lvl1pPr>
          </a:lstStyle>
          <a:p>
            <a:fld id="{C92A2BE5-EB3C-413E-BBF5-F7DE487CC002}" type="slidenum">
              <a:rPr lang="en-US" smtClean="0"/>
              <a:t>‹#›</a:t>
            </a:fld>
            <a:endParaRPr lang="en-US" dirty="0"/>
          </a:p>
        </p:txBody>
      </p:sp>
    </p:spTree>
    <p:extLst>
      <p:ext uri="{BB962C8B-B14F-4D97-AF65-F5344CB8AC3E}">
        <p14:creationId xmlns:p14="http://schemas.microsoft.com/office/powerpoint/2010/main" val="5892931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smtClean="0"/>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DBC5AD74-D41E-46B1-925A-281F1B00F096}" type="datetimeFigureOut">
              <a:rPr lang="en-US" smtClean="0"/>
              <a:t>6/29/2023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FF21C52-A2A7-419C-B92B-DC6EFC3D65C8}" type="slidenum">
              <a:rPr lang="en-US" smtClean="0"/>
              <a:t>‹#›</a:t>
            </a:fld>
            <a:endParaRPr lang="en-US" dirty="0"/>
          </a:p>
        </p:txBody>
      </p:sp>
    </p:spTree>
    <p:extLst>
      <p:ext uri="{BB962C8B-B14F-4D97-AF65-F5344CB8AC3E}">
        <p14:creationId xmlns:p14="http://schemas.microsoft.com/office/powerpoint/2010/main" val="21142565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BC5AD74-D41E-46B1-925A-281F1B00F096}" type="datetimeFigureOut">
              <a:rPr lang="en-US" smtClean="0"/>
              <a:t>6/29/2023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FF21C52-A2A7-419C-B92B-DC6EFC3D65C8}" type="slidenum">
              <a:rPr lang="en-US" smtClean="0"/>
              <a:t>‹#›</a:t>
            </a:fld>
            <a:endParaRPr lang="en-US" dirty="0"/>
          </a:p>
        </p:txBody>
      </p:sp>
    </p:spTree>
    <p:extLst>
      <p:ext uri="{BB962C8B-B14F-4D97-AF65-F5344CB8AC3E}">
        <p14:creationId xmlns:p14="http://schemas.microsoft.com/office/powerpoint/2010/main" val="41908751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BC5AD74-D41E-46B1-925A-281F1B00F096}" type="datetimeFigureOut">
              <a:rPr lang="en-US" smtClean="0"/>
              <a:t>6/29/2023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FF21C52-A2A7-419C-B92B-DC6EFC3D65C8}" type="slidenum">
              <a:rPr lang="en-US" smtClean="0"/>
              <a:t>‹#›</a:t>
            </a:fld>
            <a:endParaRPr lang="en-US" dirty="0"/>
          </a:p>
        </p:txBody>
      </p:sp>
    </p:spTree>
    <p:extLst>
      <p:ext uri="{BB962C8B-B14F-4D97-AF65-F5344CB8AC3E}">
        <p14:creationId xmlns:p14="http://schemas.microsoft.com/office/powerpoint/2010/main" val="19005426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BC5AD74-D41E-46B1-925A-281F1B00F096}" type="datetimeFigureOut">
              <a:rPr lang="en-US" smtClean="0"/>
              <a:t>6/29/2023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FF21C52-A2A7-419C-B92B-DC6EFC3D65C8}" type="slidenum">
              <a:rPr lang="en-US" smtClean="0"/>
              <a:t>‹#›</a:t>
            </a:fld>
            <a:endParaRPr lang="en-US" dirty="0"/>
          </a:p>
        </p:txBody>
      </p:sp>
    </p:spTree>
    <p:extLst>
      <p:ext uri="{BB962C8B-B14F-4D97-AF65-F5344CB8AC3E}">
        <p14:creationId xmlns:p14="http://schemas.microsoft.com/office/powerpoint/2010/main" val="22370915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smtClean="0"/>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BC5AD74-D41E-46B1-925A-281F1B00F096}" type="datetimeFigureOut">
              <a:rPr lang="en-US" smtClean="0"/>
              <a:t>6/29/2023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FF21C52-A2A7-419C-B92B-DC6EFC3D65C8}" type="slidenum">
              <a:rPr lang="en-US" smtClean="0"/>
              <a:t>‹#›</a:t>
            </a:fld>
            <a:endParaRPr lang="en-US" dirty="0"/>
          </a:p>
        </p:txBody>
      </p:sp>
    </p:spTree>
    <p:extLst>
      <p:ext uri="{BB962C8B-B14F-4D97-AF65-F5344CB8AC3E}">
        <p14:creationId xmlns:p14="http://schemas.microsoft.com/office/powerpoint/2010/main" val="12596042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BC5AD74-D41E-46B1-925A-281F1B00F096}" type="datetimeFigureOut">
              <a:rPr lang="en-US" smtClean="0"/>
              <a:t>6/29/2023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FF21C52-A2A7-419C-B92B-DC6EFC3D65C8}" type="slidenum">
              <a:rPr lang="en-US" smtClean="0"/>
              <a:t>‹#›</a:t>
            </a:fld>
            <a:endParaRPr lang="en-US" dirty="0"/>
          </a:p>
        </p:txBody>
      </p:sp>
    </p:spTree>
    <p:extLst>
      <p:ext uri="{BB962C8B-B14F-4D97-AF65-F5344CB8AC3E}">
        <p14:creationId xmlns:p14="http://schemas.microsoft.com/office/powerpoint/2010/main" val="40691435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smtClean="0"/>
              <a:t>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smtClean="0"/>
              <a:t>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BC5AD74-D41E-46B1-925A-281F1B00F096}" type="datetimeFigureOut">
              <a:rPr lang="en-US" smtClean="0"/>
              <a:t>6/29/2023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FF21C52-A2A7-419C-B92B-DC6EFC3D65C8}" type="slidenum">
              <a:rPr lang="en-US" smtClean="0"/>
              <a:t>‹#›</a:t>
            </a:fld>
            <a:endParaRPr lang="en-US" dirty="0"/>
          </a:p>
        </p:txBody>
      </p:sp>
    </p:spTree>
    <p:extLst>
      <p:ext uri="{BB962C8B-B14F-4D97-AF65-F5344CB8AC3E}">
        <p14:creationId xmlns:p14="http://schemas.microsoft.com/office/powerpoint/2010/main" val="28077839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BC5AD74-D41E-46B1-925A-281F1B00F096}" type="datetimeFigureOut">
              <a:rPr lang="en-US" smtClean="0"/>
              <a:t>6/29/2023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FF21C52-A2A7-419C-B92B-DC6EFC3D65C8}" type="slidenum">
              <a:rPr lang="en-US" smtClean="0"/>
              <a:t>‹#›</a:t>
            </a:fld>
            <a:endParaRPr lang="en-US" dirty="0"/>
          </a:p>
        </p:txBody>
      </p:sp>
    </p:spTree>
    <p:extLst>
      <p:ext uri="{BB962C8B-B14F-4D97-AF65-F5344CB8AC3E}">
        <p14:creationId xmlns:p14="http://schemas.microsoft.com/office/powerpoint/2010/main" val="2956938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BC5AD74-D41E-46B1-925A-281F1B00F096}" type="datetimeFigureOut">
              <a:rPr lang="en-US" smtClean="0"/>
              <a:t>6/29/2023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FF21C52-A2A7-419C-B92B-DC6EFC3D65C8}" type="slidenum">
              <a:rPr lang="en-US" smtClean="0"/>
              <a:t>‹#›</a:t>
            </a:fld>
            <a:endParaRPr lang="en-US" dirty="0"/>
          </a:p>
        </p:txBody>
      </p:sp>
    </p:spTree>
    <p:extLst>
      <p:ext uri="{BB962C8B-B14F-4D97-AF65-F5344CB8AC3E}">
        <p14:creationId xmlns:p14="http://schemas.microsoft.com/office/powerpoint/2010/main" val="25586093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smtClean="0"/>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smtClean="0"/>
              <a:t>Edit Master text styles</a:t>
            </a:r>
          </a:p>
        </p:txBody>
      </p:sp>
      <p:sp>
        <p:nvSpPr>
          <p:cNvPr id="5" name="Date Placeholder 4"/>
          <p:cNvSpPr>
            <a:spLocks noGrp="1"/>
          </p:cNvSpPr>
          <p:nvPr>
            <p:ph type="dt" sz="half" idx="10"/>
          </p:nvPr>
        </p:nvSpPr>
        <p:spPr/>
        <p:txBody>
          <a:bodyPr/>
          <a:lstStyle/>
          <a:p>
            <a:fld id="{DBC5AD74-D41E-46B1-925A-281F1B00F096}" type="datetimeFigureOut">
              <a:rPr lang="en-US" smtClean="0"/>
              <a:t>6/29/2023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FF21C52-A2A7-419C-B92B-DC6EFC3D65C8}" type="slidenum">
              <a:rPr lang="en-US" smtClean="0"/>
              <a:t>‹#›</a:t>
            </a:fld>
            <a:endParaRPr lang="en-US" dirty="0"/>
          </a:p>
        </p:txBody>
      </p:sp>
    </p:spTree>
    <p:extLst>
      <p:ext uri="{BB962C8B-B14F-4D97-AF65-F5344CB8AC3E}">
        <p14:creationId xmlns:p14="http://schemas.microsoft.com/office/powerpoint/2010/main" val="19766016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dirty="0" smtClean="0"/>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smtClean="0"/>
              <a:t>Edit Master text styles</a:t>
            </a:r>
          </a:p>
        </p:txBody>
      </p:sp>
      <p:sp>
        <p:nvSpPr>
          <p:cNvPr id="5" name="Date Placeholder 4"/>
          <p:cNvSpPr>
            <a:spLocks noGrp="1"/>
          </p:cNvSpPr>
          <p:nvPr>
            <p:ph type="dt" sz="half" idx="10"/>
          </p:nvPr>
        </p:nvSpPr>
        <p:spPr/>
        <p:txBody>
          <a:bodyPr/>
          <a:lstStyle/>
          <a:p>
            <a:fld id="{DBC5AD74-D41E-46B1-925A-281F1B00F096}" type="datetimeFigureOut">
              <a:rPr lang="en-US" smtClean="0"/>
              <a:t>6/29/2023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FF21C52-A2A7-419C-B92B-DC6EFC3D65C8}" type="slidenum">
              <a:rPr lang="en-US" smtClean="0"/>
              <a:t>‹#›</a:t>
            </a:fld>
            <a:endParaRPr lang="en-US" dirty="0"/>
          </a:p>
        </p:txBody>
      </p:sp>
    </p:spTree>
    <p:extLst>
      <p:ext uri="{BB962C8B-B14F-4D97-AF65-F5344CB8AC3E}">
        <p14:creationId xmlns:p14="http://schemas.microsoft.com/office/powerpoint/2010/main" val="4902774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DBC5AD74-D41E-46B1-925A-281F1B00F096}" type="datetimeFigureOut">
              <a:rPr lang="en-US" smtClean="0"/>
              <a:t>6/29/2023</a:t>
            </a:fld>
            <a:endParaRPr lang="en-US" dirty="0"/>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9FF21C52-A2A7-419C-B92B-DC6EFC3D65C8}" type="slidenum">
              <a:rPr lang="en-US" smtClean="0"/>
              <a:t>‹#›</a:t>
            </a:fld>
            <a:endParaRPr lang="en-US" dirty="0"/>
          </a:p>
        </p:txBody>
      </p:sp>
    </p:spTree>
    <p:extLst>
      <p:ext uri="{BB962C8B-B14F-4D97-AF65-F5344CB8AC3E}">
        <p14:creationId xmlns:p14="http://schemas.microsoft.com/office/powerpoint/2010/main" val="269157550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112542" y="1205118"/>
            <a:ext cx="7512147" cy="7248138"/>
          </a:xfrm>
          <a:prstGeom prst="rect">
            <a:avLst/>
          </a:prstGeom>
          <a:noFill/>
        </p:spPr>
        <p:txBody>
          <a:bodyPr wrap="square" rtlCol="0">
            <a:spAutoFit/>
          </a:bodyPr>
          <a:lstStyle/>
          <a:p>
            <a:pPr algn="ctr"/>
            <a:r>
              <a:rPr lang="en-US" sz="1200" b="1" dirty="0">
                <a:solidFill>
                  <a:srgbClr val="FF0000"/>
                </a:solidFill>
                <a:latin typeface="Bookman Old Style" panose="02050604050505020204" pitchFamily="18" charset="0"/>
              </a:rPr>
              <a:t>*** WARNING *** </a:t>
            </a:r>
          </a:p>
          <a:p>
            <a:pPr algn="ctr"/>
            <a:r>
              <a:rPr lang="en-US" sz="1200" b="1" u="sng" dirty="0">
                <a:solidFill>
                  <a:srgbClr val="FF0000"/>
                </a:solidFill>
                <a:latin typeface="Bookman Old Style" panose="02050604050505020204" pitchFamily="18" charset="0"/>
              </a:rPr>
              <a:t>If you do not have your mandatory items </a:t>
            </a:r>
            <a:r>
              <a:rPr lang="en-US" sz="1200" b="1" u="sng" dirty="0" smtClean="0">
                <a:solidFill>
                  <a:srgbClr val="FF0000"/>
                </a:solidFill>
                <a:latin typeface="Bookman Old Style" panose="02050604050505020204" pitchFamily="18" charset="0"/>
              </a:rPr>
              <a:t>you </a:t>
            </a:r>
            <a:r>
              <a:rPr lang="en-US" sz="1200" b="1" u="sng" dirty="0">
                <a:solidFill>
                  <a:srgbClr val="FF0000"/>
                </a:solidFill>
                <a:latin typeface="Bookman Old Style" panose="02050604050505020204" pitchFamily="18" charset="0"/>
              </a:rPr>
              <a:t>will not be able to attend some of the training. No jewelry of any kind is allowed for the safety of all students.  </a:t>
            </a:r>
          </a:p>
          <a:p>
            <a:endParaRPr lang="en-US" sz="700" b="1" u="sng" dirty="0" smtClean="0">
              <a:latin typeface="Bookman Old Style" panose="02050604050505020204" pitchFamily="18" charset="0"/>
            </a:endParaRPr>
          </a:p>
          <a:p>
            <a:r>
              <a:rPr lang="en-US" sz="1400" b="1" u="sng" dirty="0" smtClean="0">
                <a:latin typeface="Bookman Old Style" panose="02050604050505020204" pitchFamily="18" charset="0"/>
              </a:rPr>
              <a:t>Mandatory Items</a:t>
            </a:r>
          </a:p>
          <a:p>
            <a:r>
              <a:rPr lang="en-US" sz="1200" b="1" dirty="0" smtClean="0">
                <a:latin typeface="Bookman Old Style" panose="02050604050505020204" pitchFamily="18" charset="0"/>
              </a:rPr>
              <a:t>	</a:t>
            </a:r>
          </a:p>
          <a:p>
            <a:r>
              <a:rPr lang="en-US" sz="1200" b="1" dirty="0">
                <a:latin typeface="Bookman Old Style" panose="02050604050505020204" pitchFamily="18" charset="0"/>
              </a:rPr>
              <a:t>	</a:t>
            </a:r>
            <a:r>
              <a:rPr lang="en-US" sz="1200" b="1" dirty="0" smtClean="0">
                <a:latin typeface="Bookman Old Style" panose="02050604050505020204" pitchFamily="18" charset="0"/>
              </a:rPr>
              <a:t>1) Uniform</a:t>
            </a:r>
          </a:p>
          <a:p>
            <a:r>
              <a:rPr lang="en-US" sz="1200" b="1" dirty="0" smtClean="0">
                <a:latin typeface="Bookman Old Style" panose="02050604050505020204" pitchFamily="18" charset="0"/>
              </a:rPr>
              <a:t>		</a:t>
            </a:r>
            <a:r>
              <a:rPr lang="en-US" sz="1200" dirty="0" smtClean="0">
                <a:latin typeface="Bookman Old Style" panose="02050604050505020204" pitchFamily="18" charset="0"/>
              </a:rPr>
              <a:t>a) Jacket (White) </a:t>
            </a:r>
            <a:r>
              <a:rPr lang="en-US" sz="1600" dirty="0" smtClean="0">
                <a:latin typeface="Bookman Old Style" panose="02050604050505020204" pitchFamily="18" charset="0"/>
              </a:rPr>
              <a:t>□</a:t>
            </a:r>
            <a:r>
              <a:rPr lang="en-US" sz="1200" b="1" dirty="0" smtClean="0">
                <a:latin typeface="Bookman Old Style" panose="02050604050505020204" pitchFamily="18" charset="0"/>
              </a:rPr>
              <a:t> </a:t>
            </a:r>
          </a:p>
          <a:p>
            <a:r>
              <a:rPr lang="en-US" sz="1200" b="1" dirty="0" smtClean="0">
                <a:latin typeface="Bookman Old Style" panose="02050604050505020204" pitchFamily="18" charset="0"/>
              </a:rPr>
              <a:t>		</a:t>
            </a:r>
            <a:r>
              <a:rPr lang="en-US" sz="1200" dirty="0" smtClean="0">
                <a:latin typeface="Bookman Old Style" panose="02050604050505020204" pitchFamily="18" charset="0"/>
              </a:rPr>
              <a:t>b) Pants (White) </a:t>
            </a:r>
            <a:r>
              <a:rPr lang="en-US" sz="1600" dirty="0" smtClean="0">
                <a:solidFill>
                  <a:prstClr val="black"/>
                </a:solidFill>
                <a:latin typeface="Bookman Old Style" panose="02050604050505020204" pitchFamily="18" charset="0"/>
              </a:rPr>
              <a:t>□</a:t>
            </a:r>
          </a:p>
          <a:p>
            <a:r>
              <a:rPr lang="en-US" sz="1600" dirty="0">
                <a:solidFill>
                  <a:prstClr val="black"/>
                </a:solidFill>
                <a:latin typeface="Bookman Old Style" panose="02050604050505020204" pitchFamily="18" charset="0"/>
              </a:rPr>
              <a:t>	</a:t>
            </a:r>
            <a:r>
              <a:rPr lang="en-US" sz="1600" dirty="0" smtClean="0">
                <a:solidFill>
                  <a:prstClr val="black"/>
                </a:solidFill>
                <a:latin typeface="Bookman Old Style" panose="02050604050505020204" pitchFamily="18" charset="0"/>
              </a:rPr>
              <a:t>	</a:t>
            </a:r>
            <a:r>
              <a:rPr lang="en-US" sz="1200" dirty="0" smtClean="0">
                <a:solidFill>
                  <a:prstClr val="black"/>
                </a:solidFill>
                <a:latin typeface="Bookman Old Style" panose="02050604050505020204" pitchFamily="18" charset="0"/>
              </a:rPr>
              <a:t>c) Pants (Black) </a:t>
            </a:r>
            <a:r>
              <a:rPr lang="en-US" sz="1600" dirty="0">
                <a:solidFill>
                  <a:prstClr val="black"/>
                </a:solidFill>
                <a:latin typeface="Bookman Old Style" panose="02050604050505020204" pitchFamily="18" charset="0"/>
              </a:rPr>
              <a:t>□</a:t>
            </a:r>
            <a:endParaRPr lang="en-US" sz="1200" dirty="0" smtClean="0">
              <a:latin typeface="Bookman Old Style" panose="02050604050505020204" pitchFamily="18" charset="0"/>
            </a:endParaRPr>
          </a:p>
          <a:p>
            <a:r>
              <a:rPr lang="en-US" sz="1200" b="1" dirty="0" smtClean="0">
                <a:latin typeface="Bookman Old Style" panose="02050604050505020204" pitchFamily="18" charset="0"/>
              </a:rPr>
              <a:t>		</a:t>
            </a:r>
            <a:r>
              <a:rPr lang="en-US" sz="1200" dirty="0">
                <a:latin typeface="Bookman Old Style" panose="02050604050505020204" pitchFamily="18" charset="0"/>
              </a:rPr>
              <a:t>d</a:t>
            </a:r>
            <a:r>
              <a:rPr lang="en-US" sz="1200" dirty="0" smtClean="0">
                <a:latin typeface="Bookman Old Style" panose="02050604050505020204" pitchFamily="18" charset="0"/>
              </a:rPr>
              <a:t>) </a:t>
            </a:r>
            <a:r>
              <a:rPr lang="en-US" sz="1200" dirty="0" smtClean="0">
                <a:latin typeface="Bookman Old Style" panose="02050604050505020204" pitchFamily="18" charset="0"/>
              </a:rPr>
              <a:t>Belt </a:t>
            </a:r>
            <a:r>
              <a:rPr lang="en-US" sz="1600" dirty="0" smtClean="0">
                <a:solidFill>
                  <a:prstClr val="black"/>
                </a:solidFill>
                <a:latin typeface="Bookman Old Style" panose="02050604050505020204" pitchFamily="18" charset="0"/>
              </a:rPr>
              <a:t>□</a:t>
            </a:r>
            <a:endParaRPr lang="en-US" sz="1200" dirty="0" smtClean="0">
              <a:latin typeface="Bookman Old Style" panose="02050604050505020204" pitchFamily="18" charset="0"/>
            </a:endParaRPr>
          </a:p>
          <a:p>
            <a:r>
              <a:rPr lang="en-US" sz="1200" b="1" dirty="0" smtClean="0">
                <a:latin typeface="Bookman Old Style" panose="02050604050505020204" pitchFamily="18" charset="0"/>
              </a:rPr>
              <a:t>		</a:t>
            </a:r>
            <a:r>
              <a:rPr lang="en-US" sz="1200" dirty="0" smtClean="0">
                <a:latin typeface="Bookman Old Style" panose="02050604050505020204" pitchFamily="18" charset="0"/>
              </a:rPr>
              <a:t>Note: Must have all 3 Patches Sewn On </a:t>
            </a:r>
            <a:r>
              <a:rPr lang="en-US" sz="1600" dirty="0" smtClean="0">
                <a:solidFill>
                  <a:prstClr val="black"/>
                </a:solidFill>
                <a:latin typeface="Bookman Old Style" panose="02050604050505020204" pitchFamily="18" charset="0"/>
              </a:rPr>
              <a:t>□</a:t>
            </a:r>
          </a:p>
          <a:p>
            <a:r>
              <a:rPr lang="en-US" sz="1600" dirty="0">
                <a:solidFill>
                  <a:prstClr val="black"/>
                </a:solidFill>
                <a:latin typeface="Bookman Old Style" panose="02050604050505020204" pitchFamily="18" charset="0"/>
              </a:rPr>
              <a:t>	</a:t>
            </a:r>
            <a:r>
              <a:rPr lang="en-US" sz="1600" dirty="0" smtClean="0">
                <a:solidFill>
                  <a:prstClr val="black"/>
                </a:solidFill>
                <a:latin typeface="Bookman Old Style" panose="02050604050505020204" pitchFamily="18" charset="0"/>
              </a:rPr>
              <a:t>				</a:t>
            </a:r>
            <a:r>
              <a:rPr lang="en-US" sz="1000" dirty="0" smtClean="0">
                <a:solidFill>
                  <a:prstClr val="black"/>
                </a:solidFill>
                <a:latin typeface="Bookman Old Style" panose="02050604050505020204" pitchFamily="18" charset="0"/>
              </a:rPr>
              <a:t>(WTSDA, </a:t>
            </a:r>
            <a:r>
              <a:rPr lang="en-US" sz="1000" dirty="0" smtClean="0">
                <a:solidFill>
                  <a:prstClr val="black"/>
                </a:solidFill>
                <a:latin typeface="Bookman Old Style" panose="02050604050505020204" pitchFamily="18" charset="0"/>
              </a:rPr>
              <a:t>US, </a:t>
            </a:r>
            <a:r>
              <a:rPr lang="en-US" sz="1000" dirty="0" smtClean="0">
                <a:solidFill>
                  <a:prstClr val="black"/>
                </a:solidFill>
                <a:latin typeface="Bookman Old Style" panose="02050604050505020204" pitchFamily="18" charset="0"/>
              </a:rPr>
              <a:t>and SK Flags)</a:t>
            </a:r>
            <a:r>
              <a:rPr lang="en-US" sz="1200" dirty="0" smtClean="0">
                <a:solidFill>
                  <a:prstClr val="black"/>
                </a:solidFill>
                <a:latin typeface="Bookman Old Style" panose="02050604050505020204" pitchFamily="18" charset="0"/>
              </a:rPr>
              <a:t> </a:t>
            </a:r>
            <a:r>
              <a:rPr lang="en-US" sz="1200" dirty="0" smtClean="0">
                <a:latin typeface="Bookman Old Style" panose="02050604050505020204" pitchFamily="18" charset="0"/>
              </a:rPr>
              <a:t> </a:t>
            </a:r>
          </a:p>
          <a:p>
            <a:r>
              <a:rPr lang="en-US" sz="1200" b="1" dirty="0" smtClean="0">
                <a:latin typeface="Bookman Old Style" panose="02050604050505020204" pitchFamily="18" charset="0"/>
              </a:rPr>
              <a:t>			 </a:t>
            </a:r>
            <a:r>
              <a:rPr lang="en-US" sz="1200" b="1" dirty="0" smtClean="0">
                <a:latin typeface="Bookman Old Style" panose="02050604050505020204" pitchFamily="18" charset="0"/>
              </a:rPr>
              <a:t> </a:t>
            </a:r>
            <a:r>
              <a:rPr lang="en-US" sz="1200" dirty="0" smtClean="0">
                <a:latin typeface="Bookman Old Style" panose="02050604050505020204" pitchFamily="18" charset="0"/>
              </a:rPr>
              <a:t>Applicable Trim (</a:t>
            </a:r>
            <a:r>
              <a:rPr lang="en-US" sz="1200" dirty="0" smtClean="0">
                <a:latin typeface="Bookman Old Style" panose="02050604050505020204" pitchFamily="18" charset="0"/>
              </a:rPr>
              <a:t>Black, </a:t>
            </a:r>
            <a:r>
              <a:rPr lang="en-US" sz="1200" dirty="0" smtClean="0">
                <a:latin typeface="Bookman Old Style" panose="02050604050505020204" pitchFamily="18" charset="0"/>
              </a:rPr>
              <a:t>Or Red) </a:t>
            </a:r>
            <a:r>
              <a:rPr lang="en-US" sz="1600" dirty="0" smtClean="0">
                <a:solidFill>
                  <a:prstClr val="black"/>
                </a:solidFill>
                <a:latin typeface="Bookman Old Style" panose="02050604050505020204" pitchFamily="18" charset="0"/>
              </a:rPr>
              <a:t>□</a:t>
            </a:r>
          </a:p>
          <a:p>
            <a:endParaRPr lang="en-US" sz="1200" dirty="0" smtClean="0">
              <a:solidFill>
                <a:prstClr val="black"/>
              </a:solidFill>
              <a:latin typeface="Bookman Old Style" panose="02050604050505020204" pitchFamily="18" charset="0"/>
            </a:endParaRPr>
          </a:p>
          <a:p>
            <a:r>
              <a:rPr lang="en-US" sz="1200" dirty="0" smtClean="0">
                <a:solidFill>
                  <a:prstClr val="black"/>
                </a:solidFill>
                <a:latin typeface="Bookman Old Style" panose="02050604050505020204" pitchFamily="18" charset="0"/>
              </a:rPr>
              <a:t>	</a:t>
            </a:r>
            <a:r>
              <a:rPr lang="en-US" sz="1200" b="1" dirty="0" smtClean="0">
                <a:solidFill>
                  <a:prstClr val="black"/>
                </a:solidFill>
                <a:latin typeface="Bookman Old Style" panose="02050604050505020204" pitchFamily="18" charset="0"/>
              </a:rPr>
              <a:t>3) </a:t>
            </a:r>
            <a:r>
              <a:rPr lang="en-US" sz="1200" b="1" dirty="0" smtClean="0">
                <a:solidFill>
                  <a:prstClr val="black"/>
                </a:solidFill>
                <a:latin typeface="Bookman Old Style" panose="02050604050505020204" pitchFamily="18" charset="0"/>
              </a:rPr>
              <a:t>Weapons:</a:t>
            </a:r>
          </a:p>
          <a:p>
            <a:r>
              <a:rPr lang="en-US" sz="1200" dirty="0">
                <a:solidFill>
                  <a:prstClr val="black"/>
                </a:solidFill>
                <a:latin typeface="Bookman Old Style" panose="02050604050505020204" pitchFamily="18" charset="0"/>
              </a:rPr>
              <a:t>	</a:t>
            </a:r>
            <a:r>
              <a:rPr lang="en-US" sz="1200" dirty="0" smtClean="0">
                <a:solidFill>
                  <a:prstClr val="black"/>
                </a:solidFill>
                <a:latin typeface="Bookman Old Style" panose="02050604050505020204" pitchFamily="18" charset="0"/>
              </a:rPr>
              <a:t>	a) </a:t>
            </a:r>
            <a:r>
              <a:rPr lang="en-US" sz="1200" dirty="0" smtClean="0">
                <a:solidFill>
                  <a:prstClr val="black"/>
                </a:solidFill>
                <a:latin typeface="Bookman Old Style" panose="02050604050505020204" pitchFamily="18" charset="0"/>
              </a:rPr>
              <a:t>Staff 1</a:t>
            </a:r>
            <a:r>
              <a:rPr lang="en-US" sz="1200" baseline="30000" dirty="0" smtClean="0">
                <a:solidFill>
                  <a:prstClr val="black"/>
                </a:solidFill>
                <a:latin typeface="Bookman Old Style" panose="02050604050505020204" pitchFamily="18" charset="0"/>
              </a:rPr>
              <a:t>st</a:t>
            </a:r>
            <a:r>
              <a:rPr lang="en-US" sz="1200" dirty="0" smtClean="0">
                <a:solidFill>
                  <a:prstClr val="black"/>
                </a:solidFill>
                <a:latin typeface="Bookman Old Style" panose="02050604050505020204" pitchFamily="18" charset="0"/>
              </a:rPr>
              <a:t> Gup, &amp; Up </a:t>
            </a:r>
            <a:r>
              <a:rPr lang="en-US" sz="1600" dirty="0">
                <a:solidFill>
                  <a:prstClr val="black"/>
                </a:solidFill>
                <a:latin typeface="Bookman Old Style" panose="02050604050505020204" pitchFamily="18" charset="0"/>
              </a:rPr>
              <a:t>□</a:t>
            </a:r>
            <a:endParaRPr lang="en-US" sz="1200" dirty="0" smtClean="0">
              <a:solidFill>
                <a:prstClr val="black"/>
              </a:solidFill>
              <a:latin typeface="Bookman Old Style" panose="02050604050505020204" pitchFamily="18" charset="0"/>
            </a:endParaRPr>
          </a:p>
          <a:p>
            <a:r>
              <a:rPr lang="en-US" sz="1200" dirty="0">
                <a:solidFill>
                  <a:prstClr val="black"/>
                </a:solidFill>
                <a:latin typeface="Bookman Old Style" panose="02050604050505020204" pitchFamily="18" charset="0"/>
              </a:rPr>
              <a:t>	</a:t>
            </a:r>
            <a:r>
              <a:rPr lang="en-US" sz="1200" dirty="0" smtClean="0">
                <a:solidFill>
                  <a:prstClr val="black"/>
                </a:solidFill>
                <a:latin typeface="Bookman Old Style" panose="02050604050505020204" pitchFamily="18" charset="0"/>
              </a:rPr>
              <a:t>	b) Knife </a:t>
            </a:r>
            <a:r>
              <a:rPr lang="en-US" sz="1200" dirty="0" smtClean="0">
                <a:solidFill>
                  <a:prstClr val="black"/>
                </a:solidFill>
                <a:latin typeface="Bookman Old Style" panose="02050604050505020204" pitchFamily="18" charset="0"/>
              </a:rPr>
              <a:t>2</a:t>
            </a:r>
            <a:r>
              <a:rPr lang="en-US" sz="1200" baseline="30000" dirty="0" smtClean="0">
                <a:solidFill>
                  <a:prstClr val="black"/>
                </a:solidFill>
                <a:latin typeface="Bookman Old Style" panose="02050604050505020204" pitchFamily="18" charset="0"/>
              </a:rPr>
              <a:t>nd</a:t>
            </a:r>
            <a:r>
              <a:rPr lang="en-US" sz="1200" dirty="0" smtClean="0">
                <a:solidFill>
                  <a:prstClr val="black"/>
                </a:solidFill>
                <a:latin typeface="Bookman Old Style" panose="02050604050505020204" pitchFamily="18" charset="0"/>
              </a:rPr>
              <a:t> Dan, &amp; Up (Dead </a:t>
            </a:r>
            <a:r>
              <a:rPr lang="en-US" sz="1200" dirty="0" smtClean="0">
                <a:solidFill>
                  <a:prstClr val="black"/>
                </a:solidFill>
                <a:latin typeface="Bookman Old Style" panose="02050604050505020204" pitchFamily="18" charset="0"/>
              </a:rPr>
              <a:t>Edge) </a:t>
            </a:r>
            <a:r>
              <a:rPr lang="en-US" sz="1600" dirty="0" smtClean="0">
                <a:solidFill>
                  <a:prstClr val="black"/>
                </a:solidFill>
                <a:latin typeface="Bookman Old Style" panose="02050604050505020204" pitchFamily="18" charset="0"/>
              </a:rPr>
              <a:t>□</a:t>
            </a:r>
            <a:endParaRPr lang="en-US" sz="1200" dirty="0" smtClean="0">
              <a:solidFill>
                <a:prstClr val="black"/>
              </a:solidFill>
              <a:latin typeface="Bookman Old Style" panose="02050604050505020204" pitchFamily="18" charset="0"/>
            </a:endParaRPr>
          </a:p>
          <a:p>
            <a:r>
              <a:rPr lang="en-US" sz="1200" dirty="0">
                <a:solidFill>
                  <a:prstClr val="black"/>
                </a:solidFill>
                <a:latin typeface="Bookman Old Style" panose="02050604050505020204" pitchFamily="18" charset="0"/>
              </a:rPr>
              <a:t>	</a:t>
            </a:r>
            <a:r>
              <a:rPr lang="en-US" sz="1200" dirty="0" smtClean="0">
                <a:solidFill>
                  <a:prstClr val="black"/>
                </a:solidFill>
                <a:latin typeface="Bookman Old Style" panose="02050604050505020204" pitchFamily="18" charset="0"/>
              </a:rPr>
              <a:t>	c) Sword </a:t>
            </a:r>
            <a:r>
              <a:rPr lang="en-US" sz="1200" dirty="0" smtClean="0">
                <a:solidFill>
                  <a:prstClr val="black"/>
                </a:solidFill>
                <a:latin typeface="Bookman Old Style" panose="02050604050505020204" pitchFamily="18" charset="0"/>
              </a:rPr>
              <a:t>1</a:t>
            </a:r>
            <a:r>
              <a:rPr lang="en-US" sz="1200" baseline="30000" dirty="0" smtClean="0">
                <a:solidFill>
                  <a:prstClr val="black"/>
                </a:solidFill>
                <a:latin typeface="Bookman Old Style" panose="02050604050505020204" pitchFamily="18" charset="0"/>
              </a:rPr>
              <a:t>st</a:t>
            </a:r>
            <a:r>
              <a:rPr lang="en-US" sz="1200" dirty="0" smtClean="0">
                <a:solidFill>
                  <a:prstClr val="black"/>
                </a:solidFill>
                <a:latin typeface="Bookman Old Style" panose="02050604050505020204" pitchFamily="18" charset="0"/>
              </a:rPr>
              <a:t> Dan, &amp; Up (Dead </a:t>
            </a:r>
            <a:r>
              <a:rPr lang="en-US" sz="1200" dirty="0" smtClean="0">
                <a:solidFill>
                  <a:prstClr val="black"/>
                </a:solidFill>
                <a:latin typeface="Bookman Old Style" panose="02050604050505020204" pitchFamily="18" charset="0"/>
              </a:rPr>
              <a:t>Edge) </a:t>
            </a:r>
            <a:r>
              <a:rPr lang="en-US" sz="1600" dirty="0" smtClean="0">
                <a:solidFill>
                  <a:prstClr val="black"/>
                </a:solidFill>
                <a:latin typeface="Bookman Old Style" panose="02050604050505020204" pitchFamily="18" charset="0"/>
              </a:rPr>
              <a:t>□</a:t>
            </a:r>
            <a:endParaRPr lang="en-US" sz="1200" dirty="0" smtClean="0">
              <a:latin typeface="Bookman Old Style" panose="02050604050505020204" pitchFamily="18" charset="0"/>
            </a:endParaRPr>
          </a:p>
          <a:p>
            <a:endParaRPr lang="en-US" sz="1200" b="1" dirty="0" smtClean="0">
              <a:latin typeface="Bookman Old Style" panose="02050604050505020204" pitchFamily="18" charset="0"/>
            </a:endParaRPr>
          </a:p>
          <a:p>
            <a:pPr lvl="0"/>
            <a:r>
              <a:rPr lang="en-US" sz="1200" b="1" dirty="0" smtClean="0">
                <a:latin typeface="Bookman Old Style" panose="02050604050505020204" pitchFamily="18" charset="0"/>
              </a:rPr>
              <a:t>	5</a:t>
            </a:r>
            <a:r>
              <a:rPr lang="en-US" sz="1200" b="1" dirty="0" smtClean="0">
                <a:solidFill>
                  <a:prstClr val="black"/>
                </a:solidFill>
                <a:latin typeface="Bookman Old Style" panose="02050604050505020204" pitchFamily="18" charset="0"/>
              </a:rPr>
              <a:t>) Exercise </a:t>
            </a:r>
            <a:r>
              <a:rPr lang="en-US" sz="1200" b="1" dirty="0">
                <a:solidFill>
                  <a:prstClr val="black"/>
                </a:solidFill>
                <a:latin typeface="Bookman Old Style" panose="02050604050505020204" pitchFamily="18" charset="0"/>
              </a:rPr>
              <a:t>Gear:</a:t>
            </a:r>
          </a:p>
          <a:p>
            <a:pPr lvl="0"/>
            <a:r>
              <a:rPr lang="en-US" sz="1200" b="1" dirty="0">
                <a:solidFill>
                  <a:prstClr val="black"/>
                </a:solidFill>
                <a:latin typeface="Bookman Old Style" panose="02050604050505020204" pitchFamily="18" charset="0"/>
              </a:rPr>
              <a:t>	</a:t>
            </a:r>
            <a:r>
              <a:rPr lang="en-US" sz="1200" dirty="0" smtClean="0">
                <a:solidFill>
                  <a:prstClr val="black"/>
                </a:solidFill>
                <a:latin typeface="Bookman Old Style" panose="02050604050505020204" pitchFamily="18" charset="0"/>
              </a:rPr>
              <a:t>	a</a:t>
            </a:r>
            <a:r>
              <a:rPr lang="en-US" sz="1200" dirty="0">
                <a:solidFill>
                  <a:prstClr val="black"/>
                </a:solidFill>
                <a:latin typeface="Bookman Old Style" panose="02050604050505020204" pitchFamily="18" charset="0"/>
              </a:rPr>
              <a:t>) </a:t>
            </a:r>
            <a:r>
              <a:rPr lang="en-US" sz="1200" dirty="0" smtClean="0">
                <a:solidFill>
                  <a:prstClr val="black"/>
                </a:solidFill>
                <a:latin typeface="Bookman Old Style" panose="02050604050505020204" pitchFamily="18" charset="0"/>
              </a:rPr>
              <a:t>1 pair of running shoes </a:t>
            </a:r>
            <a:r>
              <a:rPr lang="en-US" sz="1600" b="1" dirty="0">
                <a:solidFill>
                  <a:prstClr val="black"/>
                </a:solidFill>
                <a:latin typeface="Bookman Old Style" panose="02050604050505020204" pitchFamily="18" charset="0"/>
              </a:rPr>
              <a:t>□</a:t>
            </a:r>
            <a:endParaRPr lang="en-US" sz="1200" dirty="0" smtClean="0">
              <a:solidFill>
                <a:prstClr val="black"/>
              </a:solidFill>
              <a:latin typeface="Bookman Old Style" panose="02050604050505020204" pitchFamily="18" charset="0"/>
            </a:endParaRPr>
          </a:p>
          <a:p>
            <a:pPr lvl="0"/>
            <a:r>
              <a:rPr lang="en-US" sz="1200" dirty="0">
                <a:solidFill>
                  <a:prstClr val="black"/>
                </a:solidFill>
                <a:latin typeface="Bookman Old Style" panose="02050604050505020204" pitchFamily="18" charset="0"/>
              </a:rPr>
              <a:t>	</a:t>
            </a:r>
            <a:r>
              <a:rPr lang="en-US" sz="1200" dirty="0" smtClean="0">
                <a:solidFill>
                  <a:prstClr val="black"/>
                </a:solidFill>
                <a:latin typeface="Bookman Old Style" panose="02050604050505020204" pitchFamily="18" charset="0"/>
              </a:rPr>
              <a:t>	b) 4 t-shirts </a:t>
            </a:r>
            <a:r>
              <a:rPr lang="en-US" sz="1600" b="1" dirty="0">
                <a:solidFill>
                  <a:prstClr val="black"/>
                </a:solidFill>
                <a:latin typeface="Bookman Old Style" panose="02050604050505020204" pitchFamily="18" charset="0"/>
              </a:rPr>
              <a:t>□</a:t>
            </a:r>
            <a:endParaRPr lang="en-US" sz="1200" dirty="0" smtClean="0">
              <a:solidFill>
                <a:prstClr val="black"/>
              </a:solidFill>
              <a:latin typeface="Bookman Old Style" panose="02050604050505020204" pitchFamily="18" charset="0"/>
            </a:endParaRPr>
          </a:p>
          <a:p>
            <a:pPr lvl="0"/>
            <a:r>
              <a:rPr lang="en-US" sz="1200" dirty="0">
                <a:solidFill>
                  <a:prstClr val="black"/>
                </a:solidFill>
                <a:latin typeface="Bookman Old Style" panose="02050604050505020204" pitchFamily="18" charset="0"/>
              </a:rPr>
              <a:t>	</a:t>
            </a:r>
            <a:r>
              <a:rPr lang="en-US" sz="1200" dirty="0" smtClean="0">
                <a:solidFill>
                  <a:prstClr val="black"/>
                </a:solidFill>
                <a:latin typeface="Bookman Old Style" panose="02050604050505020204" pitchFamily="18" charset="0"/>
              </a:rPr>
              <a:t>	c) </a:t>
            </a:r>
            <a:r>
              <a:rPr lang="en-US" sz="1200" dirty="0" smtClean="0">
                <a:solidFill>
                  <a:prstClr val="black"/>
                </a:solidFill>
                <a:latin typeface="Bookman Old Style" panose="02050604050505020204" pitchFamily="18" charset="0"/>
              </a:rPr>
              <a:t>3 </a:t>
            </a:r>
            <a:r>
              <a:rPr lang="en-US" sz="1200" dirty="0" smtClean="0">
                <a:solidFill>
                  <a:prstClr val="black"/>
                </a:solidFill>
                <a:latin typeface="Bookman Old Style" panose="02050604050505020204" pitchFamily="18" charset="0"/>
              </a:rPr>
              <a:t>pair of black athletic shorts </a:t>
            </a:r>
            <a:r>
              <a:rPr lang="en-US" sz="1600" b="1" dirty="0">
                <a:solidFill>
                  <a:prstClr val="black"/>
                </a:solidFill>
                <a:latin typeface="Bookman Old Style" panose="02050604050505020204" pitchFamily="18" charset="0"/>
              </a:rPr>
              <a:t>□ </a:t>
            </a:r>
            <a:endParaRPr lang="en-US" sz="1600" b="1" dirty="0" smtClean="0">
              <a:solidFill>
                <a:prstClr val="black"/>
              </a:solidFill>
              <a:latin typeface="Bookman Old Style" panose="02050604050505020204" pitchFamily="18" charset="0"/>
            </a:endParaRPr>
          </a:p>
          <a:p>
            <a:pPr lvl="0"/>
            <a:r>
              <a:rPr lang="en-US" sz="1600" b="1" dirty="0">
                <a:solidFill>
                  <a:prstClr val="black"/>
                </a:solidFill>
                <a:latin typeface="Bookman Old Style" panose="02050604050505020204" pitchFamily="18" charset="0"/>
              </a:rPr>
              <a:t>	</a:t>
            </a:r>
            <a:r>
              <a:rPr lang="en-US" sz="1600" b="1" dirty="0" smtClean="0">
                <a:solidFill>
                  <a:prstClr val="black"/>
                </a:solidFill>
                <a:latin typeface="Bookman Old Style" panose="02050604050505020204" pitchFamily="18" charset="0"/>
              </a:rPr>
              <a:t>	</a:t>
            </a:r>
            <a:r>
              <a:rPr lang="en-US" sz="1200" dirty="0" smtClean="0">
                <a:solidFill>
                  <a:prstClr val="black"/>
                </a:solidFill>
                <a:latin typeface="Bookman Old Style" panose="02050604050505020204" pitchFamily="18" charset="0"/>
              </a:rPr>
              <a:t>e) 4 pair of socks </a:t>
            </a:r>
            <a:endParaRPr lang="en-US" sz="1200" dirty="0" smtClean="0">
              <a:solidFill>
                <a:prstClr val="black"/>
              </a:solidFill>
              <a:latin typeface="Bookman Old Style" panose="02050604050505020204" pitchFamily="18" charset="0"/>
            </a:endParaRPr>
          </a:p>
          <a:p>
            <a:pPr lvl="0"/>
            <a:endParaRPr lang="en-US" sz="1200" b="1" dirty="0">
              <a:solidFill>
                <a:prstClr val="black"/>
              </a:solidFill>
              <a:latin typeface="Bookman Old Style" panose="02050604050505020204" pitchFamily="18" charset="0"/>
            </a:endParaRPr>
          </a:p>
          <a:p>
            <a:pPr lvl="0"/>
            <a:r>
              <a:rPr lang="en-US" sz="1600" b="1" dirty="0" smtClean="0">
                <a:solidFill>
                  <a:prstClr val="black"/>
                </a:solidFill>
                <a:latin typeface="Bookman Old Style" panose="02050604050505020204" pitchFamily="18" charset="0"/>
              </a:rPr>
              <a:t>	</a:t>
            </a:r>
            <a:r>
              <a:rPr lang="en-US" sz="1200" b="1" dirty="0" smtClean="0">
                <a:solidFill>
                  <a:prstClr val="black"/>
                </a:solidFill>
                <a:latin typeface="Bookman Old Style" panose="02050604050505020204" pitchFamily="18" charset="0"/>
              </a:rPr>
              <a:t>6) </a:t>
            </a:r>
            <a:r>
              <a:rPr lang="en-US" sz="1200" b="1" dirty="0">
                <a:solidFill>
                  <a:prstClr val="black"/>
                </a:solidFill>
                <a:latin typeface="Bookman Old Style" panose="02050604050505020204" pitchFamily="18" charset="0"/>
              </a:rPr>
              <a:t>Required Reading Material:</a:t>
            </a:r>
          </a:p>
          <a:p>
            <a:pPr lvl="0"/>
            <a:r>
              <a:rPr lang="en-US" sz="1200" dirty="0">
                <a:solidFill>
                  <a:prstClr val="black"/>
                </a:solidFill>
                <a:latin typeface="Bookman Old Style" panose="02050604050505020204" pitchFamily="18" charset="0"/>
              </a:rPr>
              <a:t>	</a:t>
            </a:r>
            <a:r>
              <a:rPr lang="en-US" sz="1200" dirty="0" smtClean="0">
                <a:solidFill>
                  <a:prstClr val="black"/>
                </a:solidFill>
                <a:latin typeface="Bookman Old Style" panose="02050604050505020204" pitchFamily="18" charset="0"/>
              </a:rPr>
              <a:t>	a</a:t>
            </a:r>
            <a:r>
              <a:rPr lang="en-US" sz="1200" dirty="0">
                <a:solidFill>
                  <a:prstClr val="black"/>
                </a:solidFill>
                <a:latin typeface="Bookman Old Style" panose="02050604050505020204" pitchFamily="18" charset="0"/>
              </a:rPr>
              <a:t>) WTSDA Dan/Gup Manual </a:t>
            </a:r>
            <a:r>
              <a:rPr lang="en-US" sz="1600" dirty="0">
                <a:solidFill>
                  <a:prstClr val="black"/>
                </a:solidFill>
                <a:latin typeface="Bookman Old Style" panose="02050604050505020204" pitchFamily="18" charset="0"/>
              </a:rPr>
              <a:t>□</a:t>
            </a:r>
          </a:p>
          <a:p>
            <a:pPr lvl="0"/>
            <a:r>
              <a:rPr lang="en-US" sz="1600" dirty="0">
                <a:solidFill>
                  <a:prstClr val="black"/>
                </a:solidFill>
                <a:latin typeface="Bookman Old Style" panose="02050604050505020204" pitchFamily="18" charset="0"/>
              </a:rPr>
              <a:t>	</a:t>
            </a:r>
            <a:r>
              <a:rPr lang="en-US" sz="1600" dirty="0" smtClean="0">
                <a:solidFill>
                  <a:prstClr val="black"/>
                </a:solidFill>
                <a:latin typeface="Bookman Old Style" panose="02050604050505020204" pitchFamily="18" charset="0"/>
              </a:rPr>
              <a:t>	</a:t>
            </a:r>
            <a:r>
              <a:rPr lang="en-US" sz="1200" dirty="0" smtClean="0">
                <a:solidFill>
                  <a:prstClr val="black"/>
                </a:solidFill>
                <a:latin typeface="Bookman Old Style" panose="02050604050505020204" pitchFamily="18" charset="0"/>
              </a:rPr>
              <a:t>b</a:t>
            </a:r>
            <a:r>
              <a:rPr lang="en-US" sz="1200" dirty="0">
                <a:solidFill>
                  <a:prstClr val="black"/>
                </a:solidFill>
                <a:latin typeface="Bookman Old Style" panose="02050604050505020204" pitchFamily="18" charset="0"/>
              </a:rPr>
              <a:t>) WTSDA </a:t>
            </a:r>
            <a:r>
              <a:rPr lang="en-US" sz="1200" dirty="0" smtClean="0">
                <a:solidFill>
                  <a:prstClr val="black"/>
                </a:solidFill>
                <a:latin typeface="Bookman Old Style" panose="02050604050505020204" pitchFamily="18" charset="0"/>
              </a:rPr>
              <a:t>Official</a:t>
            </a:r>
            <a:r>
              <a:rPr lang="en-US" sz="1200" dirty="0">
                <a:solidFill>
                  <a:prstClr val="black"/>
                </a:solidFill>
                <a:latin typeface="Bookman Old Style" panose="02050604050505020204" pitchFamily="18" charset="0"/>
              </a:rPr>
              <a:t>	Championship Rule Book □</a:t>
            </a:r>
          </a:p>
          <a:p>
            <a:r>
              <a:rPr lang="en-US" sz="1200" dirty="0">
                <a:solidFill>
                  <a:prstClr val="black"/>
                </a:solidFill>
                <a:latin typeface="Bookman Old Style" panose="02050604050505020204" pitchFamily="18" charset="0"/>
              </a:rPr>
              <a:t>	</a:t>
            </a:r>
            <a:r>
              <a:rPr lang="en-US" sz="1200" dirty="0" smtClean="0">
                <a:solidFill>
                  <a:prstClr val="black"/>
                </a:solidFill>
                <a:latin typeface="Bookman Old Style" panose="02050604050505020204" pitchFamily="18" charset="0"/>
              </a:rPr>
              <a:t>	c</a:t>
            </a:r>
            <a:r>
              <a:rPr lang="en-US" sz="1200" dirty="0">
                <a:solidFill>
                  <a:prstClr val="black"/>
                </a:solidFill>
                <a:latin typeface="Bookman Old Style" panose="02050604050505020204" pitchFamily="18" charset="0"/>
              </a:rPr>
              <a:t>) </a:t>
            </a:r>
            <a:r>
              <a:rPr lang="en-US" sz="1200" dirty="0" smtClean="0">
                <a:latin typeface="Bookman Old Style" panose="02050604050505020204" pitchFamily="18" charset="0"/>
              </a:rPr>
              <a:t>Notebook, </a:t>
            </a:r>
            <a:r>
              <a:rPr lang="en-US" sz="1200" dirty="0">
                <a:latin typeface="Bookman Old Style" panose="02050604050505020204" pitchFamily="18" charset="0"/>
              </a:rPr>
              <a:t>&amp; Pen/Pencil</a:t>
            </a:r>
            <a:r>
              <a:rPr lang="en-US" sz="1600" dirty="0">
                <a:solidFill>
                  <a:prstClr val="black"/>
                </a:solidFill>
                <a:latin typeface="Bookman Old Style" panose="02050604050505020204" pitchFamily="18" charset="0"/>
              </a:rPr>
              <a:t> □</a:t>
            </a:r>
          </a:p>
          <a:p>
            <a:pPr lvl="0"/>
            <a:r>
              <a:rPr lang="en-US" sz="1200" dirty="0" smtClean="0">
                <a:latin typeface="Bookman Old Style" panose="02050604050505020204" pitchFamily="18" charset="0"/>
              </a:rPr>
              <a:t>	</a:t>
            </a:r>
          </a:p>
          <a:p>
            <a:pPr lvl="0"/>
            <a:r>
              <a:rPr lang="en-US" sz="1200" dirty="0">
                <a:latin typeface="Bookman Old Style" panose="02050604050505020204" pitchFamily="18" charset="0"/>
              </a:rPr>
              <a:t>	</a:t>
            </a:r>
            <a:r>
              <a:rPr lang="en-US" sz="1200" b="1" dirty="0" smtClean="0">
                <a:latin typeface="Bookman Old Style" panose="02050604050505020204" pitchFamily="18" charset="0"/>
              </a:rPr>
              <a:t>7) </a:t>
            </a:r>
            <a:r>
              <a:rPr lang="en-US" sz="1200" b="1" dirty="0" smtClean="0">
                <a:solidFill>
                  <a:prstClr val="black"/>
                </a:solidFill>
                <a:latin typeface="Bookman Old Style" panose="02050604050505020204" pitchFamily="18" charset="0"/>
              </a:rPr>
              <a:t>Toiletries</a:t>
            </a:r>
          </a:p>
          <a:p>
            <a:pPr lvl="0"/>
            <a:r>
              <a:rPr lang="en-US" sz="1200" b="1" dirty="0">
                <a:solidFill>
                  <a:prstClr val="black"/>
                </a:solidFill>
                <a:latin typeface="Bookman Old Style" panose="02050604050505020204" pitchFamily="18" charset="0"/>
              </a:rPr>
              <a:t>	</a:t>
            </a:r>
            <a:r>
              <a:rPr lang="en-US" sz="1200" b="1" dirty="0" smtClean="0">
                <a:solidFill>
                  <a:prstClr val="black"/>
                </a:solidFill>
                <a:latin typeface="Bookman Old Style" panose="02050604050505020204" pitchFamily="18" charset="0"/>
              </a:rPr>
              <a:t>	</a:t>
            </a:r>
            <a:r>
              <a:rPr lang="en-US" sz="1200" dirty="0" smtClean="0">
                <a:solidFill>
                  <a:prstClr val="black"/>
                </a:solidFill>
                <a:latin typeface="Bookman Old Style" panose="02050604050505020204" pitchFamily="18" charset="0"/>
              </a:rPr>
              <a:t>a) See suggested items (page 2)</a:t>
            </a:r>
            <a:endParaRPr lang="en-US" sz="1200" dirty="0" smtClean="0">
              <a:latin typeface="Bookman Old Style" panose="02050604050505020204" pitchFamily="18" charset="0"/>
            </a:endParaRPr>
          </a:p>
        </p:txBody>
      </p:sp>
      <p:sp>
        <p:nvSpPr>
          <p:cNvPr id="2" name="TextBox 1"/>
          <p:cNvSpPr txBox="1"/>
          <p:nvPr/>
        </p:nvSpPr>
        <p:spPr>
          <a:xfrm>
            <a:off x="4195688" y="2238960"/>
            <a:ext cx="3103408" cy="1508105"/>
          </a:xfrm>
          <a:prstGeom prst="rect">
            <a:avLst/>
          </a:prstGeom>
          <a:noFill/>
        </p:spPr>
        <p:txBody>
          <a:bodyPr wrap="square" rtlCol="0">
            <a:spAutoFit/>
          </a:bodyPr>
          <a:lstStyle/>
          <a:p>
            <a:pPr lvl="0"/>
            <a:r>
              <a:rPr lang="en-US" sz="1200" b="1" dirty="0">
                <a:solidFill>
                  <a:prstClr val="black"/>
                </a:solidFill>
                <a:latin typeface="Bookman Old Style" panose="02050604050505020204" pitchFamily="18" charset="0"/>
              </a:rPr>
              <a:t>2) Sparring </a:t>
            </a:r>
            <a:r>
              <a:rPr lang="en-US" sz="1200" b="1" dirty="0" smtClean="0">
                <a:solidFill>
                  <a:prstClr val="black"/>
                </a:solidFill>
                <a:latin typeface="Bookman Old Style" panose="02050604050505020204" pitchFamily="18" charset="0"/>
              </a:rPr>
              <a:t>Gear:</a:t>
            </a:r>
            <a:endParaRPr lang="en-US" sz="1200" b="1" dirty="0">
              <a:solidFill>
                <a:prstClr val="black"/>
              </a:solidFill>
              <a:latin typeface="Bookman Old Style" panose="02050604050505020204" pitchFamily="18" charset="0"/>
            </a:endParaRPr>
          </a:p>
          <a:p>
            <a:pPr lvl="0"/>
            <a:r>
              <a:rPr lang="en-US" sz="1200" dirty="0">
                <a:solidFill>
                  <a:prstClr val="black"/>
                </a:solidFill>
                <a:latin typeface="Bookman Old Style" panose="02050604050505020204" pitchFamily="18" charset="0"/>
              </a:rPr>
              <a:t>	</a:t>
            </a:r>
            <a:r>
              <a:rPr lang="en-US" sz="1200" dirty="0" smtClean="0">
                <a:solidFill>
                  <a:prstClr val="black"/>
                </a:solidFill>
                <a:latin typeface="Bookman Old Style" panose="02050604050505020204" pitchFamily="18" charset="0"/>
              </a:rPr>
              <a:t>a</a:t>
            </a:r>
            <a:r>
              <a:rPr lang="en-US" sz="1200" dirty="0">
                <a:solidFill>
                  <a:prstClr val="black"/>
                </a:solidFill>
                <a:latin typeface="Bookman Old Style" panose="02050604050505020204" pitchFamily="18" charset="0"/>
              </a:rPr>
              <a:t>) Helmet </a:t>
            </a:r>
            <a:r>
              <a:rPr lang="en-US" sz="1600" dirty="0">
                <a:solidFill>
                  <a:prstClr val="black"/>
                </a:solidFill>
                <a:latin typeface="Bookman Old Style" panose="02050604050505020204" pitchFamily="18" charset="0"/>
              </a:rPr>
              <a:t>□</a:t>
            </a:r>
            <a:endParaRPr lang="en-US" sz="1200" dirty="0">
              <a:solidFill>
                <a:prstClr val="black"/>
              </a:solidFill>
              <a:latin typeface="Bookman Old Style" panose="02050604050505020204" pitchFamily="18" charset="0"/>
            </a:endParaRPr>
          </a:p>
          <a:p>
            <a:pPr lvl="0"/>
            <a:r>
              <a:rPr lang="en-US" sz="1200" dirty="0">
                <a:solidFill>
                  <a:prstClr val="black"/>
                </a:solidFill>
                <a:latin typeface="Bookman Old Style" panose="02050604050505020204" pitchFamily="18" charset="0"/>
              </a:rPr>
              <a:t>	b) Gloves </a:t>
            </a:r>
            <a:r>
              <a:rPr lang="en-US" sz="1600" dirty="0" smtClean="0">
                <a:solidFill>
                  <a:prstClr val="black"/>
                </a:solidFill>
                <a:latin typeface="Bookman Old Style" panose="02050604050505020204" pitchFamily="18" charset="0"/>
              </a:rPr>
              <a:t>□</a:t>
            </a:r>
            <a:endParaRPr lang="en-US" sz="1200" dirty="0">
              <a:solidFill>
                <a:prstClr val="black"/>
              </a:solidFill>
              <a:latin typeface="Bookman Old Style" panose="02050604050505020204" pitchFamily="18" charset="0"/>
            </a:endParaRPr>
          </a:p>
          <a:p>
            <a:pPr lvl="0"/>
            <a:r>
              <a:rPr lang="en-US" sz="1200" dirty="0">
                <a:solidFill>
                  <a:prstClr val="black"/>
                </a:solidFill>
                <a:latin typeface="Bookman Old Style" panose="02050604050505020204" pitchFamily="18" charset="0"/>
              </a:rPr>
              <a:t>	</a:t>
            </a:r>
            <a:r>
              <a:rPr lang="en-US" sz="1200" dirty="0" smtClean="0">
                <a:solidFill>
                  <a:prstClr val="black"/>
                </a:solidFill>
                <a:latin typeface="Bookman Old Style" panose="02050604050505020204" pitchFamily="18" charset="0"/>
              </a:rPr>
              <a:t>c</a:t>
            </a:r>
            <a:r>
              <a:rPr lang="en-US" sz="1200" dirty="0">
                <a:solidFill>
                  <a:prstClr val="black"/>
                </a:solidFill>
                <a:latin typeface="Bookman Old Style" panose="02050604050505020204" pitchFamily="18" charset="0"/>
              </a:rPr>
              <a:t>) Boots </a:t>
            </a:r>
            <a:r>
              <a:rPr lang="en-US" sz="1600" dirty="0">
                <a:solidFill>
                  <a:prstClr val="black"/>
                </a:solidFill>
                <a:latin typeface="Bookman Old Style" panose="02050604050505020204" pitchFamily="18" charset="0"/>
              </a:rPr>
              <a:t>□</a:t>
            </a:r>
            <a:endParaRPr lang="en-US" sz="1200" dirty="0">
              <a:solidFill>
                <a:prstClr val="black"/>
              </a:solidFill>
              <a:latin typeface="Bookman Old Style" panose="02050604050505020204" pitchFamily="18" charset="0"/>
            </a:endParaRPr>
          </a:p>
          <a:p>
            <a:pPr lvl="0"/>
            <a:r>
              <a:rPr lang="en-US" sz="1200" dirty="0">
                <a:solidFill>
                  <a:prstClr val="black"/>
                </a:solidFill>
                <a:latin typeface="Bookman Old Style" panose="02050604050505020204" pitchFamily="18" charset="0"/>
              </a:rPr>
              <a:t>	</a:t>
            </a:r>
            <a:r>
              <a:rPr lang="en-US" sz="1200" dirty="0" smtClean="0">
                <a:solidFill>
                  <a:prstClr val="black"/>
                </a:solidFill>
                <a:latin typeface="Bookman Old Style" panose="02050604050505020204" pitchFamily="18" charset="0"/>
              </a:rPr>
              <a:t>d</a:t>
            </a:r>
            <a:r>
              <a:rPr lang="en-US" sz="1200" dirty="0">
                <a:solidFill>
                  <a:prstClr val="black"/>
                </a:solidFill>
                <a:latin typeface="Bookman Old Style" panose="02050604050505020204" pitchFamily="18" charset="0"/>
              </a:rPr>
              <a:t>) Mouth Guard </a:t>
            </a:r>
            <a:r>
              <a:rPr lang="en-US" sz="1600" dirty="0">
                <a:solidFill>
                  <a:prstClr val="black"/>
                </a:solidFill>
                <a:latin typeface="Bookman Old Style" panose="02050604050505020204" pitchFamily="18" charset="0"/>
              </a:rPr>
              <a:t>□</a:t>
            </a:r>
            <a:endParaRPr lang="en-US" sz="1200" dirty="0">
              <a:solidFill>
                <a:prstClr val="black"/>
              </a:solidFill>
              <a:latin typeface="Bookman Old Style" panose="02050604050505020204" pitchFamily="18" charset="0"/>
            </a:endParaRPr>
          </a:p>
          <a:p>
            <a:pPr lvl="0"/>
            <a:r>
              <a:rPr lang="en-US" sz="1200" dirty="0">
                <a:solidFill>
                  <a:prstClr val="black"/>
                </a:solidFill>
                <a:latin typeface="Bookman Old Style" panose="02050604050505020204" pitchFamily="18" charset="0"/>
              </a:rPr>
              <a:t>	</a:t>
            </a:r>
            <a:r>
              <a:rPr lang="en-US" sz="1200" dirty="0" smtClean="0">
                <a:solidFill>
                  <a:prstClr val="black"/>
                </a:solidFill>
                <a:latin typeface="Bookman Old Style" panose="02050604050505020204" pitchFamily="18" charset="0"/>
              </a:rPr>
              <a:t>e</a:t>
            </a:r>
            <a:r>
              <a:rPr lang="en-US" sz="1200" dirty="0">
                <a:solidFill>
                  <a:prstClr val="black"/>
                </a:solidFill>
                <a:latin typeface="Bookman Old Style" panose="02050604050505020204" pitchFamily="18" charset="0"/>
              </a:rPr>
              <a:t>) Cup (Males Only) </a:t>
            </a:r>
            <a:r>
              <a:rPr lang="en-US" sz="1600" dirty="0">
                <a:solidFill>
                  <a:prstClr val="black"/>
                </a:solidFill>
                <a:latin typeface="Bookman Old Style" panose="02050604050505020204" pitchFamily="18" charset="0"/>
              </a:rPr>
              <a:t>□</a:t>
            </a:r>
          </a:p>
        </p:txBody>
      </p:sp>
      <p:sp>
        <p:nvSpPr>
          <p:cNvPr id="13" name="TextBox 12"/>
          <p:cNvSpPr txBox="1"/>
          <p:nvPr/>
        </p:nvSpPr>
        <p:spPr>
          <a:xfrm>
            <a:off x="-2" y="838712"/>
            <a:ext cx="7772400" cy="276999"/>
          </a:xfrm>
          <a:prstGeom prst="rect">
            <a:avLst/>
          </a:prstGeom>
          <a:noFill/>
        </p:spPr>
        <p:txBody>
          <a:bodyPr wrap="square" rtlCol="0">
            <a:spAutoFit/>
          </a:bodyPr>
          <a:lstStyle/>
          <a:p>
            <a:r>
              <a:rPr lang="en-US" sz="1200" dirty="0" smtClean="0">
                <a:latin typeface="Bookman Old Style" panose="02050604050505020204" pitchFamily="18" charset="0"/>
              </a:rPr>
              <a:t>Name: ______________________________________________     Date of Camp: ____________________________</a:t>
            </a:r>
            <a:endParaRPr lang="en-US" sz="1200" dirty="0">
              <a:latin typeface="Bookman Old Style" panose="02050604050505020204" pitchFamily="18" charset="0"/>
            </a:endParaRPr>
          </a:p>
        </p:txBody>
      </p:sp>
      <p:sp>
        <p:nvSpPr>
          <p:cNvPr id="3" name="TextBox 2"/>
          <p:cNvSpPr txBox="1"/>
          <p:nvPr/>
        </p:nvSpPr>
        <p:spPr>
          <a:xfrm>
            <a:off x="4195688" y="4325285"/>
            <a:ext cx="3576710" cy="2923877"/>
          </a:xfrm>
          <a:prstGeom prst="rect">
            <a:avLst/>
          </a:prstGeom>
          <a:noFill/>
        </p:spPr>
        <p:txBody>
          <a:bodyPr wrap="square" rtlCol="0">
            <a:spAutoFit/>
          </a:bodyPr>
          <a:lstStyle/>
          <a:p>
            <a:r>
              <a:rPr lang="en-US" sz="1200" b="1" dirty="0">
                <a:latin typeface="Bookman Old Style" panose="02050604050505020204" pitchFamily="18" charset="0"/>
              </a:rPr>
              <a:t>4</a:t>
            </a:r>
            <a:r>
              <a:rPr lang="en-US" sz="1200" b="1" dirty="0" smtClean="0">
                <a:latin typeface="Bookman Old Style" panose="02050604050505020204" pitchFamily="18" charset="0"/>
              </a:rPr>
              <a:t>) Camping Gear:</a:t>
            </a:r>
          </a:p>
          <a:p>
            <a:r>
              <a:rPr lang="en-US" sz="1200" b="1" dirty="0">
                <a:latin typeface="Bookman Old Style" panose="02050604050505020204" pitchFamily="18" charset="0"/>
              </a:rPr>
              <a:t>	</a:t>
            </a:r>
            <a:r>
              <a:rPr lang="en-US" sz="1200" dirty="0" smtClean="0">
                <a:latin typeface="Bookman Old Style" panose="02050604050505020204" pitchFamily="18" charset="0"/>
              </a:rPr>
              <a:t>a) Sheets - twin fitted, flat,  &amp; </a:t>
            </a:r>
          </a:p>
          <a:p>
            <a:r>
              <a:rPr lang="en-US" sz="1200" dirty="0">
                <a:latin typeface="Bookman Old Style" panose="02050604050505020204" pitchFamily="18" charset="0"/>
              </a:rPr>
              <a:t>	</a:t>
            </a:r>
            <a:r>
              <a:rPr lang="en-US" sz="1200" dirty="0" smtClean="0">
                <a:latin typeface="Bookman Old Style" panose="02050604050505020204" pitchFamily="18" charset="0"/>
              </a:rPr>
              <a:t>pillow </a:t>
            </a:r>
            <a:r>
              <a:rPr lang="en-US" sz="1200" dirty="0" smtClean="0">
                <a:latin typeface="Bookman Old Style" panose="02050604050505020204" pitchFamily="18" charset="0"/>
              </a:rPr>
              <a:t>case OR sleeping bag </a:t>
            </a:r>
            <a:r>
              <a:rPr lang="en-US" sz="1600" b="1" dirty="0" smtClean="0">
                <a:latin typeface="Bookman Old Style" panose="02050604050505020204" pitchFamily="18" charset="0"/>
              </a:rPr>
              <a:t>□</a:t>
            </a:r>
          </a:p>
          <a:p>
            <a:r>
              <a:rPr lang="en-US" sz="1600" b="1" dirty="0">
                <a:latin typeface="Bookman Old Style" panose="02050604050505020204" pitchFamily="18" charset="0"/>
              </a:rPr>
              <a:t>	</a:t>
            </a:r>
            <a:r>
              <a:rPr lang="en-US" sz="1200" dirty="0" smtClean="0">
                <a:latin typeface="Bookman Old Style" panose="02050604050505020204" pitchFamily="18" charset="0"/>
              </a:rPr>
              <a:t>b) Pillow </a:t>
            </a:r>
            <a:r>
              <a:rPr lang="en-US" sz="1600" b="1" dirty="0">
                <a:solidFill>
                  <a:prstClr val="black"/>
                </a:solidFill>
                <a:latin typeface="Bookman Old Style" panose="02050604050505020204" pitchFamily="18" charset="0"/>
              </a:rPr>
              <a:t>□</a:t>
            </a:r>
            <a:endParaRPr lang="en-US" sz="1200" dirty="0" smtClean="0">
              <a:latin typeface="Bookman Old Style" panose="02050604050505020204" pitchFamily="18" charset="0"/>
            </a:endParaRPr>
          </a:p>
          <a:p>
            <a:r>
              <a:rPr lang="en-US" sz="1200" dirty="0">
                <a:latin typeface="Bookman Old Style" panose="02050604050505020204" pitchFamily="18" charset="0"/>
              </a:rPr>
              <a:t>	</a:t>
            </a:r>
            <a:r>
              <a:rPr lang="en-US" sz="1200" dirty="0" smtClean="0">
                <a:latin typeface="Bookman Old Style" panose="02050604050505020204" pitchFamily="18" charset="0"/>
              </a:rPr>
              <a:t>c) Blanket </a:t>
            </a:r>
            <a:r>
              <a:rPr lang="en-US" sz="1600" b="1" dirty="0" smtClean="0">
                <a:solidFill>
                  <a:prstClr val="black"/>
                </a:solidFill>
                <a:latin typeface="Bookman Old Style" panose="02050604050505020204" pitchFamily="18" charset="0"/>
              </a:rPr>
              <a:t>□ </a:t>
            </a:r>
            <a:endParaRPr lang="en-US" sz="1200" dirty="0" smtClean="0">
              <a:latin typeface="Bookman Old Style" panose="02050604050505020204" pitchFamily="18" charset="0"/>
            </a:endParaRPr>
          </a:p>
          <a:p>
            <a:r>
              <a:rPr lang="en-US" sz="1200" dirty="0">
                <a:latin typeface="Bookman Old Style" panose="02050604050505020204" pitchFamily="18" charset="0"/>
              </a:rPr>
              <a:t>	</a:t>
            </a:r>
            <a:r>
              <a:rPr lang="en-US" sz="1200" dirty="0" smtClean="0">
                <a:latin typeface="Bookman Old Style" panose="02050604050505020204" pitchFamily="18" charset="0"/>
              </a:rPr>
              <a:t>d) Shower towel </a:t>
            </a:r>
            <a:r>
              <a:rPr lang="en-US" sz="1600" b="1" dirty="0">
                <a:solidFill>
                  <a:prstClr val="black"/>
                </a:solidFill>
                <a:latin typeface="Bookman Old Style" panose="02050604050505020204" pitchFamily="18" charset="0"/>
              </a:rPr>
              <a:t>□</a:t>
            </a:r>
            <a:endParaRPr lang="en-US" sz="1200" dirty="0" smtClean="0">
              <a:latin typeface="Bookman Old Style" panose="02050604050505020204" pitchFamily="18" charset="0"/>
            </a:endParaRPr>
          </a:p>
          <a:p>
            <a:r>
              <a:rPr lang="en-US" sz="1200" dirty="0">
                <a:latin typeface="Bookman Old Style" panose="02050604050505020204" pitchFamily="18" charset="0"/>
              </a:rPr>
              <a:t>	</a:t>
            </a:r>
            <a:r>
              <a:rPr lang="en-US" sz="1200" dirty="0" smtClean="0">
                <a:latin typeface="Bookman Old Style" panose="02050604050505020204" pitchFamily="18" charset="0"/>
              </a:rPr>
              <a:t>e) Shower shoes (cheap flip-flops) </a:t>
            </a:r>
            <a:r>
              <a:rPr lang="en-US" sz="1600" b="1" dirty="0">
                <a:solidFill>
                  <a:prstClr val="black"/>
                </a:solidFill>
                <a:latin typeface="Bookman Old Style" panose="02050604050505020204" pitchFamily="18" charset="0"/>
              </a:rPr>
              <a:t>□</a:t>
            </a:r>
            <a:endParaRPr lang="en-US" sz="1200" dirty="0" smtClean="0">
              <a:latin typeface="Bookman Old Style" panose="02050604050505020204" pitchFamily="18" charset="0"/>
            </a:endParaRPr>
          </a:p>
          <a:p>
            <a:r>
              <a:rPr lang="en-US" sz="1200" dirty="0">
                <a:latin typeface="Bookman Old Style" panose="02050604050505020204" pitchFamily="18" charset="0"/>
              </a:rPr>
              <a:t>	</a:t>
            </a:r>
            <a:r>
              <a:rPr lang="en-US" sz="1200" dirty="0" smtClean="0">
                <a:latin typeface="Bookman Old Style" panose="02050604050505020204" pitchFamily="18" charset="0"/>
              </a:rPr>
              <a:t>f) Pajamas </a:t>
            </a:r>
            <a:r>
              <a:rPr lang="en-US" sz="1600" b="1" dirty="0">
                <a:solidFill>
                  <a:prstClr val="black"/>
                </a:solidFill>
                <a:latin typeface="Bookman Old Style" panose="02050604050505020204" pitchFamily="18" charset="0"/>
              </a:rPr>
              <a:t>□</a:t>
            </a:r>
            <a:endParaRPr lang="en-US" sz="1200" dirty="0" smtClean="0">
              <a:latin typeface="Bookman Old Style" panose="02050604050505020204" pitchFamily="18" charset="0"/>
            </a:endParaRPr>
          </a:p>
          <a:p>
            <a:r>
              <a:rPr lang="en-US" sz="1200" dirty="0">
                <a:latin typeface="Bookman Old Style" panose="02050604050505020204" pitchFamily="18" charset="0"/>
              </a:rPr>
              <a:t>	</a:t>
            </a:r>
            <a:r>
              <a:rPr lang="en-US" sz="1200" dirty="0" smtClean="0">
                <a:latin typeface="Bookman Old Style" panose="02050604050505020204" pitchFamily="18" charset="0"/>
              </a:rPr>
              <a:t>g) Hanger for uniform </a:t>
            </a:r>
            <a:r>
              <a:rPr lang="en-US" sz="1600" b="1" dirty="0">
                <a:solidFill>
                  <a:prstClr val="black"/>
                </a:solidFill>
                <a:latin typeface="Bookman Old Style" panose="02050604050505020204" pitchFamily="18" charset="0"/>
              </a:rPr>
              <a:t>□</a:t>
            </a:r>
            <a:endParaRPr lang="en-US" sz="1200" dirty="0" smtClean="0">
              <a:latin typeface="Bookman Old Style" panose="02050604050505020204" pitchFamily="18" charset="0"/>
            </a:endParaRPr>
          </a:p>
          <a:p>
            <a:r>
              <a:rPr lang="en-US" sz="1200" dirty="0">
                <a:latin typeface="Bookman Old Style" panose="02050604050505020204" pitchFamily="18" charset="0"/>
              </a:rPr>
              <a:t>	</a:t>
            </a:r>
            <a:r>
              <a:rPr lang="en-US" sz="1200" dirty="0" smtClean="0">
                <a:latin typeface="Bookman Old Style" panose="02050604050505020204" pitchFamily="18" charset="0"/>
              </a:rPr>
              <a:t>h) Dirty clothes mesh bag </a:t>
            </a:r>
            <a:r>
              <a:rPr lang="en-US" sz="1600" b="1" dirty="0">
                <a:solidFill>
                  <a:prstClr val="black"/>
                </a:solidFill>
                <a:latin typeface="Bookman Old Style" panose="02050604050505020204" pitchFamily="18" charset="0"/>
              </a:rPr>
              <a:t>□</a:t>
            </a:r>
            <a:endParaRPr lang="en-US" sz="1200" dirty="0" smtClean="0">
              <a:solidFill>
                <a:prstClr val="black"/>
              </a:solidFill>
              <a:latin typeface="Bookman Old Style" panose="02050604050505020204" pitchFamily="18" charset="0"/>
            </a:endParaRPr>
          </a:p>
          <a:p>
            <a:r>
              <a:rPr lang="en-US" sz="1200" dirty="0">
                <a:solidFill>
                  <a:prstClr val="black"/>
                </a:solidFill>
                <a:latin typeface="Bookman Old Style" panose="02050604050505020204" pitchFamily="18" charset="0"/>
              </a:rPr>
              <a:t>	</a:t>
            </a:r>
            <a:r>
              <a:rPr lang="en-US" sz="1200" dirty="0" smtClean="0">
                <a:solidFill>
                  <a:prstClr val="black"/>
                </a:solidFill>
                <a:latin typeface="Bookman Old Style" panose="02050604050505020204" pitchFamily="18" charset="0"/>
              </a:rPr>
              <a:t>i </a:t>
            </a:r>
            <a:r>
              <a:rPr lang="en-US" sz="1200" dirty="0" smtClean="0">
                <a:solidFill>
                  <a:prstClr val="black"/>
                </a:solidFill>
                <a:latin typeface="Bookman Old Style" panose="02050604050505020204" pitchFamily="18" charset="0"/>
              </a:rPr>
              <a:t>) </a:t>
            </a:r>
            <a:r>
              <a:rPr lang="en-US" sz="1200" dirty="0" smtClean="0">
                <a:solidFill>
                  <a:prstClr val="black"/>
                </a:solidFill>
                <a:latin typeface="Bookman Old Style" panose="02050604050505020204" pitchFamily="18" charset="0"/>
              </a:rPr>
              <a:t>Plug-in </a:t>
            </a:r>
            <a:r>
              <a:rPr lang="en-US" sz="1200" dirty="0" smtClean="0">
                <a:solidFill>
                  <a:prstClr val="black"/>
                </a:solidFill>
                <a:latin typeface="Bookman Old Style" panose="02050604050505020204" pitchFamily="18" charset="0"/>
              </a:rPr>
              <a:t>operated alarm clock </a:t>
            </a:r>
            <a:r>
              <a:rPr lang="en-US" sz="1600" b="1" dirty="0" smtClean="0">
                <a:solidFill>
                  <a:prstClr val="black"/>
                </a:solidFill>
                <a:latin typeface="Bookman Old Style" panose="02050604050505020204" pitchFamily="18" charset="0"/>
              </a:rPr>
              <a:t>□</a:t>
            </a:r>
          </a:p>
          <a:p>
            <a:r>
              <a:rPr lang="en-US" sz="1600" b="1" dirty="0">
                <a:solidFill>
                  <a:prstClr val="black"/>
                </a:solidFill>
                <a:latin typeface="Bookman Old Style" panose="02050604050505020204" pitchFamily="18" charset="0"/>
              </a:rPr>
              <a:t>	</a:t>
            </a:r>
            <a:r>
              <a:rPr lang="en-US" sz="1200" dirty="0" smtClean="0">
                <a:solidFill>
                  <a:prstClr val="black"/>
                </a:solidFill>
                <a:latin typeface="Bookman Old Style" panose="02050604050505020204" pitchFamily="18" charset="0"/>
              </a:rPr>
              <a:t>j) Phone/tablet charger </a:t>
            </a:r>
            <a:r>
              <a:rPr lang="en-US" sz="1600" dirty="0">
                <a:solidFill>
                  <a:prstClr val="black"/>
                </a:solidFill>
                <a:latin typeface="Bookman Old Style" panose="02050604050505020204" pitchFamily="18" charset="0"/>
              </a:rPr>
              <a:t>□</a:t>
            </a:r>
            <a:endParaRPr lang="en-US" sz="1200" dirty="0" smtClean="0">
              <a:solidFill>
                <a:prstClr val="black"/>
              </a:solidFill>
              <a:latin typeface="Bookman Old Style" panose="02050604050505020204" pitchFamily="18" charset="0"/>
            </a:endParaRPr>
          </a:p>
        </p:txBody>
      </p:sp>
      <p:sp>
        <p:nvSpPr>
          <p:cNvPr id="10" name="TextBox 9"/>
          <p:cNvSpPr txBox="1"/>
          <p:nvPr/>
        </p:nvSpPr>
        <p:spPr>
          <a:xfrm>
            <a:off x="1628437" y="0"/>
            <a:ext cx="4515523" cy="738664"/>
          </a:xfrm>
          <a:prstGeom prst="rect">
            <a:avLst/>
          </a:prstGeom>
          <a:noFill/>
        </p:spPr>
        <p:txBody>
          <a:bodyPr wrap="square" rtlCol="0">
            <a:spAutoFit/>
          </a:bodyPr>
          <a:lstStyle/>
          <a:p>
            <a:pPr algn="ctr"/>
            <a:r>
              <a:rPr lang="en-US" sz="2400" b="1" dirty="0" smtClean="0">
                <a:latin typeface="Baskerville Old Face" panose="02020602080505020303" pitchFamily="18" charset="0"/>
              </a:rPr>
              <a:t>Black Belt Camp  </a:t>
            </a:r>
            <a:endParaRPr lang="en-US" sz="2400" b="1" dirty="0">
              <a:latin typeface="Baskerville Old Face" panose="02020602080505020303" pitchFamily="18" charset="0"/>
            </a:endParaRPr>
          </a:p>
          <a:p>
            <a:pPr algn="ctr"/>
            <a:r>
              <a:rPr lang="en-US" b="1" dirty="0" smtClean="0">
                <a:latin typeface="Baskerville Old Face" panose="02020602080505020303" pitchFamily="18" charset="0"/>
              </a:rPr>
              <a:t>Check Sheet</a:t>
            </a:r>
            <a:r>
              <a:rPr lang="en-US" sz="900" b="1" dirty="0" smtClean="0">
                <a:latin typeface="Baskerville Old Face" panose="02020602080505020303" pitchFamily="18" charset="0"/>
              </a:rPr>
              <a:t> </a:t>
            </a:r>
            <a:r>
              <a:rPr lang="en-US" b="1" dirty="0" smtClean="0">
                <a:latin typeface="Baskerville Old Face" panose="02020602080505020303" pitchFamily="18" charset="0"/>
              </a:rPr>
              <a:t> </a:t>
            </a:r>
            <a:endParaRPr lang="en-US" b="1" dirty="0">
              <a:latin typeface="Baskerville Old Face" panose="02020602080505020303" pitchFamily="18" charset="0"/>
            </a:endParaRPr>
          </a:p>
        </p:txBody>
      </p:sp>
      <p:sp>
        <p:nvSpPr>
          <p:cNvPr id="6" name="TextBox 5"/>
          <p:cNvSpPr txBox="1"/>
          <p:nvPr/>
        </p:nvSpPr>
        <p:spPr>
          <a:xfrm>
            <a:off x="3576710" y="9812179"/>
            <a:ext cx="618979" cy="246221"/>
          </a:xfrm>
          <a:prstGeom prst="rect">
            <a:avLst/>
          </a:prstGeom>
          <a:noFill/>
        </p:spPr>
        <p:txBody>
          <a:bodyPr wrap="square" rtlCol="0">
            <a:spAutoFit/>
          </a:bodyPr>
          <a:lstStyle/>
          <a:p>
            <a:pPr algn="ctr"/>
            <a:r>
              <a:rPr lang="en-US" sz="1000" b="1" dirty="0" smtClean="0"/>
              <a:t>1 of 2</a:t>
            </a:r>
            <a:endParaRPr lang="en-US" sz="1000" b="1" dirty="0"/>
          </a:p>
        </p:txBody>
      </p:sp>
      <p:pic>
        <p:nvPicPr>
          <p:cNvPr id="14" name="Picture 13"/>
          <p:cNvPicPr>
            <a:picLocks noChangeAspect="1"/>
          </p:cNvPicPr>
          <p:nvPr/>
        </p:nvPicPr>
        <p:blipFill>
          <a:blip r:embed="rId2"/>
          <a:stretch>
            <a:fillRect/>
          </a:stretch>
        </p:blipFill>
        <p:spPr>
          <a:xfrm>
            <a:off x="232114" y="77645"/>
            <a:ext cx="604655" cy="604655"/>
          </a:xfrm>
          <a:prstGeom prst="rect">
            <a:avLst/>
          </a:prstGeom>
        </p:spPr>
      </p:pic>
      <p:pic>
        <p:nvPicPr>
          <p:cNvPr id="16" name="Picture 15"/>
          <p:cNvPicPr>
            <a:picLocks noChangeAspect="1"/>
          </p:cNvPicPr>
          <p:nvPr/>
        </p:nvPicPr>
        <p:blipFill>
          <a:blip r:embed="rId3"/>
          <a:stretch>
            <a:fillRect/>
          </a:stretch>
        </p:blipFill>
        <p:spPr>
          <a:xfrm>
            <a:off x="6935628" y="77645"/>
            <a:ext cx="604655" cy="604655"/>
          </a:xfrm>
          <a:prstGeom prst="rect">
            <a:avLst/>
          </a:prstGeom>
        </p:spPr>
      </p:pic>
      <p:pic>
        <p:nvPicPr>
          <p:cNvPr id="17" name="Picture 16"/>
          <p:cNvPicPr>
            <a:picLocks noChangeAspect="1"/>
          </p:cNvPicPr>
          <p:nvPr/>
        </p:nvPicPr>
        <p:blipFill>
          <a:blip r:embed="rId4"/>
          <a:stretch>
            <a:fillRect/>
          </a:stretch>
        </p:blipFill>
        <p:spPr>
          <a:xfrm>
            <a:off x="116254" y="9202509"/>
            <a:ext cx="231719" cy="732780"/>
          </a:xfrm>
          <a:prstGeom prst="rect">
            <a:avLst/>
          </a:prstGeom>
        </p:spPr>
      </p:pic>
      <p:sp>
        <p:nvSpPr>
          <p:cNvPr id="4" name="TextBox 3"/>
          <p:cNvSpPr txBox="1"/>
          <p:nvPr/>
        </p:nvSpPr>
        <p:spPr>
          <a:xfrm>
            <a:off x="4195688" y="7930036"/>
            <a:ext cx="3576710" cy="523220"/>
          </a:xfrm>
          <a:prstGeom prst="rect">
            <a:avLst/>
          </a:prstGeom>
          <a:noFill/>
        </p:spPr>
        <p:txBody>
          <a:bodyPr wrap="square" rtlCol="0">
            <a:spAutoFit/>
          </a:bodyPr>
          <a:lstStyle/>
          <a:p>
            <a:r>
              <a:rPr lang="en-US" sz="1200" b="1" dirty="0" smtClean="0">
                <a:latin typeface="Bookman Old Style" panose="02050604050505020204" pitchFamily="18" charset="0"/>
              </a:rPr>
              <a:t>8) </a:t>
            </a:r>
            <a:r>
              <a:rPr lang="en-US" sz="1200" b="1" dirty="0">
                <a:latin typeface="Bookman Old Style" panose="02050604050505020204" pitchFamily="18" charset="0"/>
              </a:rPr>
              <a:t>Water Bottles:</a:t>
            </a:r>
          </a:p>
          <a:p>
            <a:r>
              <a:rPr lang="en-US" sz="1200" b="1" dirty="0">
                <a:latin typeface="Bookman Old Style" panose="02050604050505020204" pitchFamily="18" charset="0"/>
              </a:rPr>
              <a:t>	</a:t>
            </a:r>
            <a:r>
              <a:rPr lang="en-US" sz="1200" dirty="0" smtClean="0">
                <a:latin typeface="Bookman Old Style" panose="02050604050505020204" pitchFamily="18" charset="0"/>
              </a:rPr>
              <a:t>a</a:t>
            </a:r>
            <a:r>
              <a:rPr lang="en-US" sz="1200" dirty="0">
                <a:latin typeface="Bookman Old Style" panose="02050604050505020204" pitchFamily="18" charset="0"/>
              </a:rPr>
              <a:t>) 24oz + refillable water </a:t>
            </a:r>
            <a:r>
              <a:rPr lang="en-US" sz="1200" dirty="0" smtClean="0">
                <a:latin typeface="Bookman Old Style" panose="02050604050505020204" pitchFamily="18" charset="0"/>
              </a:rPr>
              <a:t>bottles </a:t>
            </a:r>
            <a:r>
              <a:rPr lang="en-US" sz="1200" dirty="0">
                <a:latin typeface="Bookman Old Style" panose="02050604050505020204" pitchFamily="18" charset="0"/>
              </a:rPr>
              <a:t>2ea </a:t>
            </a:r>
            <a:r>
              <a:rPr lang="en-US" sz="1600" dirty="0">
                <a:solidFill>
                  <a:prstClr val="black"/>
                </a:solidFill>
                <a:latin typeface="Bookman Old Style" panose="02050604050505020204" pitchFamily="18" charset="0"/>
              </a:rPr>
              <a:t>□</a:t>
            </a:r>
            <a:endParaRPr lang="en-US" sz="1200" dirty="0">
              <a:latin typeface="Bookman Old Style" panose="02050604050505020204" pitchFamily="18" charset="0"/>
            </a:endParaRPr>
          </a:p>
        </p:txBody>
      </p:sp>
      <p:sp>
        <p:nvSpPr>
          <p:cNvPr id="5" name="TextBox 4"/>
          <p:cNvSpPr txBox="1"/>
          <p:nvPr/>
        </p:nvSpPr>
        <p:spPr>
          <a:xfrm>
            <a:off x="647113" y="8873460"/>
            <a:ext cx="6443003" cy="938719"/>
          </a:xfrm>
          <a:prstGeom prst="rect">
            <a:avLst/>
          </a:prstGeom>
          <a:noFill/>
        </p:spPr>
        <p:txBody>
          <a:bodyPr wrap="square" rtlCol="0">
            <a:spAutoFit/>
          </a:bodyPr>
          <a:lstStyle/>
          <a:p>
            <a:pPr algn="ctr"/>
            <a:r>
              <a:rPr lang="en-US" sz="1100" dirty="0">
                <a:latin typeface="Bookman Old Style" panose="02050604050505020204" pitchFamily="18" charset="0"/>
              </a:rPr>
              <a:t>Black Belt</a:t>
            </a:r>
          </a:p>
          <a:p>
            <a:r>
              <a:rPr lang="en-US" sz="1100" dirty="0">
                <a:latin typeface="Bookman Old Style" panose="02050604050505020204" pitchFamily="18" charset="0"/>
              </a:rPr>
              <a:t>Black represents mastery, calmness, dignity, and sincerity. The first degree of black belt is the final stage of one life cycle and the beginning of the next. Thus, we see that it is not only the end of one stage but, more importantly, the beginning of a path which leads up through the ranks of the higher black belts to true mastery.</a:t>
            </a:r>
          </a:p>
        </p:txBody>
      </p:sp>
      <p:pic>
        <p:nvPicPr>
          <p:cNvPr id="7" name="Picture 6"/>
          <p:cNvPicPr>
            <a:picLocks noChangeAspect="1"/>
          </p:cNvPicPr>
          <p:nvPr/>
        </p:nvPicPr>
        <p:blipFill>
          <a:blip r:embed="rId5"/>
          <a:stretch>
            <a:fillRect/>
          </a:stretch>
        </p:blipFill>
        <p:spPr>
          <a:xfrm>
            <a:off x="5448956" y="8638020"/>
            <a:ext cx="695004" cy="353599"/>
          </a:xfrm>
          <a:prstGeom prst="rect">
            <a:avLst/>
          </a:prstGeom>
        </p:spPr>
      </p:pic>
      <p:pic>
        <p:nvPicPr>
          <p:cNvPr id="15" name="Picture 14"/>
          <p:cNvPicPr>
            <a:picLocks noChangeAspect="1"/>
          </p:cNvPicPr>
          <p:nvPr/>
        </p:nvPicPr>
        <p:blipFill>
          <a:blip r:embed="rId5"/>
          <a:stretch>
            <a:fillRect/>
          </a:stretch>
        </p:blipFill>
        <p:spPr>
          <a:xfrm>
            <a:off x="1628437" y="8638020"/>
            <a:ext cx="695004" cy="353599"/>
          </a:xfrm>
          <a:prstGeom prst="rect">
            <a:avLst/>
          </a:prstGeom>
        </p:spPr>
      </p:pic>
    </p:spTree>
    <p:extLst>
      <p:ext uri="{BB962C8B-B14F-4D97-AF65-F5344CB8AC3E}">
        <p14:creationId xmlns:p14="http://schemas.microsoft.com/office/powerpoint/2010/main" val="9139528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112542" y="752871"/>
            <a:ext cx="7540283" cy="6801862"/>
          </a:xfrm>
          <a:prstGeom prst="rect">
            <a:avLst/>
          </a:prstGeom>
          <a:noFill/>
        </p:spPr>
        <p:txBody>
          <a:bodyPr wrap="square" rtlCol="0">
            <a:spAutoFit/>
          </a:bodyPr>
          <a:lstStyle/>
          <a:p>
            <a:endParaRPr lang="en-US" sz="1200" b="1" dirty="0" smtClean="0">
              <a:latin typeface="Bookman Old Style" panose="02050604050505020204" pitchFamily="18" charset="0"/>
            </a:endParaRPr>
          </a:p>
          <a:p>
            <a:r>
              <a:rPr lang="en-US" sz="1400" b="1" u="sng" dirty="0" smtClean="0">
                <a:latin typeface="Bookman Old Style" panose="02050604050505020204" pitchFamily="18" charset="0"/>
              </a:rPr>
              <a:t>Suggested Items</a:t>
            </a:r>
          </a:p>
          <a:p>
            <a:endParaRPr lang="en-US" sz="1200" b="1" dirty="0">
              <a:latin typeface="Bookman Old Style" panose="02050604050505020204" pitchFamily="18" charset="0"/>
            </a:endParaRPr>
          </a:p>
          <a:p>
            <a:r>
              <a:rPr lang="en-US" sz="1200" b="1" dirty="0" smtClean="0">
                <a:latin typeface="Bookman Old Style" panose="02050604050505020204" pitchFamily="18" charset="0"/>
              </a:rPr>
              <a:t>	1) </a:t>
            </a:r>
            <a:r>
              <a:rPr lang="en-US" sz="1200" b="1" dirty="0" smtClean="0">
                <a:latin typeface="Bookman Old Style" panose="02050604050505020204" pitchFamily="18" charset="0"/>
              </a:rPr>
              <a:t>Eyewear</a:t>
            </a:r>
            <a:r>
              <a:rPr lang="en-US" sz="1200" b="1" dirty="0" smtClean="0">
                <a:latin typeface="Bookman Old Style" panose="02050604050505020204" pitchFamily="18" charset="0"/>
              </a:rPr>
              <a:t>:</a:t>
            </a:r>
            <a:endParaRPr lang="en-US" sz="1200" b="1" dirty="0" smtClean="0">
              <a:latin typeface="Bookman Old Style" panose="02050604050505020204" pitchFamily="18" charset="0"/>
            </a:endParaRPr>
          </a:p>
          <a:p>
            <a:r>
              <a:rPr lang="en-US" sz="1200" b="1" dirty="0">
                <a:latin typeface="Bookman Old Style" panose="02050604050505020204" pitchFamily="18" charset="0"/>
              </a:rPr>
              <a:t>	</a:t>
            </a:r>
            <a:r>
              <a:rPr lang="en-US" sz="1200" b="1" dirty="0" smtClean="0">
                <a:latin typeface="Bookman Old Style" panose="02050604050505020204" pitchFamily="18" charset="0"/>
              </a:rPr>
              <a:t>	</a:t>
            </a:r>
            <a:r>
              <a:rPr lang="en-US" sz="1200" dirty="0" smtClean="0">
                <a:latin typeface="Bookman Old Style" panose="02050604050505020204" pitchFamily="18" charset="0"/>
              </a:rPr>
              <a:t>a) </a:t>
            </a:r>
            <a:r>
              <a:rPr lang="en-US" sz="1200" dirty="0" smtClean="0">
                <a:latin typeface="Bookman Old Style" panose="02050604050505020204" pitchFamily="18" charset="0"/>
              </a:rPr>
              <a:t>Proscription glasses </a:t>
            </a:r>
            <a:r>
              <a:rPr lang="en-US" sz="1600" dirty="0" smtClean="0">
                <a:solidFill>
                  <a:prstClr val="black"/>
                </a:solidFill>
                <a:latin typeface="Bookman Old Style" panose="02050604050505020204" pitchFamily="18" charset="0"/>
              </a:rPr>
              <a:t>□</a:t>
            </a:r>
          </a:p>
          <a:p>
            <a:r>
              <a:rPr lang="en-US" sz="1600" dirty="0">
                <a:solidFill>
                  <a:prstClr val="black"/>
                </a:solidFill>
                <a:latin typeface="Bookman Old Style" panose="02050604050505020204" pitchFamily="18" charset="0"/>
              </a:rPr>
              <a:t>	</a:t>
            </a:r>
            <a:r>
              <a:rPr lang="en-US" sz="1600" dirty="0" smtClean="0">
                <a:solidFill>
                  <a:prstClr val="black"/>
                </a:solidFill>
                <a:latin typeface="Bookman Old Style" panose="02050604050505020204" pitchFamily="18" charset="0"/>
              </a:rPr>
              <a:t>	</a:t>
            </a:r>
            <a:r>
              <a:rPr lang="en-US" sz="1200" dirty="0" smtClean="0">
                <a:solidFill>
                  <a:prstClr val="black"/>
                </a:solidFill>
                <a:latin typeface="Bookman Old Style" panose="02050604050505020204" pitchFamily="18" charset="0"/>
              </a:rPr>
              <a:t>b) Sun glasses </a:t>
            </a:r>
            <a:r>
              <a:rPr lang="en-US" sz="1600" dirty="0">
                <a:solidFill>
                  <a:prstClr val="black"/>
                </a:solidFill>
                <a:latin typeface="Bookman Old Style" panose="02050604050505020204" pitchFamily="18" charset="0"/>
              </a:rPr>
              <a:t>□</a:t>
            </a:r>
            <a:endParaRPr lang="en-US" sz="1200" dirty="0" smtClean="0">
              <a:latin typeface="Bookman Old Style" panose="02050604050505020204" pitchFamily="18" charset="0"/>
            </a:endParaRPr>
          </a:p>
          <a:p>
            <a:endParaRPr lang="en-US" sz="1200" dirty="0">
              <a:latin typeface="Bookman Old Style" panose="02050604050505020204" pitchFamily="18" charset="0"/>
            </a:endParaRPr>
          </a:p>
          <a:p>
            <a:r>
              <a:rPr lang="en-US" sz="1200" dirty="0" smtClean="0">
                <a:latin typeface="Bookman Old Style" panose="02050604050505020204" pitchFamily="18" charset="0"/>
              </a:rPr>
              <a:t>	3</a:t>
            </a:r>
            <a:r>
              <a:rPr lang="en-US" sz="1200" b="1" dirty="0" smtClean="0">
                <a:latin typeface="Bookman Old Style" panose="02050604050505020204" pitchFamily="18" charset="0"/>
              </a:rPr>
              <a:t>)</a:t>
            </a:r>
            <a:r>
              <a:rPr lang="en-US" sz="1200" dirty="0" smtClean="0">
                <a:latin typeface="Bookman Old Style" panose="02050604050505020204" pitchFamily="18" charset="0"/>
              </a:rPr>
              <a:t> </a:t>
            </a:r>
            <a:r>
              <a:rPr lang="en-US" sz="1200" b="1" dirty="0" smtClean="0">
                <a:latin typeface="Bookman Old Style" panose="02050604050505020204" pitchFamily="18" charset="0"/>
              </a:rPr>
              <a:t>Gym Bag:</a:t>
            </a:r>
          </a:p>
          <a:p>
            <a:r>
              <a:rPr lang="en-US" sz="1200" dirty="0">
                <a:latin typeface="Bookman Old Style" panose="02050604050505020204" pitchFamily="18" charset="0"/>
              </a:rPr>
              <a:t>	</a:t>
            </a:r>
            <a:r>
              <a:rPr lang="en-US" sz="1200" dirty="0" smtClean="0">
                <a:latin typeface="Bookman Old Style" panose="02050604050505020204" pitchFamily="18" charset="0"/>
              </a:rPr>
              <a:t>	a) Snacks</a:t>
            </a:r>
            <a:r>
              <a:rPr lang="en-US" sz="1600" dirty="0">
                <a:solidFill>
                  <a:prstClr val="black"/>
                </a:solidFill>
                <a:latin typeface="Bookman Old Style" panose="02050604050505020204" pitchFamily="18" charset="0"/>
              </a:rPr>
              <a:t> □</a:t>
            </a:r>
            <a:endParaRPr lang="en-US" sz="1200" dirty="0" smtClean="0">
              <a:latin typeface="Bookman Old Style" panose="02050604050505020204" pitchFamily="18" charset="0"/>
            </a:endParaRPr>
          </a:p>
          <a:p>
            <a:r>
              <a:rPr lang="en-US" sz="1200" dirty="0">
                <a:latin typeface="Bookman Old Style" panose="02050604050505020204" pitchFamily="18" charset="0"/>
              </a:rPr>
              <a:t>	</a:t>
            </a:r>
            <a:r>
              <a:rPr lang="en-US" sz="1200" dirty="0" smtClean="0">
                <a:latin typeface="Bookman Old Style" panose="02050604050505020204" pitchFamily="18" charset="0"/>
              </a:rPr>
              <a:t>	b) Gym </a:t>
            </a:r>
            <a:r>
              <a:rPr lang="en-US" sz="1200" dirty="0">
                <a:latin typeface="Bookman Old Style" panose="02050604050505020204" pitchFamily="18" charset="0"/>
              </a:rPr>
              <a:t>t</a:t>
            </a:r>
            <a:r>
              <a:rPr lang="en-US" sz="1200" dirty="0" smtClean="0">
                <a:latin typeface="Bookman Old Style" panose="02050604050505020204" pitchFamily="18" charset="0"/>
              </a:rPr>
              <a:t>ape</a:t>
            </a:r>
            <a:r>
              <a:rPr lang="en-US" sz="1600" dirty="0" smtClean="0">
                <a:solidFill>
                  <a:prstClr val="black"/>
                </a:solidFill>
                <a:latin typeface="Bookman Old Style" panose="02050604050505020204" pitchFamily="18" charset="0"/>
              </a:rPr>
              <a:t> □</a:t>
            </a:r>
            <a:endParaRPr lang="en-US" sz="1200" dirty="0" smtClean="0">
              <a:latin typeface="Bookman Old Style" panose="02050604050505020204" pitchFamily="18" charset="0"/>
            </a:endParaRPr>
          </a:p>
          <a:p>
            <a:r>
              <a:rPr lang="en-US" sz="1200" dirty="0" smtClean="0">
                <a:latin typeface="Bookman Old Style" panose="02050604050505020204" pitchFamily="18" charset="0"/>
              </a:rPr>
              <a:t>		c) Cash ($1s/$5s) no more than $20 </a:t>
            </a:r>
            <a:r>
              <a:rPr lang="en-US" sz="1600" dirty="0" smtClean="0">
                <a:solidFill>
                  <a:prstClr val="black"/>
                </a:solidFill>
                <a:latin typeface="Bookman Old Style" panose="02050604050505020204" pitchFamily="18" charset="0"/>
              </a:rPr>
              <a:t>□</a:t>
            </a:r>
            <a:endParaRPr lang="en-US" sz="1200" dirty="0" smtClean="0">
              <a:latin typeface="Bookman Old Style" panose="02050604050505020204" pitchFamily="18" charset="0"/>
            </a:endParaRPr>
          </a:p>
          <a:p>
            <a:r>
              <a:rPr lang="en-US" sz="1200" dirty="0">
                <a:latin typeface="Bookman Old Style" panose="02050604050505020204" pitchFamily="18" charset="0"/>
              </a:rPr>
              <a:t>	</a:t>
            </a:r>
            <a:r>
              <a:rPr lang="en-US" sz="1200" dirty="0" smtClean="0">
                <a:latin typeface="Bookman Old Style" panose="02050604050505020204" pitchFamily="18" charset="0"/>
              </a:rPr>
              <a:t>	d) Martial </a:t>
            </a:r>
            <a:r>
              <a:rPr lang="en-US" sz="1200" dirty="0">
                <a:latin typeface="Bookman Old Style" panose="02050604050505020204" pitchFamily="18" charset="0"/>
              </a:rPr>
              <a:t>a</a:t>
            </a:r>
            <a:r>
              <a:rPr lang="en-US" sz="1200" dirty="0" smtClean="0">
                <a:latin typeface="Bookman Old Style" panose="02050604050505020204" pitchFamily="18" charset="0"/>
              </a:rPr>
              <a:t>rts socks </a:t>
            </a:r>
            <a:r>
              <a:rPr lang="en-US" sz="1600" dirty="0" smtClean="0">
                <a:solidFill>
                  <a:prstClr val="black"/>
                </a:solidFill>
                <a:latin typeface="Bookman Old Style" panose="02050604050505020204" pitchFamily="18" charset="0"/>
              </a:rPr>
              <a:t>□</a:t>
            </a:r>
          </a:p>
          <a:p>
            <a:r>
              <a:rPr lang="en-US" sz="1600" dirty="0">
                <a:solidFill>
                  <a:prstClr val="black"/>
                </a:solidFill>
                <a:latin typeface="Bookman Old Style" panose="02050604050505020204" pitchFamily="18" charset="0"/>
              </a:rPr>
              <a:t>	</a:t>
            </a:r>
            <a:r>
              <a:rPr lang="en-US" sz="1600" dirty="0" smtClean="0">
                <a:solidFill>
                  <a:prstClr val="black"/>
                </a:solidFill>
                <a:latin typeface="Bookman Old Style" panose="02050604050505020204" pitchFamily="18" charset="0"/>
              </a:rPr>
              <a:t>	</a:t>
            </a:r>
            <a:r>
              <a:rPr lang="en-US" sz="1200" dirty="0" smtClean="0">
                <a:solidFill>
                  <a:prstClr val="black"/>
                </a:solidFill>
                <a:latin typeface="Bookman Old Style" panose="02050604050505020204" pitchFamily="18" charset="0"/>
              </a:rPr>
              <a:t>e) Martial arts shoes</a:t>
            </a:r>
            <a:endParaRPr lang="en-US" sz="1200" dirty="0" smtClean="0">
              <a:latin typeface="Bookman Old Style" panose="02050604050505020204" pitchFamily="18" charset="0"/>
            </a:endParaRPr>
          </a:p>
          <a:p>
            <a:r>
              <a:rPr lang="en-US" sz="1200" dirty="0">
                <a:latin typeface="Bookman Old Style" panose="02050604050505020204" pitchFamily="18" charset="0"/>
              </a:rPr>
              <a:t>	</a:t>
            </a:r>
            <a:r>
              <a:rPr lang="en-US" sz="1200" dirty="0" smtClean="0">
                <a:latin typeface="Bookman Old Style" panose="02050604050505020204" pitchFamily="18" charset="0"/>
              </a:rPr>
              <a:t>	</a:t>
            </a:r>
            <a:r>
              <a:rPr lang="en-US" sz="1200" dirty="0" smtClean="0">
                <a:latin typeface="Bookman Old Style" panose="02050604050505020204" pitchFamily="18" charset="0"/>
              </a:rPr>
              <a:t>f) </a:t>
            </a:r>
            <a:r>
              <a:rPr lang="en-US" sz="1200" dirty="0" smtClean="0">
                <a:latin typeface="Bookman Old Style" panose="02050604050505020204" pitchFamily="18" charset="0"/>
              </a:rPr>
              <a:t>Bandana </a:t>
            </a:r>
            <a:r>
              <a:rPr lang="en-US" sz="1600" dirty="0" smtClean="0">
                <a:solidFill>
                  <a:prstClr val="black"/>
                </a:solidFill>
                <a:latin typeface="Bookman Old Style" panose="02050604050505020204" pitchFamily="18" charset="0"/>
              </a:rPr>
              <a:t>□</a:t>
            </a:r>
          </a:p>
          <a:p>
            <a:r>
              <a:rPr lang="en-US" sz="1200" dirty="0">
                <a:solidFill>
                  <a:prstClr val="black"/>
                </a:solidFill>
                <a:latin typeface="Bookman Old Style" panose="02050604050505020204" pitchFamily="18" charset="0"/>
              </a:rPr>
              <a:t>	</a:t>
            </a:r>
            <a:r>
              <a:rPr lang="en-US" sz="1200" dirty="0" smtClean="0">
                <a:solidFill>
                  <a:prstClr val="black"/>
                </a:solidFill>
                <a:latin typeface="Bookman Old Style" panose="02050604050505020204" pitchFamily="18" charset="0"/>
              </a:rPr>
              <a:t>	</a:t>
            </a:r>
            <a:r>
              <a:rPr lang="en-US" sz="1200" dirty="0" smtClean="0">
                <a:solidFill>
                  <a:prstClr val="black"/>
                </a:solidFill>
                <a:latin typeface="Bookman Old Style" panose="02050604050505020204" pitchFamily="18" charset="0"/>
              </a:rPr>
              <a:t>g) </a:t>
            </a:r>
            <a:r>
              <a:rPr lang="en-US" sz="1200" dirty="0" smtClean="0">
                <a:solidFill>
                  <a:prstClr val="black"/>
                </a:solidFill>
                <a:latin typeface="Bookman Old Style" panose="02050604050505020204" pitchFamily="18" charset="0"/>
              </a:rPr>
              <a:t>Towel </a:t>
            </a:r>
            <a:r>
              <a:rPr lang="en-US" sz="1600" dirty="0" smtClean="0">
                <a:solidFill>
                  <a:prstClr val="black"/>
                </a:solidFill>
                <a:latin typeface="Bookman Old Style" panose="02050604050505020204" pitchFamily="18" charset="0"/>
              </a:rPr>
              <a:t>□</a:t>
            </a:r>
          </a:p>
          <a:p>
            <a:r>
              <a:rPr lang="en-US" sz="1600" dirty="0">
                <a:solidFill>
                  <a:prstClr val="black"/>
                </a:solidFill>
                <a:latin typeface="Bookman Old Style" panose="02050604050505020204" pitchFamily="18" charset="0"/>
              </a:rPr>
              <a:t>	</a:t>
            </a:r>
            <a:r>
              <a:rPr lang="en-US" sz="1600" dirty="0" smtClean="0">
                <a:solidFill>
                  <a:prstClr val="black"/>
                </a:solidFill>
                <a:latin typeface="Bookman Old Style" panose="02050604050505020204" pitchFamily="18" charset="0"/>
              </a:rPr>
              <a:t>	</a:t>
            </a:r>
            <a:r>
              <a:rPr lang="en-US" sz="1200" dirty="0" smtClean="0">
                <a:solidFill>
                  <a:prstClr val="black"/>
                </a:solidFill>
                <a:latin typeface="Bookman Old Style" panose="02050604050505020204" pitchFamily="18" charset="0"/>
              </a:rPr>
              <a:t>h) Shin guards </a:t>
            </a:r>
            <a:r>
              <a:rPr lang="en-US" sz="1600" dirty="0">
                <a:solidFill>
                  <a:prstClr val="black"/>
                </a:solidFill>
                <a:latin typeface="Bookman Old Style" panose="02050604050505020204" pitchFamily="18" charset="0"/>
              </a:rPr>
              <a:t>□</a:t>
            </a:r>
            <a:endParaRPr lang="en-US" sz="1600" dirty="0" smtClean="0">
              <a:solidFill>
                <a:prstClr val="black"/>
              </a:solidFill>
              <a:latin typeface="Bookman Old Style" panose="02050604050505020204" pitchFamily="18" charset="0"/>
            </a:endParaRPr>
          </a:p>
          <a:p>
            <a:endParaRPr lang="en-US" sz="1600" dirty="0">
              <a:solidFill>
                <a:prstClr val="black"/>
              </a:solidFill>
              <a:latin typeface="Bookman Old Style" panose="02050604050505020204" pitchFamily="18" charset="0"/>
            </a:endParaRPr>
          </a:p>
          <a:p>
            <a:r>
              <a:rPr lang="en-US" sz="1200" b="1" dirty="0" smtClean="0">
                <a:latin typeface="Bookman Old Style" panose="02050604050505020204" pitchFamily="18" charset="0"/>
              </a:rPr>
              <a:t> 	4) </a:t>
            </a:r>
            <a:r>
              <a:rPr lang="en-US" sz="1200" b="1" dirty="0" smtClean="0">
                <a:latin typeface="Bookman Old Style" panose="02050604050505020204" pitchFamily="18" charset="0"/>
              </a:rPr>
              <a:t>Camping Gear:</a:t>
            </a:r>
            <a:endParaRPr lang="en-US" sz="1200" b="1" dirty="0">
              <a:latin typeface="Bookman Old Style" panose="02050604050505020204" pitchFamily="18" charset="0"/>
            </a:endParaRPr>
          </a:p>
          <a:p>
            <a:r>
              <a:rPr lang="en-US" sz="1200" b="1" dirty="0">
                <a:latin typeface="Bookman Old Style" panose="02050604050505020204" pitchFamily="18" charset="0"/>
              </a:rPr>
              <a:t>	</a:t>
            </a:r>
            <a:r>
              <a:rPr lang="en-US" sz="1200" b="1" dirty="0" smtClean="0">
                <a:latin typeface="Bookman Old Style" panose="02050604050505020204" pitchFamily="18" charset="0"/>
              </a:rPr>
              <a:t>	</a:t>
            </a:r>
            <a:r>
              <a:rPr lang="en-US" sz="1200" dirty="0" smtClean="0">
                <a:latin typeface="Bookman Old Style" panose="02050604050505020204" pitchFamily="18" charset="0"/>
              </a:rPr>
              <a:t>a</a:t>
            </a:r>
            <a:r>
              <a:rPr lang="en-US" sz="1200" dirty="0">
                <a:latin typeface="Bookman Old Style" panose="02050604050505020204" pitchFamily="18" charset="0"/>
              </a:rPr>
              <a:t>) </a:t>
            </a:r>
            <a:r>
              <a:rPr lang="en-US" sz="1200" dirty="0" smtClean="0">
                <a:latin typeface="Bookman Old Style" panose="02050604050505020204" pitchFamily="18" charset="0"/>
              </a:rPr>
              <a:t>Lawn Chairs </a:t>
            </a:r>
            <a:r>
              <a:rPr lang="en-US" sz="1600" dirty="0" smtClean="0">
                <a:solidFill>
                  <a:prstClr val="black"/>
                </a:solidFill>
                <a:latin typeface="Bookman Old Style" panose="02050604050505020204" pitchFamily="18" charset="0"/>
              </a:rPr>
              <a:t>□</a:t>
            </a:r>
          </a:p>
          <a:p>
            <a:r>
              <a:rPr lang="en-US" sz="1600" b="1" dirty="0">
                <a:solidFill>
                  <a:prstClr val="black"/>
                </a:solidFill>
                <a:latin typeface="Bookman Old Style" panose="02050604050505020204" pitchFamily="18" charset="0"/>
              </a:rPr>
              <a:t>	</a:t>
            </a:r>
            <a:r>
              <a:rPr lang="en-US" sz="1600" b="1" dirty="0" smtClean="0">
                <a:solidFill>
                  <a:prstClr val="black"/>
                </a:solidFill>
                <a:latin typeface="Bookman Old Style" panose="02050604050505020204" pitchFamily="18" charset="0"/>
              </a:rPr>
              <a:t>	</a:t>
            </a:r>
            <a:r>
              <a:rPr lang="en-US" sz="1200" dirty="0" smtClean="0">
                <a:solidFill>
                  <a:prstClr val="black"/>
                </a:solidFill>
                <a:latin typeface="Bookman Old Style" panose="02050604050505020204" pitchFamily="18" charset="0"/>
              </a:rPr>
              <a:t>b) Poncho or rain coat </a:t>
            </a:r>
            <a:r>
              <a:rPr lang="en-US" sz="1600" dirty="0">
                <a:solidFill>
                  <a:prstClr val="black"/>
                </a:solidFill>
                <a:latin typeface="Bookman Old Style" panose="02050604050505020204" pitchFamily="18" charset="0"/>
              </a:rPr>
              <a:t>□</a:t>
            </a:r>
            <a:endParaRPr lang="en-US" sz="1200" b="1" dirty="0">
              <a:latin typeface="Bookman Old Style" panose="02050604050505020204" pitchFamily="18" charset="0"/>
            </a:endParaRPr>
          </a:p>
          <a:p>
            <a:endParaRPr lang="en-US" sz="1200" dirty="0" smtClean="0">
              <a:latin typeface="Bookman Old Style" panose="02050604050505020204" pitchFamily="18" charset="0"/>
            </a:endParaRPr>
          </a:p>
          <a:p>
            <a:endParaRPr lang="en-US" sz="1200" dirty="0" smtClean="0">
              <a:latin typeface="Bookman Old Style" panose="02050604050505020204" pitchFamily="18" charset="0"/>
            </a:endParaRPr>
          </a:p>
          <a:p>
            <a:endParaRPr lang="en-US" sz="1200" dirty="0">
              <a:latin typeface="Bookman Old Style" panose="02050604050505020204" pitchFamily="18" charset="0"/>
            </a:endParaRPr>
          </a:p>
          <a:p>
            <a:r>
              <a:rPr lang="en-US" sz="1400" b="1" u="sng" dirty="0" smtClean="0">
                <a:solidFill>
                  <a:srgbClr val="FF0000"/>
                </a:solidFill>
                <a:latin typeface="Bookman Old Style" panose="02050604050505020204" pitchFamily="18" charset="0"/>
              </a:rPr>
              <a:t>FORBIDDEN ITEMS</a:t>
            </a:r>
            <a:r>
              <a:rPr lang="en-US" sz="1400" dirty="0" smtClean="0">
                <a:solidFill>
                  <a:srgbClr val="FF0000"/>
                </a:solidFill>
                <a:latin typeface="Bookman Old Style" panose="02050604050505020204" pitchFamily="18" charset="0"/>
              </a:rPr>
              <a:t>:</a:t>
            </a:r>
          </a:p>
          <a:p>
            <a:endParaRPr lang="en-US" sz="1200" dirty="0">
              <a:solidFill>
                <a:srgbClr val="FF0000"/>
              </a:solidFill>
              <a:latin typeface="Bookman Old Style" panose="02050604050505020204" pitchFamily="18" charset="0"/>
            </a:endParaRPr>
          </a:p>
          <a:p>
            <a:r>
              <a:rPr lang="en-US" sz="1200" dirty="0" smtClean="0">
                <a:solidFill>
                  <a:srgbClr val="FF0000"/>
                </a:solidFill>
                <a:latin typeface="Bookman Old Style" panose="02050604050505020204" pitchFamily="18" charset="0"/>
              </a:rPr>
              <a:t>	</a:t>
            </a:r>
            <a:r>
              <a:rPr lang="en-US" sz="1200" b="1" dirty="0" smtClean="0">
                <a:latin typeface="Bookman Old Style" panose="02050604050505020204" pitchFamily="18" charset="0"/>
              </a:rPr>
              <a:t>1) Electronics:</a:t>
            </a:r>
          </a:p>
          <a:p>
            <a:r>
              <a:rPr lang="en-US" sz="1200" b="1" dirty="0">
                <a:latin typeface="Bookman Old Style" panose="02050604050505020204" pitchFamily="18" charset="0"/>
              </a:rPr>
              <a:t>	</a:t>
            </a:r>
            <a:r>
              <a:rPr lang="en-US" sz="1200" dirty="0" smtClean="0">
                <a:latin typeface="Bookman Old Style" panose="02050604050505020204" pitchFamily="18" charset="0"/>
              </a:rPr>
              <a:t>	a) Gaming systems of any </a:t>
            </a:r>
            <a:r>
              <a:rPr lang="en-US" sz="1200" dirty="0" smtClean="0">
                <a:latin typeface="Bookman Old Style" panose="02050604050505020204" pitchFamily="18" charset="0"/>
              </a:rPr>
              <a:t>kind! </a:t>
            </a:r>
          </a:p>
          <a:p>
            <a:r>
              <a:rPr lang="en-US" sz="1200" b="1" dirty="0">
                <a:latin typeface="Bookman Old Style" panose="02050604050505020204" pitchFamily="18" charset="0"/>
              </a:rPr>
              <a:t>	</a:t>
            </a:r>
            <a:r>
              <a:rPr lang="en-US" sz="1200" b="1" dirty="0" smtClean="0">
                <a:latin typeface="Bookman Old Style" panose="02050604050505020204" pitchFamily="18" charset="0"/>
              </a:rPr>
              <a:t>	</a:t>
            </a:r>
            <a:r>
              <a:rPr lang="en-US" sz="1200" dirty="0" smtClean="0">
                <a:latin typeface="Bookman Old Style" panose="02050604050505020204" pitchFamily="18" charset="0"/>
              </a:rPr>
              <a:t>b) Live edge weapons of any kind!</a:t>
            </a:r>
            <a:endParaRPr lang="en-US" sz="1200" dirty="0" smtClean="0">
              <a:latin typeface="Bookman Old Style" panose="02050604050505020204" pitchFamily="18" charset="0"/>
            </a:endParaRPr>
          </a:p>
          <a:p>
            <a:endParaRPr lang="en-US" sz="1200" dirty="0" smtClean="0">
              <a:latin typeface="Bookman Old Style" panose="02050604050505020204" pitchFamily="18" charset="0"/>
            </a:endParaRPr>
          </a:p>
          <a:p>
            <a:r>
              <a:rPr lang="en-US" sz="1600" b="1" dirty="0" smtClean="0">
                <a:latin typeface="Bookman Old Style" panose="02050604050505020204" pitchFamily="18" charset="0"/>
              </a:rPr>
              <a:t>                               </a:t>
            </a:r>
          </a:p>
          <a:p>
            <a:r>
              <a:rPr lang="en-US" sz="1600" b="1" dirty="0">
                <a:latin typeface="Bookman Old Style" panose="02050604050505020204" pitchFamily="18" charset="0"/>
              </a:rPr>
              <a:t> </a:t>
            </a:r>
            <a:r>
              <a:rPr lang="en-US" sz="1600" b="1" dirty="0" smtClean="0">
                <a:latin typeface="Bookman Old Style" panose="02050604050505020204" pitchFamily="18" charset="0"/>
              </a:rPr>
              <a:t>                  </a:t>
            </a:r>
            <a:r>
              <a:rPr lang="en-US" sz="1600" b="1" dirty="0" smtClean="0">
                <a:latin typeface="Bookman Old Style" panose="02050604050505020204" pitchFamily="18" charset="0"/>
              </a:rPr>
              <a:t>    NOTES</a:t>
            </a:r>
            <a:endParaRPr lang="en-US" sz="1600" b="1" dirty="0" smtClean="0">
              <a:latin typeface="Bookman Old Style" panose="02050604050505020204" pitchFamily="18" charset="0"/>
            </a:endParaRPr>
          </a:p>
        </p:txBody>
      </p:sp>
      <p:sp>
        <p:nvSpPr>
          <p:cNvPr id="9" name="TextBox 8"/>
          <p:cNvSpPr txBox="1"/>
          <p:nvPr/>
        </p:nvSpPr>
        <p:spPr>
          <a:xfrm>
            <a:off x="3576710" y="9812179"/>
            <a:ext cx="618979" cy="246221"/>
          </a:xfrm>
          <a:prstGeom prst="rect">
            <a:avLst/>
          </a:prstGeom>
          <a:noFill/>
        </p:spPr>
        <p:txBody>
          <a:bodyPr wrap="square" rtlCol="0">
            <a:spAutoFit/>
          </a:bodyPr>
          <a:lstStyle/>
          <a:p>
            <a:pPr algn="ctr"/>
            <a:r>
              <a:rPr lang="en-US" sz="1000" b="1" dirty="0" smtClean="0"/>
              <a:t>2 of 2</a:t>
            </a:r>
            <a:endParaRPr lang="en-US" sz="1000" b="1" dirty="0"/>
          </a:p>
        </p:txBody>
      </p:sp>
      <p:sp>
        <p:nvSpPr>
          <p:cNvPr id="10" name="TextBox 9"/>
          <p:cNvSpPr txBox="1"/>
          <p:nvPr/>
        </p:nvSpPr>
        <p:spPr>
          <a:xfrm>
            <a:off x="4009292" y="1247086"/>
            <a:ext cx="3530991" cy="2985433"/>
          </a:xfrm>
          <a:prstGeom prst="rect">
            <a:avLst/>
          </a:prstGeom>
          <a:noFill/>
        </p:spPr>
        <p:txBody>
          <a:bodyPr wrap="square" rtlCol="0">
            <a:spAutoFit/>
          </a:bodyPr>
          <a:lstStyle/>
          <a:p>
            <a:r>
              <a:rPr lang="en-US" sz="1200" b="1" dirty="0" smtClean="0">
                <a:latin typeface="Bookman Old Style" panose="02050604050505020204" pitchFamily="18" charset="0"/>
              </a:rPr>
              <a:t>2) F</a:t>
            </a:r>
            <a:r>
              <a:rPr lang="en-US" sz="1200" b="1" dirty="0" smtClean="0">
                <a:solidFill>
                  <a:prstClr val="black"/>
                </a:solidFill>
                <a:latin typeface="Bookman Old Style" panose="02050604050505020204" pitchFamily="18" charset="0"/>
              </a:rPr>
              <a:t>or Comfort: </a:t>
            </a:r>
            <a:r>
              <a:rPr lang="en-US" sz="1200" b="1" dirty="0">
                <a:latin typeface="Bookman Old Style" panose="02050604050505020204" pitchFamily="18" charset="0"/>
              </a:rPr>
              <a:t>	</a:t>
            </a:r>
            <a:r>
              <a:rPr lang="en-US" sz="1200" b="1" dirty="0" smtClean="0">
                <a:latin typeface="Bookman Old Style" panose="02050604050505020204" pitchFamily="18" charset="0"/>
              </a:rPr>
              <a:t>	</a:t>
            </a:r>
          </a:p>
          <a:p>
            <a:r>
              <a:rPr lang="en-US" sz="1200" b="1" dirty="0">
                <a:latin typeface="Bookman Old Style" panose="02050604050505020204" pitchFamily="18" charset="0"/>
              </a:rPr>
              <a:t>	</a:t>
            </a:r>
            <a:r>
              <a:rPr lang="en-US" sz="1200" dirty="0" smtClean="0">
                <a:latin typeface="Bookman Old Style" panose="02050604050505020204" pitchFamily="18" charset="0"/>
              </a:rPr>
              <a:t>a) Mini fan for bed time </a:t>
            </a:r>
            <a:r>
              <a:rPr lang="en-US" sz="1600" b="1" dirty="0" smtClean="0">
                <a:latin typeface="Bookman Old Style" panose="02050604050505020204" pitchFamily="18" charset="0"/>
              </a:rPr>
              <a:t>□</a:t>
            </a:r>
          </a:p>
          <a:p>
            <a:r>
              <a:rPr lang="en-US" sz="1600" b="1" dirty="0">
                <a:latin typeface="Bookman Old Style" panose="02050604050505020204" pitchFamily="18" charset="0"/>
              </a:rPr>
              <a:t>	</a:t>
            </a:r>
            <a:r>
              <a:rPr lang="en-US" sz="1200" dirty="0" smtClean="0">
                <a:latin typeface="Bookman Old Style" panose="02050604050505020204" pitchFamily="18" charset="0"/>
              </a:rPr>
              <a:t>b) Flat sheet for bottom bunk bed to 	create a tent (block out light for the 	early sleepers) </a:t>
            </a:r>
            <a:r>
              <a:rPr lang="en-US" sz="1600" dirty="0">
                <a:solidFill>
                  <a:prstClr val="black"/>
                </a:solidFill>
                <a:latin typeface="Bookman Old Style" panose="02050604050505020204" pitchFamily="18" charset="0"/>
              </a:rPr>
              <a:t>□</a:t>
            </a:r>
            <a:endParaRPr lang="en-US" sz="1200" dirty="0" smtClean="0">
              <a:latin typeface="Bookman Old Style" panose="02050604050505020204" pitchFamily="18" charset="0"/>
            </a:endParaRPr>
          </a:p>
          <a:p>
            <a:r>
              <a:rPr lang="en-US" sz="1200" dirty="0">
                <a:latin typeface="Bookman Old Style" panose="02050604050505020204" pitchFamily="18" charset="0"/>
              </a:rPr>
              <a:t>	</a:t>
            </a:r>
            <a:r>
              <a:rPr lang="en-US" sz="1200" dirty="0" smtClean="0">
                <a:latin typeface="Bookman Old Style" panose="02050604050505020204" pitchFamily="18" charset="0"/>
              </a:rPr>
              <a:t>c) Cooler of drinks (Adults Only)</a:t>
            </a:r>
            <a:r>
              <a:rPr lang="en-US" sz="1600" dirty="0">
                <a:solidFill>
                  <a:prstClr val="black"/>
                </a:solidFill>
                <a:latin typeface="Bookman Old Style" panose="02050604050505020204" pitchFamily="18" charset="0"/>
              </a:rPr>
              <a:t> □</a:t>
            </a:r>
            <a:endParaRPr lang="en-US" sz="1200" dirty="0" smtClean="0">
              <a:latin typeface="Bookman Old Style" panose="02050604050505020204" pitchFamily="18" charset="0"/>
            </a:endParaRPr>
          </a:p>
          <a:p>
            <a:r>
              <a:rPr lang="en-US" sz="1200" dirty="0">
                <a:latin typeface="Bookman Old Style" panose="02050604050505020204" pitchFamily="18" charset="0"/>
              </a:rPr>
              <a:t>	</a:t>
            </a:r>
            <a:r>
              <a:rPr lang="en-US" sz="1200" dirty="0" smtClean="0">
                <a:latin typeface="Bookman Old Style" panose="02050604050505020204" pitchFamily="18" charset="0"/>
              </a:rPr>
              <a:t>d) Snacks (In Sealed Containers 	Only) for gym bag.</a:t>
            </a:r>
            <a:r>
              <a:rPr lang="en-US" sz="1600" dirty="0">
                <a:solidFill>
                  <a:prstClr val="black"/>
                </a:solidFill>
                <a:latin typeface="Bookman Old Style" panose="02050604050505020204" pitchFamily="18" charset="0"/>
              </a:rPr>
              <a:t> □</a:t>
            </a:r>
            <a:endParaRPr lang="en-US" sz="1200" dirty="0" smtClean="0">
              <a:latin typeface="Bookman Old Style" panose="02050604050505020204" pitchFamily="18" charset="0"/>
            </a:endParaRPr>
          </a:p>
          <a:p>
            <a:r>
              <a:rPr lang="en-US" sz="1200" dirty="0">
                <a:latin typeface="Bookman Old Style" panose="02050604050505020204" pitchFamily="18" charset="0"/>
              </a:rPr>
              <a:t>	</a:t>
            </a:r>
            <a:r>
              <a:rPr lang="en-US" sz="1200" dirty="0" smtClean="0">
                <a:latin typeface="Bookman Old Style" panose="02050604050505020204" pitchFamily="18" charset="0"/>
              </a:rPr>
              <a:t>	i) Suggested sports </a:t>
            </a:r>
            <a:r>
              <a:rPr lang="en-US" sz="1200" dirty="0" smtClean="0">
                <a:latin typeface="Bookman Old Style" panose="02050604050505020204" pitchFamily="18" charset="0"/>
              </a:rPr>
              <a:t>bars, </a:t>
            </a:r>
            <a:r>
              <a:rPr lang="en-US" sz="1200" dirty="0" smtClean="0">
                <a:latin typeface="Bookman Old Style" panose="02050604050505020204" pitchFamily="18" charset="0"/>
              </a:rPr>
              <a:t>			or breakfast bars </a:t>
            </a:r>
          </a:p>
          <a:p>
            <a:r>
              <a:rPr lang="en-US" sz="1200" dirty="0">
                <a:latin typeface="Bookman Old Style" panose="02050604050505020204" pitchFamily="18" charset="0"/>
              </a:rPr>
              <a:t>	</a:t>
            </a:r>
            <a:r>
              <a:rPr lang="en-US" sz="1200" dirty="0" smtClean="0">
                <a:latin typeface="Bookman Old Style" panose="02050604050505020204" pitchFamily="18" charset="0"/>
              </a:rPr>
              <a:t>e) </a:t>
            </a:r>
            <a:r>
              <a:rPr lang="en-US" sz="1200" dirty="0">
                <a:latin typeface="Bookman Old Style" panose="02050604050505020204" pitchFamily="18" charset="0"/>
              </a:rPr>
              <a:t>S</a:t>
            </a:r>
            <a:r>
              <a:rPr lang="en-US" sz="1200" dirty="0" smtClean="0">
                <a:latin typeface="Bookman Old Style" panose="02050604050505020204" pitchFamily="18" charset="0"/>
              </a:rPr>
              <a:t>pare towel for the shower </a:t>
            </a:r>
            <a:r>
              <a:rPr lang="en-US" sz="1600" dirty="0">
                <a:solidFill>
                  <a:prstClr val="black"/>
                </a:solidFill>
                <a:latin typeface="Bookman Old Style" panose="02050604050505020204" pitchFamily="18" charset="0"/>
              </a:rPr>
              <a:t>□</a:t>
            </a:r>
            <a:endParaRPr lang="en-US" sz="1200" dirty="0" smtClean="0">
              <a:latin typeface="Bookman Old Style" panose="02050604050505020204" pitchFamily="18" charset="0"/>
            </a:endParaRPr>
          </a:p>
          <a:p>
            <a:r>
              <a:rPr lang="en-US" sz="1200" dirty="0">
                <a:latin typeface="Bookman Old Style" panose="02050604050505020204" pitchFamily="18" charset="0"/>
              </a:rPr>
              <a:t>	</a:t>
            </a:r>
            <a:r>
              <a:rPr lang="en-US" sz="1200" dirty="0" smtClean="0">
                <a:latin typeface="Bookman Old Style" panose="02050604050505020204" pitchFamily="18" charset="0"/>
              </a:rPr>
              <a:t>f) </a:t>
            </a:r>
            <a:r>
              <a:rPr lang="en-US" sz="1200" dirty="0" smtClean="0">
                <a:latin typeface="Bookman Old Style" panose="02050604050505020204" pitchFamily="18" charset="0"/>
              </a:rPr>
              <a:t>Sun screen, </a:t>
            </a:r>
            <a:r>
              <a:rPr lang="en-US" sz="1200" dirty="0" smtClean="0">
                <a:latin typeface="Bookman Old Style" panose="02050604050505020204" pitchFamily="18" charset="0"/>
              </a:rPr>
              <a:t>&amp; bug </a:t>
            </a:r>
            <a:r>
              <a:rPr lang="en-US" sz="1200" dirty="0" smtClean="0">
                <a:latin typeface="Bookman Old Style" panose="02050604050505020204" pitchFamily="18" charset="0"/>
              </a:rPr>
              <a:t>spray </a:t>
            </a:r>
            <a:r>
              <a:rPr lang="en-US" sz="1600" dirty="0" smtClean="0">
                <a:solidFill>
                  <a:prstClr val="black"/>
                </a:solidFill>
                <a:latin typeface="Bookman Old Style" panose="02050604050505020204" pitchFamily="18" charset="0"/>
              </a:rPr>
              <a:t>□</a:t>
            </a:r>
            <a:r>
              <a:rPr lang="en-US" sz="1200" dirty="0" smtClean="0">
                <a:latin typeface="Bookman Old Style" panose="02050604050505020204" pitchFamily="18" charset="0"/>
              </a:rPr>
              <a:t> </a:t>
            </a:r>
          </a:p>
          <a:p>
            <a:r>
              <a:rPr lang="en-US" sz="1200" dirty="0">
                <a:latin typeface="Bookman Old Style" panose="02050604050505020204" pitchFamily="18" charset="0"/>
              </a:rPr>
              <a:t>	</a:t>
            </a:r>
            <a:r>
              <a:rPr lang="en-US" sz="1200" dirty="0" smtClean="0">
                <a:latin typeface="Bookman Old Style" panose="02050604050505020204" pitchFamily="18" charset="0"/>
              </a:rPr>
              <a:t>g</a:t>
            </a:r>
            <a:r>
              <a:rPr lang="en-US" sz="1200" dirty="0" smtClean="0">
                <a:latin typeface="Bookman Old Style" panose="02050604050505020204" pitchFamily="18" charset="0"/>
              </a:rPr>
              <a:t>) </a:t>
            </a:r>
            <a:r>
              <a:rPr lang="en-US" sz="1200" dirty="0" smtClean="0">
                <a:latin typeface="Bookman Old Style" panose="02050604050505020204" pitchFamily="18" charset="0"/>
              </a:rPr>
              <a:t>Fun r</a:t>
            </a:r>
            <a:r>
              <a:rPr lang="en-US" sz="1200" dirty="0" smtClean="0">
                <a:solidFill>
                  <a:prstClr val="black"/>
                </a:solidFill>
                <a:latin typeface="Bookman Old Style" panose="02050604050505020204" pitchFamily="18" charset="0"/>
              </a:rPr>
              <a:t>eading material </a:t>
            </a:r>
            <a:r>
              <a:rPr lang="en-US" sz="1600" dirty="0">
                <a:solidFill>
                  <a:prstClr val="black"/>
                </a:solidFill>
                <a:latin typeface="Bookman Old Style" panose="02050604050505020204" pitchFamily="18" charset="0"/>
              </a:rPr>
              <a:t>□</a:t>
            </a:r>
            <a:endParaRPr lang="en-US" sz="1200" dirty="0">
              <a:latin typeface="Bookman Old Style" panose="02050604050505020204" pitchFamily="18" charset="0"/>
            </a:endParaRPr>
          </a:p>
        </p:txBody>
      </p:sp>
      <p:pic>
        <p:nvPicPr>
          <p:cNvPr id="2" name="Picture 1"/>
          <p:cNvPicPr>
            <a:picLocks noChangeAspect="1"/>
          </p:cNvPicPr>
          <p:nvPr/>
        </p:nvPicPr>
        <p:blipFill>
          <a:blip r:embed="rId2"/>
          <a:stretch>
            <a:fillRect/>
          </a:stretch>
        </p:blipFill>
        <p:spPr>
          <a:xfrm>
            <a:off x="6935628" y="77645"/>
            <a:ext cx="604655" cy="604655"/>
          </a:xfrm>
          <a:prstGeom prst="rect">
            <a:avLst/>
          </a:prstGeom>
        </p:spPr>
      </p:pic>
      <p:pic>
        <p:nvPicPr>
          <p:cNvPr id="4" name="Picture 3"/>
          <p:cNvPicPr>
            <a:picLocks noChangeAspect="1"/>
          </p:cNvPicPr>
          <p:nvPr/>
        </p:nvPicPr>
        <p:blipFill>
          <a:blip r:embed="rId3"/>
          <a:stretch>
            <a:fillRect/>
          </a:stretch>
        </p:blipFill>
        <p:spPr>
          <a:xfrm>
            <a:off x="232114" y="77645"/>
            <a:ext cx="604655" cy="604655"/>
          </a:xfrm>
          <a:prstGeom prst="rect">
            <a:avLst/>
          </a:prstGeom>
        </p:spPr>
      </p:pic>
      <p:pic>
        <p:nvPicPr>
          <p:cNvPr id="5" name="Picture 4"/>
          <p:cNvPicPr>
            <a:picLocks noChangeAspect="1"/>
          </p:cNvPicPr>
          <p:nvPr/>
        </p:nvPicPr>
        <p:blipFill>
          <a:blip r:embed="rId4"/>
          <a:stretch>
            <a:fillRect/>
          </a:stretch>
        </p:blipFill>
        <p:spPr>
          <a:xfrm>
            <a:off x="116254" y="9202509"/>
            <a:ext cx="231719" cy="732780"/>
          </a:xfrm>
          <a:prstGeom prst="rect">
            <a:avLst/>
          </a:prstGeom>
        </p:spPr>
      </p:pic>
      <p:sp>
        <p:nvSpPr>
          <p:cNvPr id="7" name="TextBox 6"/>
          <p:cNvSpPr txBox="1"/>
          <p:nvPr/>
        </p:nvSpPr>
        <p:spPr>
          <a:xfrm>
            <a:off x="4009292" y="4535584"/>
            <a:ext cx="4065563" cy="3908762"/>
          </a:xfrm>
          <a:prstGeom prst="rect">
            <a:avLst/>
          </a:prstGeom>
          <a:noFill/>
        </p:spPr>
        <p:txBody>
          <a:bodyPr wrap="square" rtlCol="0">
            <a:spAutoFit/>
          </a:bodyPr>
          <a:lstStyle/>
          <a:p>
            <a:pPr lvl="0"/>
            <a:r>
              <a:rPr lang="en-US" sz="1200" b="1" dirty="0" smtClean="0">
                <a:solidFill>
                  <a:prstClr val="black"/>
                </a:solidFill>
                <a:latin typeface="Bookman Old Style" panose="02050604050505020204" pitchFamily="18" charset="0"/>
              </a:rPr>
              <a:t>5) </a:t>
            </a:r>
            <a:r>
              <a:rPr lang="en-US" sz="1200" b="1" dirty="0">
                <a:solidFill>
                  <a:prstClr val="black"/>
                </a:solidFill>
                <a:latin typeface="Bookman Old Style" panose="02050604050505020204" pitchFamily="18" charset="0"/>
              </a:rPr>
              <a:t>Bathroom Items (Toiletries):</a:t>
            </a:r>
            <a:r>
              <a:rPr lang="en-US" sz="1100" dirty="0">
                <a:solidFill>
                  <a:prstClr val="black"/>
                </a:solidFill>
                <a:latin typeface="Bookman Old Style" panose="02050604050505020204" pitchFamily="18" charset="0"/>
              </a:rPr>
              <a:t>	</a:t>
            </a:r>
            <a:r>
              <a:rPr lang="en-US" sz="1200" dirty="0">
                <a:solidFill>
                  <a:prstClr val="black"/>
                </a:solidFill>
                <a:latin typeface="Bookman Old Style" panose="02050604050505020204" pitchFamily="18" charset="0"/>
              </a:rPr>
              <a:t>	</a:t>
            </a:r>
          </a:p>
          <a:p>
            <a:pPr lvl="0"/>
            <a:r>
              <a:rPr lang="en-US" sz="1200" dirty="0">
                <a:solidFill>
                  <a:prstClr val="black"/>
                </a:solidFill>
                <a:latin typeface="Bookman Old Style" panose="02050604050505020204" pitchFamily="18" charset="0"/>
              </a:rPr>
              <a:t>	</a:t>
            </a:r>
            <a:r>
              <a:rPr lang="en-US" sz="1200" dirty="0" smtClean="0">
                <a:solidFill>
                  <a:prstClr val="black"/>
                </a:solidFill>
                <a:latin typeface="Bookman Old Style" panose="02050604050505020204" pitchFamily="18" charset="0"/>
              </a:rPr>
              <a:t>a</a:t>
            </a:r>
            <a:r>
              <a:rPr lang="en-US" sz="1200" dirty="0">
                <a:solidFill>
                  <a:prstClr val="black"/>
                </a:solidFill>
                <a:latin typeface="Bookman Old Style" panose="02050604050505020204" pitchFamily="18" charset="0"/>
              </a:rPr>
              <a:t>) Shower bag </a:t>
            </a:r>
            <a:r>
              <a:rPr lang="en-US" sz="1600" b="1" dirty="0">
                <a:solidFill>
                  <a:prstClr val="black"/>
                </a:solidFill>
                <a:latin typeface="Bookman Old Style" panose="02050604050505020204" pitchFamily="18" charset="0"/>
              </a:rPr>
              <a:t>□ </a:t>
            </a:r>
            <a:endParaRPr lang="en-US" sz="1200" dirty="0">
              <a:solidFill>
                <a:prstClr val="black"/>
              </a:solidFill>
              <a:latin typeface="Bookman Old Style" panose="02050604050505020204" pitchFamily="18" charset="0"/>
            </a:endParaRPr>
          </a:p>
          <a:p>
            <a:pPr lvl="0"/>
            <a:r>
              <a:rPr lang="en-US" sz="1200" dirty="0">
                <a:solidFill>
                  <a:prstClr val="black"/>
                </a:solidFill>
                <a:latin typeface="Bookman Old Style" panose="02050604050505020204" pitchFamily="18" charset="0"/>
              </a:rPr>
              <a:t>	</a:t>
            </a:r>
            <a:r>
              <a:rPr lang="en-US" sz="1200" dirty="0" smtClean="0">
                <a:solidFill>
                  <a:prstClr val="black"/>
                </a:solidFill>
                <a:latin typeface="Bookman Old Style" panose="02050604050505020204" pitchFamily="18" charset="0"/>
              </a:rPr>
              <a:t>b</a:t>
            </a:r>
            <a:r>
              <a:rPr lang="en-US" sz="1200" dirty="0">
                <a:solidFill>
                  <a:prstClr val="black"/>
                </a:solidFill>
                <a:latin typeface="Bookman Old Style" panose="02050604050505020204" pitchFamily="18" charset="0"/>
              </a:rPr>
              <a:t>) </a:t>
            </a:r>
            <a:r>
              <a:rPr lang="en-US" sz="1200" dirty="0" smtClean="0">
                <a:solidFill>
                  <a:prstClr val="black"/>
                </a:solidFill>
                <a:latin typeface="Bookman Old Style" panose="02050604050505020204" pitchFamily="18" charset="0"/>
              </a:rPr>
              <a:t>Toothbrush, </a:t>
            </a:r>
            <a:r>
              <a:rPr lang="en-US" sz="1200" dirty="0">
                <a:solidFill>
                  <a:prstClr val="black"/>
                </a:solidFill>
                <a:latin typeface="Bookman Old Style" panose="02050604050505020204" pitchFamily="18" charset="0"/>
              </a:rPr>
              <a:t>&amp; toothpaste </a:t>
            </a:r>
            <a:r>
              <a:rPr lang="en-US" sz="1600" b="1" dirty="0">
                <a:solidFill>
                  <a:prstClr val="black"/>
                </a:solidFill>
                <a:latin typeface="Bookman Old Style" panose="02050604050505020204" pitchFamily="18" charset="0"/>
              </a:rPr>
              <a:t>□ </a:t>
            </a:r>
            <a:endParaRPr lang="en-US" sz="1200" dirty="0">
              <a:solidFill>
                <a:prstClr val="black"/>
              </a:solidFill>
              <a:latin typeface="Bookman Old Style" panose="02050604050505020204" pitchFamily="18" charset="0"/>
            </a:endParaRPr>
          </a:p>
          <a:p>
            <a:pPr lvl="0"/>
            <a:r>
              <a:rPr lang="en-US" sz="1200" dirty="0">
                <a:solidFill>
                  <a:prstClr val="black"/>
                </a:solidFill>
                <a:latin typeface="Bookman Old Style" panose="02050604050505020204" pitchFamily="18" charset="0"/>
              </a:rPr>
              <a:t>	</a:t>
            </a:r>
            <a:r>
              <a:rPr lang="en-US" sz="1200" dirty="0" smtClean="0">
                <a:solidFill>
                  <a:prstClr val="black"/>
                </a:solidFill>
                <a:latin typeface="Bookman Old Style" panose="02050604050505020204" pitchFamily="18" charset="0"/>
              </a:rPr>
              <a:t>c) </a:t>
            </a:r>
            <a:r>
              <a:rPr lang="en-US" sz="1200" dirty="0">
                <a:solidFill>
                  <a:prstClr val="black"/>
                </a:solidFill>
                <a:latin typeface="Bookman Old Style" panose="02050604050505020204" pitchFamily="18" charset="0"/>
              </a:rPr>
              <a:t>Toothbrush travel case </a:t>
            </a:r>
            <a:r>
              <a:rPr lang="en-US" sz="1600" b="1" dirty="0">
                <a:solidFill>
                  <a:prstClr val="black"/>
                </a:solidFill>
                <a:latin typeface="Bookman Old Style" panose="02050604050505020204" pitchFamily="18" charset="0"/>
              </a:rPr>
              <a:t>□ </a:t>
            </a:r>
            <a:endParaRPr lang="en-US" sz="1200" dirty="0">
              <a:solidFill>
                <a:prstClr val="black"/>
              </a:solidFill>
              <a:latin typeface="Bookman Old Style" panose="02050604050505020204" pitchFamily="18" charset="0"/>
            </a:endParaRPr>
          </a:p>
          <a:p>
            <a:pPr lvl="0"/>
            <a:r>
              <a:rPr lang="en-US" sz="1200" dirty="0">
                <a:solidFill>
                  <a:prstClr val="black"/>
                </a:solidFill>
                <a:latin typeface="Bookman Old Style" panose="02050604050505020204" pitchFamily="18" charset="0"/>
              </a:rPr>
              <a:t>	</a:t>
            </a:r>
            <a:r>
              <a:rPr lang="en-US" sz="1200" dirty="0">
                <a:solidFill>
                  <a:prstClr val="black"/>
                </a:solidFill>
                <a:latin typeface="Bookman Old Style" panose="02050604050505020204" pitchFamily="18" charset="0"/>
              </a:rPr>
              <a:t>d</a:t>
            </a:r>
            <a:r>
              <a:rPr lang="en-US" sz="1200" dirty="0" smtClean="0">
                <a:solidFill>
                  <a:prstClr val="black"/>
                </a:solidFill>
                <a:latin typeface="Bookman Old Style" panose="02050604050505020204" pitchFamily="18" charset="0"/>
              </a:rPr>
              <a:t>) </a:t>
            </a:r>
            <a:r>
              <a:rPr lang="en-US" sz="1200" dirty="0">
                <a:solidFill>
                  <a:prstClr val="black"/>
                </a:solidFill>
                <a:latin typeface="Bookman Old Style" panose="02050604050505020204" pitchFamily="18" charset="0"/>
              </a:rPr>
              <a:t>Bar of soap </a:t>
            </a:r>
            <a:r>
              <a:rPr lang="en-US" sz="1600" b="1" dirty="0">
                <a:solidFill>
                  <a:prstClr val="black"/>
                </a:solidFill>
                <a:latin typeface="Bookman Old Style" panose="02050604050505020204" pitchFamily="18" charset="0"/>
              </a:rPr>
              <a:t>□ </a:t>
            </a:r>
            <a:endParaRPr lang="en-US" sz="1200" dirty="0">
              <a:solidFill>
                <a:prstClr val="black"/>
              </a:solidFill>
              <a:latin typeface="Bookman Old Style" panose="02050604050505020204" pitchFamily="18" charset="0"/>
            </a:endParaRPr>
          </a:p>
          <a:p>
            <a:pPr lvl="0"/>
            <a:r>
              <a:rPr lang="en-US" sz="1200" dirty="0">
                <a:solidFill>
                  <a:prstClr val="black"/>
                </a:solidFill>
                <a:latin typeface="Bookman Old Style" panose="02050604050505020204" pitchFamily="18" charset="0"/>
              </a:rPr>
              <a:t>	</a:t>
            </a:r>
            <a:r>
              <a:rPr lang="en-US" sz="1200" dirty="0" smtClean="0">
                <a:solidFill>
                  <a:prstClr val="black"/>
                </a:solidFill>
                <a:latin typeface="Bookman Old Style" panose="02050604050505020204" pitchFamily="18" charset="0"/>
              </a:rPr>
              <a:t>e)</a:t>
            </a:r>
            <a:r>
              <a:rPr lang="en-US" sz="1200" dirty="0" smtClean="0">
                <a:solidFill>
                  <a:prstClr val="black"/>
                </a:solidFill>
                <a:latin typeface="Bookman Old Style" panose="02050604050505020204" pitchFamily="18" charset="0"/>
              </a:rPr>
              <a:t> </a:t>
            </a:r>
            <a:r>
              <a:rPr lang="en-US" sz="1200" dirty="0">
                <a:solidFill>
                  <a:prstClr val="black"/>
                </a:solidFill>
                <a:latin typeface="Bookman Old Style" panose="02050604050505020204" pitchFamily="18" charset="0"/>
              </a:rPr>
              <a:t>Bar of soap travel case </a:t>
            </a:r>
            <a:r>
              <a:rPr lang="en-US" sz="1600" b="1" dirty="0">
                <a:solidFill>
                  <a:prstClr val="black"/>
                </a:solidFill>
                <a:latin typeface="Bookman Old Style" panose="02050604050505020204" pitchFamily="18" charset="0"/>
              </a:rPr>
              <a:t>□ </a:t>
            </a:r>
            <a:endParaRPr lang="en-US" sz="1200" dirty="0">
              <a:solidFill>
                <a:prstClr val="black"/>
              </a:solidFill>
              <a:latin typeface="Bookman Old Style" panose="02050604050505020204" pitchFamily="18" charset="0"/>
            </a:endParaRPr>
          </a:p>
          <a:p>
            <a:pPr lvl="0"/>
            <a:r>
              <a:rPr lang="en-US" sz="1200" dirty="0">
                <a:solidFill>
                  <a:prstClr val="black"/>
                </a:solidFill>
                <a:latin typeface="Bookman Old Style" panose="02050604050505020204" pitchFamily="18" charset="0"/>
              </a:rPr>
              <a:t>	</a:t>
            </a:r>
            <a:r>
              <a:rPr lang="en-US" sz="1200" dirty="0">
                <a:solidFill>
                  <a:prstClr val="black"/>
                </a:solidFill>
                <a:latin typeface="Bookman Old Style" panose="02050604050505020204" pitchFamily="18" charset="0"/>
              </a:rPr>
              <a:t>f</a:t>
            </a:r>
            <a:r>
              <a:rPr lang="en-US" sz="1200" dirty="0" smtClean="0">
                <a:solidFill>
                  <a:prstClr val="black"/>
                </a:solidFill>
                <a:latin typeface="Bookman Old Style" panose="02050604050505020204" pitchFamily="18" charset="0"/>
              </a:rPr>
              <a:t>) </a:t>
            </a:r>
            <a:r>
              <a:rPr lang="en-US" sz="1200" dirty="0">
                <a:solidFill>
                  <a:prstClr val="black"/>
                </a:solidFill>
                <a:latin typeface="Bookman Old Style" panose="02050604050505020204" pitchFamily="18" charset="0"/>
              </a:rPr>
              <a:t>Shampoo </a:t>
            </a:r>
            <a:r>
              <a:rPr lang="en-US" sz="1600" b="1" dirty="0">
                <a:solidFill>
                  <a:prstClr val="black"/>
                </a:solidFill>
                <a:latin typeface="Bookman Old Style" panose="02050604050505020204" pitchFamily="18" charset="0"/>
              </a:rPr>
              <a:t>□ </a:t>
            </a:r>
          </a:p>
          <a:p>
            <a:pPr lvl="0"/>
            <a:r>
              <a:rPr lang="en-US" sz="1200" dirty="0">
                <a:solidFill>
                  <a:prstClr val="black"/>
                </a:solidFill>
                <a:latin typeface="Bookman Old Style" panose="02050604050505020204" pitchFamily="18" charset="0"/>
              </a:rPr>
              <a:t>	</a:t>
            </a:r>
            <a:r>
              <a:rPr lang="en-US" sz="1200" dirty="0">
                <a:solidFill>
                  <a:prstClr val="black"/>
                </a:solidFill>
                <a:latin typeface="Bookman Old Style" panose="02050604050505020204" pitchFamily="18" charset="0"/>
              </a:rPr>
              <a:t>g</a:t>
            </a:r>
            <a:r>
              <a:rPr lang="en-US" sz="1200" dirty="0" smtClean="0">
                <a:solidFill>
                  <a:prstClr val="black"/>
                </a:solidFill>
                <a:latin typeface="Bookman Old Style" panose="02050604050505020204" pitchFamily="18" charset="0"/>
              </a:rPr>
              <a:t>) </a:t>
            </a:r>
            <a:r>
              <a:rPr lang="en-US" sz="1200" dirty="0">
                <a:solidFill>
                  <a:prstClr val="black"/>
                </a:solidFill>
                <a:latin typeface="Bookman Old Style" panose="02050604050505020204" pitchFamily="18" charset="0"/>
              </a:rPr>
              <a:t>Shaving cream (Adults Only) </a:t>
            </a:r>
            <a:r>
              <a:rPr lang="en-US" sz="1600" b="1" dirty="0">
                <a:solidFill>
                  <a:prstClr val="black"/>
                </a:solidFill>
                <a:latin typeface="Bookman Old Style" panose="02050604050505020204" pitchFamily="18" charset="0"/>
              </a:rPr>
              <a:t>□ </a:t>
            </a:r>
            <a:endParaRPr lang="en-US" sz="1200" dirty="0">
              <a:solidFill>
                <a:prstClr val="black"/>
              </a:solidFill>
              <a:latin typeface="Bookman Old Style" panose="02050604050505020204" pitchFamily="18" charset="0"/>
            </a:endParaRPr>
          </a:p>
          <a:p>
            <a:pPr lvl="0"/>
            <a:r>
              <a:rPr lang="en-US" sz="1200" dirty="0">
                <a:solidFill>
                  <a:prstClr val="black"/>
                </a:solidFill>
                <a:latin typeface="Bookman Old Style" panose="02050604050505020204" pitchFamily="18" charset="0"/>
              </a:rPr>
              <a:t>	</a:t>
            </a:r>
            <a:r>
              <a:rPr lang="en-US" sz="1200" dirty="0">
                <a:solidFill>
                  <a:prstClr val="black"/>
                </a:solidFill>
                <a:latin typeface="Bookman Old Style" panose="02050604050505020204" pitchFamily="18" charset="0"/>
              </a:rPr>
              <a:t>h</a:t>
            </a:r>
            <a:r>
              <a:rPr lang="en-US" sz="1200" dirty="0" smtClean="0">
                <a:solidFill>
                  <a:prstClr val="black"/>
                </a:solidFill>
                <a:latin typeface="Bookman Old Style" panose="02050604050505020204" pitchFamily="18" charset="0"/>
              </a:rPr>
              <a:t>) </a:t>
            </a:r>
            <a:r>
              <a:rPr lang="en-US" sz="1200" dirty="0">
                <a:solidFill>
                  <a:prstClr val="black"/>
                </a:solidFill>
                <a:latin typeface="Bookman Old Style" panose="02050604050505020204" pitchFamily="18" charset="0"/>
              </a:rPr>
              <a:t>Razor blade (Adults Only) </a:t>
            </a:r>
            <a:r>
              <a:rPr lang="en-US" sz="1600" b="1" dirty="0">
                <a:solidFill>
                  <a:prstClr val="black"/>
                </a:solidFill>
                <a:latin typeface="Bookman Old Style" panose="02050604050505020204" pitchFamily="18" charset="0"/>
              </a:rPr>
              <a:t>□ </a:t>
            </a:r>
            <a:endParaRPr lang="en-US" sz="1200" dirty="0">
              <a:solidFill>
                <a:prstClr val="black"/>
              </a:solidFill>
              <a:latin typeface="Bookman Old Style" panose="02050604050505020204" pitchFamily="18" charset="0"/>
            </a:endParaRPr>
          </a:p>
          <a:p>
            <a:pPr lvl="0"/>
            <a:r>
              <a:rPr lang="en-US" sz="1200" dirty="0">
                <a:solidFill>
                  <a:prstClr val="black"/>
                </a:solidFill>
                <a:latin typeface="Bookman Old Style" panose="02050604050505020204" pitchFamily="18" charset="0"/>
              </a:rPr>
              <a:t>	</a:t>
            </a:r>
            <a:r>
              <a:rPr lang="en-US" sz="1200" dirty="0">
                <a:solidFill>
                  <a:prstClr val="black"/>
                </a:solidFill>
                <a:latin typeface="Bookman Old Style" panose="02050604050505020204" pitchFamily="18" charset="0"/>
              </a:rPr>
              <a:t>i</a:t>
            </a:r>
            <a:r>
              <a:rPr lang="en-US" sz="1200" dirty="0" smtClean="0">
                <a:solidFill>
                  <a:prstClr val="black"/>
                </a:solidFill>
                <a:latin typeface="Bookman Old Style" panose="02050604050505020204" pitchFamily="18" charset="0"/>
              </a:rPr>
              <a:t>) </a:t>
            </a:r>
            <a:r>
              <a:rPr lang="en-US" sz="1200" dirty="0">
                <a:solidFill>
                  <a:prstClr val="black"/>
                </a:solidFill>
                <a:latin typeface="Bookman Old Style" panose="02050604050505020204" pitchFamily="18" charset="0"/>
              </a:rPr>
              <a:t>Hair </a:t>
            </a:r>
            <a:r>
              <a:rPr lang="en-US" sz="1200" dirty="0" smtClean="0">
                <a:solidFill>
                  <a:prstClr val="black"/>
                </a:solidFill>
                <a:latin typeface="Bookman Old Style" panose="02050604050505020204" pitchFamily="18" charset="0"/>
              </a:rPr>
              <a:t>products</a:t>
            </a:r>
          </a:p>
          <a:p>
            <a:pPr lvl="0"/>
            <a:r>
              <a:rPr lang="en-US" sz="1200" dirty="0">
                <a:solidFill>
                  <a:prstClr val="black"/>
                </a:solidFill>
                <a:latin typeface="Bookman Old Style" panose="02050604050505020204" pitchFamily="18" charset="0"/>
              </a:rPr>
              <a:t>	</a:t>
            </a:r>
            <a:r>
              <a:rPr lang="en-US" sz="1200" dirty="0" smtClean="0">
                <a:solidFill>
                  <a:prstClr val="black"/>
                </a:solidFill>
                <a:latin typeface="Bookman Old Style" panose="02050604050505020204" pitchFamily="18" charset="0"/>
              </a:rPr>
              <a:t>	i) What </a:t>
            </a:r>
            <a:r>
              <a:rPr lang="en-US" sz="1200" dirty="0">
                <a:solidFill>
                  <a:prstClr val="black"/>
                </a:solidFill>
                <a:latin typeface="Bookman Old Style" panose="02050604050505020204" pitchFamily="18" charset="0"/>
              </a:rPr>
              <a:t>ever you use </a:t>
            </a:r>
            <a:r>
              <a:rPr lang="en-US" sz="1600" b="1" dirty="0">
                <a:solidFill>
                  <a:prstClr val="black"/>
                </a:solidFill>
                <a:latin typeface="Bookman Old Style" panose="02050604050505020204" pitchFamily="18" charset="0"/>
              </a:rPr>
              <a:t>□ </a:t>
            </a:r>
            <a:endParaRPr lang="en-US" sz="1200" dirty="0">
              <a:solidFill>
                <a:prstClr val="black"/>
              </a:solidFill>
              <a:latin typeface="Bookman Old Style" panose="02050604050505020204" pitchFamily="18" charset="0"/>
            </a:endParaRPr>
          </a:p>
          <a:p>
            <a:pPr lvl="0"/>
            <a:r>
              <a:rPr lang="en-US" sz="1200" dirty="0">
                <a:solidFill>
                  <a:prstClr val="black"/>
                </a:solidFill>
                <a:latin typeface="Bookman Old Style" panose="02050604050505020204" pitchFamily="18" charset="0"/>
              </a:rPr>
              <a:t>	</a:t>
            </a:r>
            <a:r>
              <a:rPr lang="en-US" sz="1200" dirty="0">
                <a:solidFill>
                  <a:prstClr val="black"/>
                </a:solidFill>
                <a:latin typeface="Bookman Old Style" panose="02050604050505020204" pitchFamily="18" charset="0"/>
              </a:rPr>
              <a:t>j</a:t>
            </a:r>
            <a:r>
              <a:rPr lang="en-US" sz="1200" dirty="0" smtClean="0">
                <a:solidFill>
                  <a:prstClr val="black"/>
                </a:solidFill>
                <a:latin typeface="Bookman Old Style" panose="02050604050505020204" pitchFamily="18" charset="0"/>
              </a:rPr>
              <a:t>) </a:t>
            </a:r>
            <a:r>
              <a:rPr lang="en-US" sz="1200" dirty="0">
                <a:solidFill>
                  <a:prstClr val="black"/>
                </a:solidFill>
                <a:latin typeface="Bookman Old Style" panose="02050604050505020204" pitchFamily="18" charset="0"/>
              </a:rPr>
              <a:t>Sanitary napkins (females only) </a:t>
            </a:r>
            <a:r>
              <a:rPr lang="en-US" sz="1600" b="1" dirty="0">
                <a:solidFill>
                  <a:prstClr val="black"/>
                </a:solidFill>
                <a:latin typeface="Bookman Old Style" panose="02050604050505020204" pitchFamily="18" charset="0"/>
              </a:rPr>
              <a:t>□ </a:t>
            </a:r>
            <a:endParaRPr lang="en-US" sz="1200" dirty="0">
              <a:solidFill>
                <a:prstClr val="black"/>
              </a:solidFill>
              <a:latin typeface="Bookman Old Style" panose="02050604050505020204" pitchFamily="18" charset="0"/>
            </a:endParaRPr>
          </a:p>
          <a:p>
            <a:pPr lvl="0"/>
            <a:r>
              <a:rPr lang="en-US" sz="1200" dirty="0">
                <a:solidFill>
                  <a:prstClr val="black"/>
                </a:solidFill>
                <a:latin typeface="Bookman Old Style" panose="02050604050505020204" pitchFamily="18" charset="0"/>
              </a:rPr>
              <a:t>	</a:t>
            </a:r>
            <a:r>
              <a:rPr lang="en-US" sz="1200" dirty="0">
                <a:solidFill>
                  <a:prstClr val="black"/>
                </a:solidFill>
                <a:latin typeface="Bookman Old Style" panose="02050604050505020204" pitchFamily="18" charset="0"/>
              </a:rPr>
              <a:t>k</a:t>
            </a:r>
            <a:r>
              <a:rPr lang="en-US" sz="1200" dirty="0" smtClean="0">
                <a:solidFill>
                  <a:prstClr val="black"/>
                </a:solidFill>
                <a:latin typeface="Bookman Old Style" panose="02050604050505020204" pitchFamily="18" charset="0"/>
              </a:rPr>
              <a:t>) Finger, </a:t>
            </a:r>
            <a:r>
              <a:rPr lang="en-US" sz="1200" dirty="0">
                <a:solidFill>
                  <a:prstClr val="black"/>
                </a:solidFill>
                <a:latin typeface="Bookman Old Style" panose="02050604050505020204" pitchFamily="18" charset="0"/>
              </a:rPr>
              <a:t>&amp; toe nail clippers </a:t>
            </a:r>
            <a:r>
              <a:rPr lang="en-US" sz="1600" b="1" dirty="0">
                <a:solidFill>
                  <a:prstClr val="black"/>
                </a:solidFill>
                <a:latin typeface="Bookman Old Style" panose="02050604050505020204" pitchFamily="18" charset="0"/>
              </a:rPr>
              <a:t>□ </a:t>
            </a:r>
            <a:endParaRPr lang="en-US" sz="1200" dirty="0">
              <a:solidFill>
                <a:prstClr val="black"/>
              </a:solidFill>
              <a:latin typeface="Bookman Old Style" panose="02050604050505020204" pitchFamily="18" charset="0"/>
            </a:endParaRPr>
          </a:p>
          <a:p>
            <a:pPr lvl="0"/>
            <a:r>
              <a:rPr lang="en-US" sz="1200" dirty="0">
                <a:solidFill>
                  <a:prstClr val="black"/>
                </a:solidFill>
                <a:latin typeface="Bookman Old Style" panose="02050604050505020204" pitchFamily="18" charset="0"/>
              </a:rPr>
              <a:t>	</a:t>
            </a:r>
            <a:r>
              <a:rPr lang="en-US" sz="1200" dirty="0">
                <a:solidFill>
                  <a:prstClr val="black"/>
                </a:solidFill>
                <a:latin typeface="Bookman Old Style" panose="02050604050505020204" pitchFamily="18" charset="0"/>
              </a:rPr>
              <a:t>l</a:t>
            </a:r>
            <a:r>
              <a:rPr lang="en-US" sz="1200" dirty="0" smtClean="0">
                <a:solidFill>
                  <a:prstClr val="black"/>
                </a:solidFill>
                <a:latin typeface="Bookman Old Style" panose="02050604050505020204" pitchFamily="18" charset="0"/>
              </a:rPr>
              <a:t>) </a:t>
            </a:r>
            <a:r>
              <a:rPr lang="en-US" sz="1200" dirty="0">
                <a:solidFill>
                  <a:prstClr val="black"/>
                </a:solidFill>
                <a:latin typeface="Bookman Old Style" panose="02050604050505020204" pitchFamily="18" charset="0"/>
              </a:rPr>
              <a:t>Few </a:t>
            </a:r>
            <a:r>
              <a:rPr lang="en-US" sz="1200" dirty="0" smtClean="0">
                <a:solidFill>
                  <a:prstClr val="black"/>
                </a:solidFill>
                <a:latin typeface="Bookman Old Style" panose="02050604050505020204" pitchFamily="18" charset="0"/>
              </a:rPr>
              <a:t>Band-Aids </a:t>
            </a:r>
            <a:r>
              <a:rPr lang="en-US" sz="1600" b="1" dirty="0">
                <a:solidFill>
                  <a:prstClr val="black"/>
                </a:solidFill>
                <a:latin typeface="Bookman Old Style" panose="02050604050505020204" pitchFamily="18" charset="0"/>
              </a:rPr>
              <a:t>□ </a:t>
            </a:r>
            <a:endParaRPr lang="en-US" sz="1200" dirty="0">
              <a:solidFill>
                <a:prstClr val="black"/>
              </a:solidFill>
              <a:latin typeface="Bookman Old Style" panose="02050604050505020204" pitchFamily="18" charset="0"/>
            </a:endParaRPr>
          </a:p>
          <a:p>
            <a:pPr lvl="0"/>
            <a:r>
              <a:rPr lang="en-US" sz="1200" dirty="0">
                <a:solidFill>
                  <a:prstClr val="black"/>
                </a:solidFill>
                <a:latin typeface="Bookman Old Style" panose="02050604050505020204" pitchFamily="18" charset="0"/>
              </a:rPr>
              <a:t>	</a:t>
            </a:r>
            <a:r>
              <a:rPr lang="en-US" sz="1200" dirty="0" smtClean="0">
                <a:solidFill>
                  <a:prstClr val="black"/>
                </a:solidFill>
                <a:latin typeface="Bookman Old Style" panose="02050604050505020204" pitchFamily="18" charset="0"/>
              </a:rPr>
              <a:t>m) </a:t>
            </a:r>
            <a:r>
              <a:rPr lang="en-US" sz="1200" dirty="0">
                <a:solidFill>
                  <a:prstClr val="black"/>
                </a:solidFill>
                <a:latin typeface="Bookman Old Style" panose="02050604050505020204" pitchFamily="18" charset="0"/>
              </a:rPr>
              <a:t>Q-tips  </a:t>
            </a:r>
            <a:r>
              <a:rPr lang="en-US" sz="1600" b="1" dirty="0">
                <a:solidFill>
                  <a:prstClr val="black"/>
                </a:solidFill>
                <a:latin typeface="Bookman Old Style" panose="02050604050505020204" pitchFamily="18" charset="0"/>
              </a:rPr>
              <a:t>□ </a:t>
            </a:r>
            <a:endParaRPr lang="en-US" sz="1600" b="1" dirty="0" smtClean="0">
              <a:solidFill>
                <a:prstClr val="black"/>
              </a:solidFill>
              <a:latin typeface="Bookman Old Style" panose="02050604050505020204" pitchFamily="18" charset="0"/>
            </a:endParaRPr>
          </a:p>
          <a:p>
            <a:pPr lvl="0"/>
            <a:r>
              <a:rPr lang="en-US" sz="1600" b="1" dirty="0">
                <a:solidFill>
                  <a:prstClr val="black"/>
                </a:solidFill>
                <a:latin typeface="Bookman Old Style" panose="02050604050505020204" pitchFamily="18" charset="0"/>
              </a:rPr>
              <a:t>	</a:t>
            </a:r>
            <a:r>
              <a:rPr lang="en-US" sz="1200" dirty="0" smtClean="0">
                <a:solidFill>
                  <a:prstClr val="black"/>
                </a:solidFill>
                <a:latin typeface="Bookman Old Style" panose="02050604050505020204" pitchFamily="18" charset="0"/>
              </a:rPr>
              <a:t>n) Deodorant </a:t>
            </a:r>
            <a:r>
              <a:rPr lang="en-US" sz="1600" dirty="0">
                <a:solidFill>
                  <a:prstClr val="black"/>
                </a:solidFill>
                <a:latin typeface="Bookman Old Style" panose="02050604050505020204" pitchFamily="18" charset="0"/>
              </a:rPr>
              <a:t>□</a:t>
            </a:r>
            <a:endParaRPr lang="en-US" sz="1200" dirty="0">
              <a:latin typeface="Bookman Old Style" panose="02050604050505020204" pitchFamily="18" charset="0"/>
            </a:endParaRPr>
          </a:p>
        </p:txBody>
      </p:sp>
      <p:sp>
        <p:nvSpPr>
          <p:cNvPr id="11" name="TextBox 10"/>
          <p:cNvSpPr txBox="1"/>
          <p:nvPr/>
        </p:nvSpPr>
        <p:spPr>
          <a:xfrm>
            <a:off x="1628437" y="0"/>
            <a:ext cx="4515523" cy="738664"/>
          </a:xfrm>
          <a:prstGeom prst="rect">
            <a:avLst/>
          </a:prstGeom>
          <a:noFill/>
        </p:spPr>
        <p:txBody>
          <a:bodyPr wrap="square" rtlCol="0">
            <a:spAutoFit/>
          </a:bodyPr>
          <a:lstStyle/>
          <a:p>
            <a:pPr algn="ctr"/>
            <a:r>
              <a:rPr lang="en-US" sz="2400" b="1" dirty="0" smtClean="0">
                <a:latin typeface="Baskerville Old Face" panose="02020602080505020303" pitchFamily="18" charset="0"/>
              </a:rPr>
              <a:t>Black Belt Camp  </a:t>
            </a:r>
            <a:endParaRPr lang="en-US" sz="2400" b="1" dirty="0">
              <a:latin typeface="Baskerville Old Face" panose="02020602080505020303" pitchFamily="18" charset="0"/>
            </a:endParaRPr>
          </a:p>
          <a:p>
            <a:pPr algn="ctr"/>
            <a:r>
              <a:rPr lang="en-US" b="1" dirty="0" smtClean="0">
                <a:latin typeface="Baskerville Old Face" panose="02020602080505020303" pitchFamily="18" charset="0"/>
              </a:rPr>
              <a:t>Check Sheet</a:t>
            </a:r>
            <a:r>
              <a:rPr lang="en-US" sz="900" b="1" dirty="0" smtClean="0">
                <a:latin typeface="Baskerville Old Face" panose="02020602080505020303" pitchFamily="18" charset="0"/>
              </a:rPr>
              <a:t> </a:t>
            </a:r>
            <a:r>
              <a:rPr lang="en-US" b="1" dirty="0" smtClean="0">
                <a:latin typeface="Baskerville Old Face" panose="02020602080505020303" pitchFamily="18" charset="0"/>
              </a:rPr>
              <a:t> </a:t>
            </a:r>
            <a:endParaRPr lang="en-US" b="1" dirty="0">
              <a:latin typeface="Baskerville Old Face" panose="02020602080505020303" pitchFamily="18" charset="0"/>
            </a:endParaRPr>
          </a:p>
        </p:txBody>
      </p:sp>
    </p:spTree>
    <p:extLst>
      <p:ext uri="{BB962C8B-B14F-4D97-AF65-F5344CB8AC3E}">
        <p14:creationId xmlns:p14="http://schemas.microsoft.com/office/powerpoint/2010/main" val="104459680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2651</TotalTime>
  <Words>859</Words>
  <Application>Microsoft Office PowerPoint</Application>
  <PresentationFormat>Custom</PresentationFormat>
  <Paragraphs>117</Paragraphs>
  <Slides>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Arial</vt:lpstr>
      <vt:lpstr>Baskerville Old Face</vt:lpstr>
      <vt:lpstr>Bookman Old Style</vt:lpstr>
      <vt:lpstr>Calibri</vt:lpstr>
      <vt:lpstr>Calibri Light</vt:lpstr>
      <vt:lpstr>Office Theme</vt:lpstr>
      <vt:lpstr>PowerPoint Presentation</vt:lpstr>
      <vt:lpstr>PowerPoint Presentation</vt:lpstr>
    </vt:vector>
  </TitlesOfParts>
  <Company>HPES NMCI NGEN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Chomic, Nicholas W CIV USN FRCSE JAXS FL (USA)</dc:creator>
  <cp:lastModifiedBy>Chomic, Nicholas W CIV USN FRCSE JAXS FL (USA)</cp:lastModifiedBy>
  <cp:revision>76</cp:revision>
  <cp:lastPrinted>2022-10-18T18:23:04Z</cp:lastPrinted>
  <dcterms:created xsi:type="dcterms:W3CDTF">2022-10-04T16:53:25Z</dcterms:created>
  <dcterms:modified xsi:type="dcterms:W3CDTF">2023-06-29T15:35:36Z</dcterms:modified>
</cp:coreProperties>
</file>