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6.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2" r:id="rId4"/>
    <p:sldMasterId id="2147483692" r:id="rId5"/>
    <p:sldMasterId id="2147483688" r:id="rId6"/>
    <p:sldMasterId id="2147483690" r:id="rId7"/>
    <p:sldMasterId id="2147483697" r:id="rId8"/>
  </p:sldMasterIdLst>
  <p:notesMasterIdLst>
    <p:notesMasterId r:id="rId39"/>
  </p:notesMasterIdLst>
  <p:sldIdLst>
    <p:sldId id="593" r:id="rId9"/>
    <p:sldId id="604" r:id="rId10"/>
    <p:sldId id="256" r:id="rId11"/>
    <p:sldId id="337" r:id="rId12"/>
    <p:sldId id="340" r:id="rId13"/>
    <p:sldId id="605" r:id="rId14"/>
    <p:sldId id="617" r:id="rId15"/>
    <p:sldId id="341" r:id="rId16"/>
    <p:sldId id="380" r:id="rId17"/>
    <p:sldId id="614" r:id="rId18"/>
    <p:sldId id="691" r:id="rId19"/>
    <p:sldId id="615" r:id="rId20"/>
    <p:sldId id="606" r:id="rId21"/>
    <p:sldId id="349" r:id="rId22"/>
    <p:sldId id="607" r:id="rId23"/>
    <p:sldId id="359" r:id="rId24"/>
    <p:sldId id="610" r:id="rId25"/>
    <p:sldId id="343" r:id="rId26"/>
    <p:sldId id="608" r:id="rId27"/>
    <p:sldId id="353" r:id="rId28"/>
    <p:sldId id="611" r:id="rId29"/>
    <p:sldId id="358" r:id="rId30"/>
    <p:sldId id="360" r:id="rId31"/>
    <p:sldId id="612" r:id="rId32"/>
    <p:sldId id="357" r:id="rId33"/>
    <p:sldId id="613" r:id="rId34"/>
    <p:sldId id="344" r:id="rId35"/>
    <p:sldId id="345" r:id="rId36"/>
    <p:sldId id="286" r:id="rId37"/>
    <p:sldId id="600" r:id="rId38"/>
  </p:sldIdLst>
  <p:sldSz cx="9144000" cy="6858000" type="screen4x3"/>
  <p:notesSz cx="7010400" cy="92964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7D70ED-B2E2-41E8-8679-BC44316F39FD}" name="Lisa Smotrich" initials="LS" userId="S::lsmotri1_jhmi.edu#ext#@ena.org::2a0832c8-7508-41ae-bec9-feef5fc53f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wn McKeown" initials="DM" lastIdx="6" clrIdx="0">
    <p:extLst>
      <p:ext uri="{19B8F6BF-5375-455C-9EA6-DF929625EA0E}">
        <p15:presenceInfo xmlns:p15="http://schemas.microsoft.com/office/powerpoint/2012/main" userId="49066532510bad63" providerId="Windows Live"/>
      </p:ext>
    </p:extLst>
  </p:cmAuthor>
  <p:cmAuthor id="2" name="Margaret Dymond" initials="MD" lastIdx="8" clrIdx="1">
    <p:extLst>
      <p:ext uri="{19B8F6BF-5375-455C-9EA6-DF929625EA0E}">
        <p15:presenceInfo xmlns:p15="http://schemas.microsoft.com/office/powerpoint/2012/main" userId="S-1-5-21-38857442-2693285798-3636612711-36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13D"/>
    <a:srgbClr val="41B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2585" autoAdjust="0"/>
  </p:normalViewPr>
  <p:slideViewPr>
    <p:cSldViewPr snapToGrid="0">
      <p:cViewPr varScale="1">
        <p:scale>
          <a:sx n="74" d="100"/>
          <a:sy n="74" d="100"/>
        </p:scale>
        <p:origin x="4795" y="11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 Katrina" userId="a66f0765-f329-437d-8d11-f2ff14f20412" providerId="ADAL" clId="{92F1B5EE-227B-4630-AAC0-70547601B934}"/>
    <pc:docChg chg="undo custSel addSld delSld modSld">
      <pc:chgData name="Ceci, Katrina" userId="a66f0765-f329-437d-8d11-f2ff14f20412" providerId="ADAL" clId="{92F1B5EE-227B-4630-AAC0-70547601B934}" dt="2022-09-15T14:41:50.762" v="4844" actId="1076"/>
      <pc:docMkLst>
        <pc:docMk/>
      </pc:docMkLst>
      <pc:sldChg chg="modNotesTx">
        <pc:chgData name="Ceci, Katrina" userId="a66f0765-f329-437d-8d11-f2ff14f20412" providerId="ADAL" clId="{92F1B5EE-227B-4630-AAC0-70547601B934}" dt="2022-07-24T11:30:17.544" v="1232" actId="20577"/>
        <pc:sldMkLst>
          <pc:docMk/>
          <pc:sldMk cId="2024450441" sldId="256"/>
        </pc:sldMkLst>
      </pc:sldChg>
      <pc:sldChg chg="modNotesTx">
        <pc:chgData name="Ceci, Katrina" userId="a66f0765-f329-437d-8d11-f2ff14f20412" providerId="ADAL" clId="{92F1B5EE-227B-4630-AAC0-70547601B934}" dt="2022-08-10T18:24:15.054" v="4055"/>
        <pc:sldMkLst>
          <pc:docMk/>
          <pc:sldMk cId="142146350" sldId="286"/>
        </pc:sldMkLst>
      </pc:sldChg>
      <pc:sldChg chg="modNotesTx">
        <pc:chgData name="Ceci, Katrina" userId="a66f0765-f329-437d-8d11-f2ff14f20412" providerId="ADAL" clId="{92F1B5EE-227B-4630-AAC0-70547601B934}" dt="2022-07-24T11:32:20.046" v="1596" actId="20577"/>
        <pc:sldMkLst>
          <pc:docMk/>
          <pc:sldMk cId="1869844960" sldId="337"/>
        </pc:sldMkLst>
      </pc:sldChg>
      <pc:sldChg chg="modNotesTx">
        <pc:chgData name="Ceci, Katrina" userId="a66f0765-f329-437d-8d11-f2ff14f20412" providerId="ADAL" clId="{92F1B5EE-227B-4630-AAC0-70547601B934}" dt="2022-08-10T18:39:17.809" v="4058"/>
        <pc:sldMkLst>
          <pc:docMk/>
          <pc:sldMk cId="815042781" sldId="341"/>
        </pc:sldMkLst>
      </pc:sldChg>
      <pc:sldChg chg="modNotesTx">
        <pc:chgData name="Ceci, Katrina" userId="a66f0765-f329-437d-8d11-f2ff14f20412" providerId="ADAL" clId="{92F1B5EE-227B-4630-AAC0-70547601B934}" dt="2022-07-24T11:41:51.981" v="2162" actId="114"/>
        <pc:sldMkLst>
          <pc:docMk/>
          <pc:sldMk cId="3233458284" sldId="343"/>
        </pc:sldMkLst>
      </pc:sldChg>
      <pc:sldChg chg="modNotesTx">
        <pc:chgData name="Ceci, Katrina" userId="a66f0765-f329-437d-8d11-f2ff14f20412" providerId="ADAL" clId="{92F1B5EE-227B-4630-AAC0-70547601B934}" dt="2022-07-24T11:43:18.980" v="2172" actId="114"/>
        <pc:sldMkLst>
          <pc:docMk/>
          <pc:sldMk cId="147911858" sldId="344"/>
        </pc:sldMkLst>
      </pc:sldChg>
      <pc:sldChg chg="modNotesTx">
        <pc:chgData name="Ceci, Katrina" userId="a66f0765-f329-437d-8d11-f2ff14f20412" providerId="ADAL" clId="{92F1B5EE-227B-4630-AAC0-70547601B934}" dt="2022-07-22T21:31:55.820" v="499" actId="6549"/>
        <pc:sldMkLst>
          <pc:docMk/>
          <pc:sldMk cId="83382401" sldId="345"/>
        </pc:sldMkLst>
      </pc:sldChg>
      <pc:sldChg chg="modNotesTx">
        <pc:chgData name="Ceci, Katrina" userId="a66f0765-f329-437d-8d11-f2ff14f20412" providerId="ADAL" clId="{92F1B5EE-227B-4630-AAC0-70547601B934}" dt="2022-07-24T11:42:04.363" v="2163" actId="114"/>
        <pc:sldMkLst>
          <pc:docMk/>
          <pc:sldMk cId="3464018070" sldId="349"/>
        </pc:sldMkLst>
      </pc:sldChg>
      <pc:sldChg chg="addSp delSp modSp mod modClrScheme delCm chgLayout modNotesTx">
        <pc:chgData name="Ceci, Katrina" userId="a66f0765-f329-437d-8d11-f2ff14f20412" providerId="ADAL" clId="{92F1B5EE-227B-4630-AAC0-70547601B934}" dt="2022-08-11T15:46:17.945" v="4838" actId="6549"/>
        <pc:sldMkLst>
          <pc:docMk/>
          <pc:sldMk cId="3809351594" sldId="353"/>
        </pc:sldMkLst>
        <pc:spChg chg="mod">
          <ac:chgData name="Ceci, Katrina" userId="a66f0765-f329-437d-8d11-f2ff14f20412" providerId="ADAL" clId="{92F1B5EE-227B-4630-AAC0-70547601B934}" dt="2022-08-11T15:40:46.256" v="4132" actId="1076"/>
          <ac:spMkLst>
            <pc:docMk/>
            <pc:sldMk cId="3809351594" sldId="353"/>
            <ac:spMk id="5" creationId="{47BE37FF-44BF-4189-A1F0-DD11E4FF434D}"/>
          </ac:spMkLst>
        </pc:spChg>
        <pc:spChg chg="add del mod ord">
          <ac:chgData name="Ceci, Katrina" userId="a66f0765-f329-437d-8d11-f2ff14f20412" providerId="ADAL" clId="{92F1B5EE-227B-4630-AAC0-70547601B934}" dt="2022-08-11T15:38:48.637" v="4118" actId="478"/>
          <ac:spMkLst>
            <pc:docMk/>
            <pc:sldMk cId="3809351594" sldId="353"/>
            <ac:spMk id="6" creationId="{694E1913-AC4F-2BB6-96AB-CB680BB4A313}"/>
          </ac:spMkLst>
        </pc:spChg>
        <pc:picChg chg="del">
          <ac:chgData name="Ceci, Katrina" userId="a66f0765-f329-437d-8d11-f2ff14f20412" providerId="ADAL" clId="{92F1B5EE-227B-4630-AAC0-70547601B934}" dt="2022-08-11T15:37:02.052" v="4106" actId="478"/>
          <ac:picMkLst>
            <pc:docMk/>
            <pc:sldMk cId="3809351594" sldId="353"/>
            <ac:picMk id="3" creationId="{6277D726-CAD3-4362-A9FE-C993533A32B3}"/>
          </ac:picMkLst>
        </pc:picChg>
        <pc:picChg chg="add del mod">
          <ac:chgData name="Ceci, Katrina" userId="a66f0765-f329-437d-8d11-f2ff14f20412" providerId="ADAL" clId="{92F1B5EE-227B-4630-AAC0-70547601B934}" dt="2022-08-11T15:40:38.030" v="4131" actId="1076"/>
          <ac:picMkLst>
            <pc:docMk/>
            <pc:sldMk cId="3809351594" sldId="353"/>
            <ac:picMk id="4" creationId="{D48BEACA-9D0C-816B-FA07-C9210272530B}"/>
          </ac:picMkLst>
        </pc:picChg>
      </pc:sldChg>
      <pc:sldChg chg="modSp mod delCm">
        <pc:chgData name="Ceci, Katrina" userId="a66f0765-f329-437d-8d11-f2ff14f20412" providerId="ADAL" clId="{92F1B5EE-227B-4630-AAC0-70547601B934}" dt="2022-08-10T18:54:09.619" v="4103"/>
        <pc:sldMkLst>
          <pc:docMk/>
          <pc:sldMk cId="1166772521" sldId="357"/>
        </pc:sldMkLst>
        <pc:picChg chg="mod">
          <ac:chgData name="Ceci, Katrina" userId="a66f0765-f329-437d-8d11-f2ff14f20412" providerId="ADAL" clId="{92F1B5EE-227B-4630-AAC0-70547601B934}" dt="2022-08-04T14:08:59.017" v="3313" actId="1440"/>
          <ac:picMkLst>
            <pc:docMk/>
            <pc:sldMk cId="1166772521" sldId="357"/>
            <ac:picMk id="5" creationId="{19A4ADF8-E1BE-4537-B651-7A89F1F73B4C}"/>
          </ac:picMkLst>
        </pc:picChg>
      </pc:sldChg>
      <pc:sldChg chg="modSp mod delCm">
        <pc:chgData name="Ceci, Katrina" userId="a66f0765-f329-437d-8d11-f2ff14f20412" providerId="ADAL" clId="{92F1B5EE-227B-4630-AAC0-70547601B934}" dt="2022-08-10T18:54:23.125" v="4105"/>
        <pc:sldMkLst>
          <pc:docMk/>
          <pc:sldMk cId="1573097058" sldId="358"/>
        </pc:sldMkLst>
        <pc:spChg chg="mod">
          <ac:chgData name="Ceci, Katrina" userId="a66f0765-f329-437d-8d11-f2ff14f20412" providerId="ADAL" clId="{92F1B5EE-227B-4630-AAC0-70547601B934}" dt="2022-07-22T21:29:11.233" v="482" actId="1076"/>
          <ac:spMkLst>
            <pc:docMk/>
            <pc:sldMk cId="1573097058" sldId="358"/>
            <ac:spMk id="5" creationId="{0C93BC4E-6D42-4BC1-A751-26F939C5F738}"/>
          </ac:spMkLst>
        </pc:spChg>
      </pc:sldChg>
      <pc:sldChg chg="addSp delSp modSp mod modClrScheme delCm chgLayout">
        <pc:chgData name="Ceci, Katrina" userId="a66f0765-f329-437d-8d11-f2ff14f20412" providerId="ADAL" clId="{92F1B5EE-227B-4630-AAC0-70547601B934}" dt="2022-08-10T18:47:52.794" v="4102"/>
        <pc:sldMkLst>
          <pc:docMk/>
          <pc:sldMk cId="1719007683" sldId="359"/>
        </pc:sldMkLst>
        <pc:spChg chg="add mod ord">
          <ac:chgData name="Ceci, Katrina" userId="a66f0765-f329-437d-8d11-f2ff14f20412" providerId="ADAL" clId="{92F1B5EE-227B-4630-AAC0-70547601B934}" dt="2022-07-22T21:27:56.119" v="479" actId="1076"/>
          <ac:spMkLst>
            <pc:docMk/>
            <pc:sldMk cId="1719007683" sldId="359"/>
            <ac:spMk id="2" creationId="{A11F381B-6377-9E9E-7FF6-D135B26B8BA5}"/>
          </ac:spMkLst>
        </pc:spChg>
        <pc:spChg chg="add del mod">
          <ac:chgData name="Ceci, Katrina" userId="a66f0765-f329-437d-8d11-f2ff14f20412" providerId="ADAL" clId="{92F1B5EE-227B-4630-AAC0-70547601B934}" dt="2022-07-22T21:27:22.137" v="461" actId="478"/>
          <ac:spMkLst>
            <pc:docMk/>
            <pc:sldMk cId="1719007683" sldId="359"/>
            <ac:spMk id="4" creationId="{8773F1DD-52B3-0500-8CD2-C811D1BC526E}"/>
          </ac:spMkLst>
        </pc:spChg>
        <pc:spChg chg="mod">
          <ac:chgData name="Ceci, Katrina" userId="a66f0765-f329-437d-8d11-f2ff14f20412" providerId="ADAL" clId="{92F1B5EE-227B-4630-AAC0-70547601B934}" dt="2022-07-22T21:28:04.312" v="480" actId="1076"/>
          <ac:spMkLst>
            <pc:docMk/>
            <pc:sldMk cId="1719007683" sldId="359"/>
            <ac:spMk id="7" creationId="{CADD6E1F-34F9-49FF-B055-827A6121895C}"/>
          </ac:spMkLst>
        </pc:spChg>
        <pc:picChg chg="mod">
          <ac:chgData name="Ceci, Katrina" userId="a66f0765-f329-437d-8d11-f2ff14f20412" providerId="ADAL" clId="{92F1B5EE-227B-4630-AAC0-70547601B934}" dt="2022-07-22T21:26:56.551" v="458" actId="1076"/>
          <ac:picMkLst>
            <pc:docMk/>
            <pc:sldMk cId="1719007683" sldId="359"/>
            <ac:picMk id="3" creationId="{6773A71B-8741-4D47-A56A-2DF91B1E8ACB}"/>
          </ac:picMkLst>
        </pc:picChg>
      </pc:sldChg>
      <pc:sldChg chg="modSp mod modClrScheme chgLayout modNotesTx">
        <pc:chgData name="Ceci, Katrina" userId="a66f0765-f329-437d-8d11-f2ff14f20412" providerId="ADAL" clId="{92F1B5EE-227B-4630-AAC0-70547601B934}" dt="2022-09-15T14:41:50.762" v="4844" actId="1076"/>
        <pc:sldMkLst>
          <pc:docMk/>
          <pc:sldMk cId="4123558825" sldId="360"/>
        </pc:sldMkLst>
        <pc:spChg chg="mod">
          <ac:chgData name="Ceci, Katrina" userId="a66f0765-f329-437d-8d11-f2ff14f20412" providerId="ADAL" clId="{92F1B5EE-227B-4630-AAC0-70547601B934}" dt="2022-07-22T21:30:34.727" v="488" actId="1076"/>
          <ac:spMkLst>
            <pc:docMk/>
            <pc:sldMk cId="4123558825" sldId="360"/>
            <ac:spMk id="6" creationId="{5BE5EFB8-C638-4998-90B3-6B0AF32E08E0}"/>
          </ac:spMkLst>
        </pc:spChg>
        <pc:picChg chg="mod">
          <ac:chgData name="Ceci, Katrina" userId="a66f0765-f329-437d-8d11-f2ff14f20412" providerId="ADAL" clId="{92F1B5EE-227B-4630-AAC0-70547601B934}" dt="2022-09-15T14:41:50.762" v="4844" actId="1076"/>
          <ac:picMkLst>
            <pc:docMk/>
            <pc:sldMk cId="4123558825" sldId="360"/>
            <ac:picMk id="3" creationId="{0EFD8912-2E95-405F-8036-723ED5B2BB5E}"/>
          </ac:picMkLst>
        </pc:picChg>
      </pc:sldChg>
      <pc:sldChg chg="del">
        <pc:chgData name="Ceci, Katrina" userId="a66f0765-f329-437d-8d11-f2ff14f20412" providerId="ADAL" clId="{92F1B5EE-227B-4630-AAC0-70547601B934}" dt="2022-07-22T21:19:56.035" v="340" actId="47"/>
        <pc:sldMkLst>
          <pc:docMk/>
          <pc:sldMk cId="2032620847" sldId="362"/>
        </pc:sldMkLst>
      </pc:sldChg>
      <pc:sldChg chg="modSp mod">
        <pc:chgData name="Ceci, Katrina" userId="a66f0765-f329-437d-8d11-f2ff14f20412" providerId="ADAL" clId="{92F1B5EE-227B-4630-AAC0-70547601B934}" dt="2022-08-04T13:52:38.573" v="3171" actId="14838"/>
        <pc:sldMkLst>
          <pc:docMk/>
          <pc:sldMk cId="657322335" sldId="380"/>
        </pc:sldMkLst>
        <pc:spChg chg="mod">
          <ac:chgData name="Ceci, Katrina" userId="a66f0765-f329-437d-8d11-f2ff14f20412" providerId="ADAL" clId="{92F1B5EE-227B-4630-AAC0-70547601B934}" dt="2022-08-04T13:52:38.573" v="3171" actId="14838"/>
          <ac:spMkLst>
            <pc:docMk/>
            <pc:sldMk cId="657322335" sldId="380"/>
            <ac:spMk id="2" creationId="{C1BA15AF-906C-4F4B-B24E-05C9F5BA6266}"/>
          </ac:spMkLst>
        </pc:spChg>
      </pc:sldChg>
      <pc:sldChg chg="del">
        <pc:chgData name="Ceci, Katrina" userId="a66f0765-f329-437d-8d11-f2ff14f20412" providerId="ADAL" clId="{92F1B5EE-227B-4630-AAC0-70547601B934}" dt="2022-07-22T21:04:13.316" v="271" actId="47"/>
        <pc:sldMkLst>
          <pc:docMk/>
          <pc:sldMk cId="1518330189" sldId="400"/>
        </pc:sldMkLst>
      </pc:sldChg>
      <pc:sldChg chg="modNotesTx">
        <pc:chgData name="Ceci, Katrina" userId="a66f0765-f329-437d-8d11-f2ff14f20412" providerId="ADAL" clId="{92F1B5EE-227B-4630-AAC0-70547601B934}" dt="2022-07-24T11:50:46.435" v="3119" actId="20577"/>
        <pc:sldMkLst>
          <pc:docMk/>
          <pc:sldMk cId="3092821024" sldId="593"/>
        </pc:sldMkLst>
      </pc:sldChg>
      <pc:sldChg chg="modSp mod modNotesTx">
        <pc:chgData name="Ceci, Katrina" userId="a66f0765-f329-437d-8d11-f2ff14f20412" providerId="ADAL" clId="{92F1B5EE-227B-4630-AAC0-70547601B934}" dt="2022-07-24T11:46:12.883" v="2530" actId="20577"/>
        <pc:sldMkLst>
          <pc:docMk/>
          <pc:sldMk cId="1400785180" sldId="600"/>
        </pc:sldMkLst>
        <pc:spChg chg="mod">
          <ac:chgData name="Ceci, Katrina" userId="a66f0765-f329-437d-8d11-f2ff14f20412" providerId="ADAL" clId="{92F1B5EE-227B-4630-AAC0-70547601B934}" dt="2022-07-24T11:44:27.051" v="2293" actId="20577"/>
          <ac:spMkLst>
            <pc:docMk/>
            <pc:sldMk cId="1400785180" sldId="600"/>
            <ac:spMk id="2" creationId="{29680E68-6E36-9219-50F3-3A44D7E341E0}"/>
          </ac:spMkLst>
        </pc:spChg>
      </pc:sldChg>
      <pc:sldChg chg="addSp modSp mod modNotes modNotesTx">
        <pc:chgData name="Ceci, Katrina" userId="a66f0765-f329-437d-8d11-f2ff14f20412" providerId="ADAL" clId="{92F1B5EE-227B-4630-AAC0-70547601B934}" dt="2022-09-08T21:34:57.882" v="4839" actId="14100"/>
        <pc:sldMkLst>
          <pc:docMk/>
          <pc:sldMk cId="301506922" sldId="604"/>
        </pc:sldMkLst>
        <pc:spChg chg="add mod">
          <ac:chgData name="Ceci, Katrina" userId="a66f0765-f329-437d-8d11-f2ff14f20412" providerId="ADAL" clId="{92F1B5EE-227B-4630-AAC0-70547601B934}" dt="2022-07-22T20:46:27.267" v="93" actId="1076"/>
          <ac:spMkLst>
            <pc:docMk/>
            <pc:sldMk cId="301506922" sldId="604"/>
            <ac:spMk id="2" creationId="{9CE7B365-C928-9DF0-7C16-3658746D64AC}"/>
          </ac:spMkLst>
        </pc:spChg>
        <pc:picChg chg="mod">
          <ac:chgData name="Ceci, Katrina" userId="a66f0765-f329-437d-8d11-f2ff14f20412" providerId="ADAL" clId="{92F1B5EE-227B-4630-AAC0-70547601B934}" dt="2022-07-22T20:47:23.167" v="99" actId="1076"/>
          <ac:picMkLst>
            <pc:docMk/>
            <pc:sldMk cId="301506922" sldId="604"/>
            <ac:picMk id="4" creationId="{7C9E8BE8-C94C-BA68-5CA4-95027CF230BE}"/>
          </ac:picMkLst>
        </pc:picChg>
      </pc:sldChg>
      <pc:sldChg chg="modNotesTx">
        <pc:chgData name="Ceci, Katrina" userId="a66f0765-f329-437d-8d11-f2ff14f20412" providerId="ADAL" clId="{92F1B5EE-227B-4630-AAC0-70547601B934}" dt="2022-07-22T20:48:54.474" v="113" actId="6549"/>
        <pc:sldMkLst>
          <pc:docMk/>
          <pc:sldMk cId="591524032" sldId="605"/>
        </pc:sldMkLst>
      </pc:sldChg>
      <pc:sldChg chg="modSp mod modClrScheme chgLayout modNotesTx">
        <pc:chgData name="Ceci, Katrina" userId="a66f0765-f329-437d-8d11-f2ff14f20412" providerId="ADAL" clId="{92F1B5EE-227B-4630-AAC0-70547601B934}" dt="2022-08-04T14:05:40.551" v="3312" actId="20577"/>
        <pc:sldMkLst>
          <pc:docMk/>
          <pc:sldMk cId="2929331402" sldId="606"/>
        </pc:sldMkLst>
        <pc:spChg chg="mod ord">
          <ac:chgData name="Ceci, Katrina" userId="a66f0765-f329-437d-8d11-f2ff14f20412" providerId="ADAL" clId="{92F1B5EE-227B-4630-AAC0-70547601B934}" dt="2022-08-04T13:44:45.847" v="3147" actId="20577"/>
          <ac:spMkLst>
            <pc:docMk/>
            <pc:sldMk cId="2929331402" sldId="606"/>
            <ac:spMk id="2" creationId="{814EF090-7851-1DAE-539F-2807F59F8A39}"/>
          </ac:spMkLst>
        </pc:spChg>
      </pc:sldChg>
      <pc:sldChg chg="modSp mod modClrScheme chgLayout modNotesTx">
        <pc:chgData name="Ceci, Katrina" userId="a66f0765-f329-437d-8d11-f2ff14f20412" providerId="ADAL" clId="{92F1B5EE-227B-4630-AAC0-70547601B934}" dt="2022-08-04T14:05:25.983" v="3308" actId="20577"/>
        <pc:sldMkLst>
          <pc:docMk/>
          <pc:sldMk cId="533797082" sldId="607"/>
        </pc:sldMkLst>
        <pc:spChg chg="mod ord">
          <ac:chgData name="Ceci, Katrina" userId="a66f0765-f329-437d-8d11-f2ff14f20412" providerId="ADAL" clId="{92F1B5EE-227B-4630-AAC0-70547601B934}" dt="2022-08-04T13:44:53.241" v="3149" actId="20577"/>
          <ac:spMkLst>
            <pc:docMk/>
            <pc:sldMk cId="533797082" sldId="607"/>
            <ac:spMk id="2" creationId="{814EF090-7851-1DAE-539F-2807F59F8A39}"/>
          </ac:spMkLst>
        </pc:spChg>
      </pc:sldChg>
      <pc:sldChg chg="modSp mod modClrScheme chgLayout modNotesTx">
        <pc:chgData name="Ceci, Katrina" userId="a66f0765-f329-437d-8d11-f2ff14f20412" providerId="ADAL" clId="{92F1B5EE-227B-4630-AAC0-70547601B934}" dt="2022-08-04T14:04:56.102" v="3301" actId="20577"/>
        <pc:sldMkLst>
          <pc:docMk/>
          <pc:sldMk cId="1037105059" sldId="608"/>
        </pc:sldMkLst>
        <pc:spChg chg="mod ord">
          <ac:chgData name="Ceci, Katrina" userId="a66f0765-f329-437d-8d11-f2ff14f20412" providerId="ADAL" clId="{92F1B5EE-227B-4630-AAC0-70547601B934}" dt="2022-08-04T13:46:43.060" v="3155" actId="20577"/>
          <ac:spMkLst>
            <pc:docMk/>
            <pc:sldMk cId="1037105059" sldId="608"/>
            <ac:spMk id="2" creationId="{814EF090-7851-1DAE-539F-2807F59F8A39}"/>
          </ac:spMkLst>
        </pc:spChg>
      </pc:sldChg>
      <pc:sldChg chg="del">
        <pc:chgData name="Ceci, Katrina" userId="a66f0765-f329-437d-8d11-f2ff14f20412" providerId="ADAL" clId="{92F1B5EE-227B-4630-AAC0-70547601B934}" dt="2022-07-22T21:19:51.781" v="339" actId="47"/>
        <pc:sldMkLst>
          <pc:docMk/>
          <pc:sldMk cId="2883582277" sldId="609"/>
        </pc:sldMkLst>
      </pc:sldChg>
      <pc:sldChg chg="modSp mod modClrScheme chgLayout modNotesTx">
        <pc:chgData name="Ceci, Katrina" userId="a66f0765-f329-437d-8d11-f2ff14f20412" providerId="ADAL" clId="{92F1B5EE-227B-4630-AAC0-70547601B934}" dt="2022-08-04T14:05:09.031" v="3304" actId="6549"/>
        <pc:sldMkLst>
          <pc:docMk/>
          <pc:sldMk cId="2681909778" sldId="610"/>
        </pc:sldMkLst>
        <pc:spChg chg="mod ord">
          <ac:chgData name="Ceci, Katrina" userId="a66f0765-f329-437d-8d11-f2ff14f20412" providerId="ADAL" clId="{92F1B5EE-227B-4630-AAC0-70547601B934}" dt="2022-08-04T13:46:32.589" v="3152" actId="20577"/>
          <ac:spMkLst>
            <pc:docMk/>
            <pc:sldMk cId="2681909778" sldId="610"/>
            <ac:spMk id="2" creationId="{814EF090-7851-1DAE-539F-2807F59F8A39}"/>
          </ac:spMkLst>
        </pc:spChg>
      </pc:sldChg>
      <pc:sldChg chg="modSp mod modClrScheme chgLayout modNotesTx">
        <pc:chgData name="Ceci, Katrina" userId="a66f0765-f329-437d-8d11-f2ff14f20412" providerId="ADAL" clId="{92F1B5EE-227B-4630-AAC0-70547601B934}" dt="2022-08-04T14:04:39.885" v="3297" actId="20577"/>
        <pc:sldMkLst>
          <pc:docMk/>
          <pc:sldMk cId="3980549706" sldId="611"/>
        </pc:sldMkLst>
        <pc:spChg chg="mod ord">
          <ac:chgData name="Ceci, Katrina" userId="a66f0765-f329-437d-8d11-f2ff14f20412" providerId="ADAL" clId="{92F1B5EE-227B-4630-AAC0-70547601B934}" dt="2022-08-04T13:47:02.089" v="3160" actId="20577"/>
          <ac:spMkLst>
            <pc:docMk/>
            <pc:sldMk cId="3980549706" sldId="611"/>
            <ac:spMk id="2" creationId="{814EF090-7851-1DAE-539F-2807F59F8A39}"/>
          </ac:spMkLst>
        </pc:spChg>
      </pc:sldChg>
      <pc:sldChg chg="modSp mod modClrScheme chgLayout modNotesTx">
        <pc:chgData name="Ceci, Katrina" userId="a66f0765-f329-437d-8d11-f2ff14f20412" providerId="ADAL" clId="{92F1B5EE-227B-4630-AAC0-70547601B934}" dt="2022-08-04T14:04:20.864" v="3292" actId="6549"/>
        <pc:sldMkLst>
          <pc:docMk/>
          <pc:sldMk cId="3804495521" sldId="612"/>
        </pc:sldMkLst>
        <pc:spChg chg="mod ord">
          <ac:chgData name="Ceci, Katrina" userId="a66f0765-f329-437d-8d11-f2ff14f20412" providerId="ADAL" clId="{92F1B5EE-227B-4630-AAC0-70547601B934}" dt="2022-08-04T13:47:27.366" v="3165" actId="20577"/>
          <ac:spMkLst>
            <pc:docMk/>
            <pc:sldMk cId="3804495521" sldId="612"/>
            <ac:spMk id="2" creationId="{814EF090-7851-1DAE-539F-2807F59F8A39}"/>
          </ac:spMkLst>
        </pc:spChg>
      </pc:sldChg>
      <pc:sldChg chg="modSp mod modClrScheme chgLayout modNotesTx">
        <pc:chgData name="Ceci, Katrina" userId="a66f0765-f329-437d-8d11-f2ff14f20412" providerId="ADAL" clId="{92F1B5EE-227B-4630-AAC0-70547601B934}" dt="2022-08-04T14:04:01.571" v="3279" actId="20577"/>
        <pc:sldMkLst>
          <pc:docMk/>
          <pc:sldMk cId="3026121241" sldId="613"/>
        </pc:sldMkLst>
        <pc:spChg chg="mod ord">
          <ac:chgData name="Ceci, Katrina" userId="a66f0765-f329-437d-8d11-f2ff14f20412" providerId="ADAL" clId="{92F1B5EE-227B-4630-AAC0-70547601B934}" dt="2022-08-04T13:47:51.409" v="3168" actId="20577"/>
          <ac:spMkLst>
            <pc:docMk/>
            <pc:sldMk cId="3026121241" sldId="613"/>
            <ac:spMk id="2" creationId="{814EF090-7851-1DAE-539F-2807F59F8A39}"/>
          </ac:spMkLst>
        </pc:spChg>
      </pc:sldChg>
      <pc:sldChg chg="modNotesTx">
        <pc:chgData name="Ceci, Katrina" userId="a66f0765-f329-437d-8d11-f2ff14f20412" providerId="ADAL" clId="{92F1B5EE-227B-4630-AAC0-70547601B934}" dt="2022-07-24T11:35:18.804" v="1793" actId="20577"/>
        <pc:sldMkLst>
          <pc:docMk/>
          <pc:sldMk cId="1551259037" sldId="614"/>
        </pc:sldMkLst>
      </pc:sldChg>
      <pc:sldChg chg="modSp mod modNotes modNotesTx">
        <pc:chgData name="Ceci, Katrina" userId="a66f0765-f329-437d-8d11-f2ff14f20412" providerId="ADAL" clId="{92F1B5EE-227B-4630-AAC0-70547601B934}" dt="2022-09-08T21:35:52.493" v="4840" actId="14100"/>
        <pc:sldMkLst>
          <pc:docMk/>
          <pc:sldMk cId="2446287024" sldId="615"/>
        </pc:sldMkLst>
        <pc:spChg chg="mod">
          <ac:chgData name="Ceci, Katrina" userId="a66f0765-f329-437d-8d11-f2ff14f20412" providerId="ADAL" clId="{92F1B5EE-227B-4630-AAC0-70547601B934}" dt="2022-08-10T18:47:05.060" v="4099" actId="20577"/>
          <ac:spMkLst>
            <pc:docMk/>
            <pc:sldMk cId="2446287024" sldId="615"/>
            <ac:spMk id="2" creationId="{8C3BE219-96F8-4D1A-2ED7-517EBA6AB7F3}"/>
          </ac:spMkLst>
        </pc:spChg>
      </pc:sldChg>
      <pc:sldChg chg="addSp delSp modSp new del mod delAnim modAnim modNotesTx">
        <pc:chgData name="Ceci, Katrina" userId="a66f0765-f329-437d-8d11-f2ff14f20412" providerId="ADAL" clId="{92F1B5EE-227B-4630-AAC0-70547601B934}" dt="2022-08-04T18:51:13.971" v="4052" actId="47"/>
        <pc:sldMkLst>
          <pc:docMk/>
          <pc:sldMk cId="3713520971" sldId="616"/>
        </pc:sldMkLst>
        <pc:spChg chg="add del mod">
          <ac:chgData name="Ceci, Katrina" userId="a66f0765-f329-437d-8d11-f2ff14f20412" providerId="ADAL" clId="{92F1B5EE-227B-4630-AAC0-70547601B934}" dt="2022-08-04T18:49:36.333" v="3787" actId="478"/>
          <ac:spMkLst>
            <pc:docMk/>
            <pc:sldMk cId="3713520971" sldId="616"/>
            <ac:spMk id="8" creationId="{A4B23CFC-B291-560F-3FBB-4AC39461ED74}"/>
          </ac:spMkLst>
        </pc:spChg>
        <pc:picChg chg="add del mod modCrop">
          <ac:chgData name="Ceci, Katrina" userId="a66f0765-f329-437d-8d11-f2ff14f20412" providerId="ADAL" clId="{92F1B5EE-227B-4630-AAC0-70547601B934}" dt="2022-07-22T20:58:21.313" v="128" actId="22"/>
          <ac:picMkLst>
            <pc:docMk/>
            <pc:sldMk cId="3713520971" sldId="616"/>
            <ac:picMk id="3" creationId="{9B3221D7-7D7F-27A7-3ACE-958466588EC3}"/>
          </ac:picMkLst>
        </pc:picChg>
        <pc:picChg chg="add del mod">
          <ac:chgData name="Ceci, Katrina" userId="a66f0765-f329-437d-8d11-f2ff14f20412" providerId="ADAL" clId="{92F1B5EE-227B-4630-AAC0-70547601B934}" dt="2022-07-22T21:00:52.372" v="132" actId="478"/>
          <ac:picMkLst>
            <pc:docMk/>
            <pc:sldMk cId="3713520971" sldId="616"/>
            <ac:picMk id="5" creationId="{C20CB056-97A5-BF63-41DB-715A8CAA0860}"/>
          </ac:picMkLst>
        </pc:picChg>
        <pc:picChg chg="add mod">
          <ac:chgData name="Ceci, Katrina" userId="a66f0765-f329-437d-8d11-f2ff14f20412" providerId="ADAL" clId="{92F1B5EE-227B-4630-AAC0-70547601B934}" dt="2022-07-22T21:05:00.091" v="276" actId="14100"/>
          <ac:picMkLst>
            <pc:docMk/>
            <pc:sldMk cId="3713520971" sldId="616"/>
            <ac:picMk id="7" creationId="{06F1D23A-80CF-66DB-D587-202D28B3B5C7}"/>
          </ac:picMkLst>
        </pc:picChg>
      </pc:sldChg>
      <pc:sldChg chg="addSp modSp mod modNotesTx">
        <pc:chgData name="Ceci, Katrina" userId="a66f0765-f329-437d-8d11-f2ff14f20412" providerId="ADAL" clId="{92F1B5EE-227B-4630-AAC0-70547601B934}" dt="2022-08-04T15:04:27.411" v="3785" actId="20577"/>
        <pc:sldMkLst>
          <pc:docMk/>
          <pc:sldMk cId="1098604236" sldId="617"/>
        </pc:sldMkLst>
        <pc:spChg chg="add mod">
          <ac:chgData name="Ceci, Katrina" userId="a66f0765-f329-437d-8d11-f2ff14f20412" providerId="ADAL" clId="{92F1B5EE-227B-4630-AAC0-70547601B934}" dt="2022-08-04T00:51:56.971" v="3141" actId="6549"/>
          <ac:spMkLst>
            <pc:docMk/>
            <pc:sldMk cId="1098604236" sldId="617"/>
            <ac:spMk id="3" creationId="{CEF43996-C26D-0E93-E7A6-B7B5377D7681}"/>
          </ac:spMkLst>
        </pc:spChg>
      </pc:sldChg>
      <pc:sldChg chg="add del">
        <pc:chgData name="Ceci, Katrina" userId="a66f0765-f329-437d-8d11-f2ff14f20412" providerId="ADAL" clId="{92F1B5EE-227B-4630-AAC0-70547601B934}" dt="2022-08-04T00:51:32.945" v="3121"/>
        <pc:sldMkLst>
          <pc:docMk/>
          <pc:sldMk cId="78284898" sldId="618"/>
        </pc:sldMkLst>
      </pc:sldChg>
      <pc:sldChg chg="modSp modAnim modNotesTx">
        <pc:chgData name="Ceci, Katrina" userId="a66f0765-f329-437d-8d11-f2ff14f20412" providerId="ADAL" clId="{92F1B5EE-227B-4630-AAC0-70547601B934}" dt="2022-08-10T18:42:56.112" v="4067" actId="20577"/>
        <pc:sldMkLst>
          <pc:docMk/>
          <pc:sldMk cId="1800852878" sldId="691"/>
        </pc:sldMkLst>
        <pc:spChg chg="mod">
          <ac:chgData name="Ceci, Katrina" userId="a66f0765-f329-437d-8d11-f2ff14f20412" providerId="ADAL" clId="{92F1B5EE-227B-4630-AAC0-70547601B934}" dt="2022-08-10T18:42:56.112" v="4067" actId="20577"/>
          <ac:spMkLst>
            <pc:docMk/>
            <pc:sldMk cId="1800852878" sldId="691"/>
            <ac:spMk id="6" creationId="{7865CC8D-2487-7152-883E-5B3EF9095DAC}"/>
          </ac:spMkLst>
        </pc:spChg>
      </pc:sldChg>
    </pc:docChg>
  </pc:docChgLst>
  <pc:docChgLst>
    <pc:chgData name="JIM BREWER" userId="S::jbrewer_wakemed.org#ext#@emergencynursesassociation.onmicrosoft.com::1fafbb34-d416-4b66-be75-ec2b5bd1771a" providerId="AD" clId="Web-{838C03AF-8055-7E29-C23F-2E9E388E3CA4}"/>
    <pc:docChg chg="modSld">
      <pc:chgData name="JIM BREWER" userId="S::jbrewer_wakemed.org#ext#@emergencynursesassociation.onmicrosoft.com::1fafbb34-d416-4b66-be75-ec2b5bd1771a" providerId="AD" clId="Web-{838C03AF-8055-7E29-C23F-2E9E388E3CA4}" dt="2022-07-05T14:17:45.877" v="0"/>
      <pc:docMkLst>
        <pc:docMk/>
      </pc:docMkLst>
      <pc:sldChg chg="addSp">
        <pc:chgData name="JIM BREWER" userId="S::jbrewer_wakemed.org#ext#@emergencynursesassociation.onmicrosoft.com::1fafbb34-d416-4b66-be75-ec2b5bd1771a" providerId="AD" clId="Web-{838C03AF-8055-7E29-C23F-2E9E388E3CA4}" dt="2022-07-05T14:17:45.877" v="0"/>
        <pc:sldMkLst>
          <pc:docMk/>
          <pc:sldMk cId="3092821024" sldId="593"/>
        </pc:sldMkLst>
        <pc:spChg chg="add">
          <ac:chgData name="JIM BREWER" userId="S::jbrewer_wakemed.org#ext#@emergencynursesassociation.onmicrosoft.com::1fafbb34-d416-4b66-be75-ec2b5bd1771a" providerId="AD" clId="Web-{838C03AF-8055-7E29-C23F-2E9E388E3CA4}" dt="2022-07-05T14:17:45.877" v="0"/>
          <ac:spMkLst>
            <pc:docMk/>
            <pc:sldMk cId="3092821024" sldId="593"/>
            <ac:spMk id="2" creationId="{41DF03A8-390D-77D6-94F4-BEA0378A13FC}"/>
          </ac:spMkLst>
        </pc:spChg>
      </pc:sldChg>
    </pc:docChg>
  </pc:docChgLst>
  <pc:docChgLst>
    <pc:chgData name="Lisa Smotrich" userId="S::lsmotri1_jhmi.edu#ext#@ena.org::2a0832c8-7508-41ae-bec9-feef5fc53f79" providerId="AD" clId="Web-{13D4C473-BD6C-4C96-BEF8-9F2DF0EDE060}"/>
    <pc:docChg chg="">
      <pc:chgData name="Lisa Smotrich" userId="S::lsmotri1_jhmi.edu#ext#@ena.org::2a0832c8-7508-41ae-bec9-feef5fc53f79" providerId="AD" clId="Web-{13D4C473-BD6C-4C96-BEF8-9F2DF0EDE060}" dt="2022-07-13T13:59:46.429" v="5"/>
      <pc:docMkLst>
        <pc:docMk/>
      </pc:docMkLst>
      <pc:sldChg chg="addCm">
        <pc:chgData name="Lisa Smotrich" userId="S::lsmotri1_jhmi.edu#ext#@ena.org::2a0832c8-7508-41ae-bec9-feef5fc53f79" providerId="AD" clId="Web-{13D4C473-BD6C-4C96-BEF8-9F2DF0EDE060}" dt="2022-07-13T13:54:07.562" v="2"/>
        <pc:sldMkLst>
          <pc:docMk/>
          <pc:sldMk cId="3809351594" sldId="353"/>
        </pc:sldMkLst>
      </pc:sldChg>
      <pc:sldChg chg="addCm">
        <pc:chgData name="Lisa Smotrich" userId="S::lsmotri1_jhmi.edu#ext#@ena.org::2a0832c8-7508-41ae-bec9-feef5fc53f79" providerId="AD" clId="Web-{13D4C473-BD6C-4C96-BEF8-9F2DF0EDE060}" dt="2022-07-13T13:54:39.625" v="4"/>
        <pc:sldMkLst>
          <pc:docMk/>
          <pc:sldMk cId="1166772521" sldId="357"/>
        </pc:sldMkLst>
      </pc:sldChg>
      <pc:sldChg chg="addCm">
        <pc:chgData name="Lisa Smotrich" userId="S::lsmotri1_jhmi.edu#ext#@ena.org::2a0832c8-7508-41ae-bec9-feef5fc53f79" providerId="AD" clId="Web-{13D4C473-BD6C-4C96-BEF8-9F2DF0EDE060}" dt="2022-07-13T13:54:26.671" v="3"/>
        <pc:sldMkLst>
          <pc:docMk/>
          <pc:sldMk cId="1573097058" sldId="358"/>
        </pc:sldMkLst>
      </pc:sldChg>
      <pc:sldChg chg="addCm">
        <pc:chgData name="Lisa Smotrich" userId="S::lsmotri1_jhmi.edu#ext#@ena.org::2a0832c8-7508-41ae-bec9-feef5fc53f79" providerId="AD" clId="Web-{13D4C473-BD6C-4C96-BEF8-9F2DF0EDE060}" dt="2022-07-13T13:53:52.921" v="1"/>
        <pc:sldMkLst>
          <pc:docMk/>
          <pc:sldMk cId="1719007683" sldId="359"/>
        </pc:sldMkLst>
      </pc:sldChg>
      <pc:sldChg chg="addCm">
        <pc:chgData name="Lisa Smotrich" userId="S::lsmotri1_jhmi.edu#ext#@ena.org::2a0832c8-7508-41ae-bec9-feef5fc53f79" providerId="AD" clId="Web-{13D4C473-BD6C-4C96-BEF8-9F2DF0EDE060}" dt="2022-07-13T13:59:46.429" v="5"/>
        <pc:sldMkLst>
          <pc:docMk/>
          <pc:sldMk cId="2032620847" sldId="362"/>
        </pc:sldMkLst>
      </pc:sldChg>
    </pc:docChg>
  </pc:docChgLst>
  <pc:docChgLst>
    <pc:chgData name="Ceci, Katrina" userId="a66f0765-f329-437d-8d11-f2ff14f20412" providerId="ADAL" clId="{1E2FC2C7-F87B-AA4C-B027-A7791DD5314C}"/>
    <pc:docChg chg="custSel modSld">
      <pc:chgData name="Ceci, Katrina" userId="a66f0765-f329-437d-8d11-f2ff14f20412" providerId="ADAL" clId="{1E2FC2C7-F87B-AA4C-B027-A7791DD5314C}" dt="2022-10-15T14:43:38.738" v="235" actId="313"/>
      <pc:docMkLst>
        <pc:docMk/>
      </pc:docMkLst>
      <pc:sldChg chg="modNotesTx">
        <pc:chgData name="Ceci, Katrina" userId="a66f0765-f329-437d-8d11-f2ff14f20412" providerId="ADAL" clId="{1E2FC2C7-F87B-AA4C-B027-A7791DD5314C}" dt="2022-10-15T14:40:51.955" v="124" actId="6549"/>
        <pc:sldMkLst>
          <pc:docMk/>
          <pc:sldMk cId="142146350" sldId="286"/>
        </pc:sldMkLst>
      </pc:sldChg>
      <pc:sldChg chg="modNotesTx">
        <pc:chgData name="Ceci, Katrina" userId="a66f0765-f329-437d-8d11-f2ff14f20412" providerId="ADAL" clId="{1E2FC2C7-F87B-AA4C-B027-A7791DD5314C}" dt="2022-10-15T14:40:42.045" v="123" actId="6549"/>
        <pc:sldMkLst>
          <pc:docMk/>
          <pc:sldMk cId="83382401" sldId="345"/>
        </pc:sldMkLst>
      </pc:sldChg>
      <pc:sldChg chg="modNotesTx">
        <pc:chgData name="Ceci, Katrina" userId="a66f0765-f329-437d-8d11-f2ff14f20412" providerId="ADAL" clId="{1E2FC2C7-F87B-AA4C-B027-A7791DD5314C}" dt="2022-10-15T14:34:10.878" v="61" actId="6549"/>
        <pc:sldMkLst>
          <pc:docMk/>
          <pc:sldMk cId="3809351594" sldId="353"/>
        </pc:sldMkLst>
      </pc:sldChg>
      <pc:sldChg chg="modNotesTx">
        <pc:chgData name="Ceci, Katrina" userId="a66f0765-f329-437d-8d11-f2ff14f20412" providerId="ADAL" clId="{1E2FC2C7-F87B-AA4C-B027-A7791DD5314C}" dt="2022-10-15T14:12:02.743" v="8" actId="6549"/>
        <pc:sldMkLst>
          <pc:docMk/>
          <pc:sldMk cId="3092821024" sldId="593"/>
        </pc:sldMkLst>
      </pc:sldChg>
      <pc:sldChg chg="modNotesTx">
        <pc:chgData name="Ceci, Katrina" userId="a66f0765-f329-437d-8d11-f2ff14f20412" providerId="ADAL" clId="{1E2FC2C7-F87B-AA4C-B027-A7791DD5314C}" dt="2022-10-15T14:43:38.738" v="235" actId="313"/>
        <pc:sldMkLst>
          <pc:docMk/>
          <pc:sldMk cId="1400785180" sldId="600"/>
        </pc:sldMkLst>
      </pc:sldChg>
      <pc:sldChg chg="modNotesTx">
        <pc:chgData name="Ceci, Katrina" userId="a66f0765-f329-437d-8d11-f2ff14f20412" providerId="ADAL" clId="{1E2FC2C7-F87B-AA4C-B027-A7791DD5314C}" dt="2022-10-15T14:24:28.096" v="15" actId="20577"/>
        <pc:sldMkLst>
          <pc:docMk/>
          <pc:sldMk cId="1551259037" sldId="614"/>
        </pc:sldMkLst>
      </pc:sldChg>
      <pc:sldChg chg="modNotesTx">
        <pc:chgData name="Ceci, Katrina" userId="a66f0765-f329-437d-8d11-f2ff14f20412" providerId="ADAL" clId="{1E2FC2C7-F87B-AA4C-B027-A7791DD5314C}" dt="2022-10-15T14:29:54.583" v="59" actId="20577"/>
        <pc:sldMkLst>
          <pc:docMk/>
          <pc:sldMk cId="2446287024" sldId="615"/>
        </pc:sldMkLst>
      </pc:sldChg>
    </pc:docChg>
  </pc:docChgLst>
  <pc:docChgLst>
    <pc:chgData name="Kathe, Colleen" userId="034b4bad-b2e0-4c41-ab02-d15132cee33b" providerId="ADAL" clId="{4E2D7919-F021-44C8-9110-C4C06908EFDE}"/>
    <pc:docChg chg="modSld">
      <pc:chgData name="Kathe, Colleen" userId="034b4bad-b2e0-4c41-ab02-d15132cee33b" providerId="ADAL" clId="{4E2D7919-F021-44C8-9110-C4C06908EFDE}" dt="2022-08-08T14:46:05.857" v="3" actId="1036"/>
      <pc:docMkLst>
        <pc:docMk/>
      </pc:docMkLst>
      <pc:sldChg chg="modSp mod">
        <pc:chgData name="Kathe, Colleen" userId="034b4bad-b2e0-4c41-ab02-d15132cee33b" providerId="ADAL" clId="{4E2D7919-F021-44C8-9110-C4C06908EFDE}" dt="2022-08-08T14:46:05.857" v="3" actId="1036"/>
        <pc:sldMkLst>
          <pc:docMk/>
          <pc:sldMk cId="1166772521" sldId="357"/>
        </pc:sldMkLst>
        <pc:picChg chg="mod">
          <ac:chgData name="Kathe, Colleen" userId="034b4bad-b2e0-4c41-ab02-d15132cee33b" providerId="ADAL" clId="{4E2D7919-F021-44C8-9110-C4C06908EFDE}" dt="2022-08-08T14:46:05.857" v="3" actId="1036"/>
          <ac:picMkLst>
            <pc:docMk/>
            <pc:sldMk cId="1166772521" sldId="357"/>
            <ac:picMk id="5" creationId="{19A4ADF8-E1BE-4537-B651-7A89F1F73B4C}"/>
          </ac:picMkLst>
        </pc:picChg>
      </pc:sldChg>
      <pc:sldChg chg="modSp mod">
        <pc:chgData name="Kathe, Colleen" userId="034b4bad-b2e0-4c41-ab02-d15132cee33b" providerId="ADAL" clId="{4E2D7919-F021-44C8-9110-C4C06908EFDE}" dt="2022-08-08T14:45:26.618" v="1" actId="1036"/>
        <pc:sldMkLst>
          <pc:docMk/>
          <pc:sldMk cId="591524032" sldId="605"/>
        </pc:sldMkLst>
        <pc:picChg chg="mod">
          <ac:chgData name="Kathe, Colleen" userId="034b4bad-b2e0-4c41-ab02-d15132cee33b" providerId="ADAL" clId="{4E2D7919-F021-44C8-9110-C4C06908EFDE}" dt="2022-08-08T14:45:26.618" v="1" actId="1036"/>
          <ac:picMkLst>
            <pc:docMk/>
            <pc:sldMk cId="591524032" sldId="605"/>
            <ac:picMk id="2" creationId="{EE20B83E-EAEE-662B-74F8-8BA42354A862}"/>
          </ac:picMkLst>
        </pc:picChg>
      </pc:sldChg>
    </pc:docChg>
  </pc:docChgLst>
  <pc:docChgLst>
    <pc:chgData name="Eric Christensen" userId="75c5ccd8-ed03-4d0e-b9de-8a4f5a41cfbd" providerId="ADAL" clId="{C531F8F1-4950-45F2-9F44-0625AE353219}"/>
    <pc:docChg chg="modSld">
      <pc:chgData name="Eric Christensen" userId="75c5ccd8-ed03-4d0e-b9de-8a4f5a41cfbd" providerId="ADAL" clId="{C531F8F1-4950-45F2-9F44-0625AE353219}" dt="2023-05-22T02:50:55.580" v="1" actId="20577"/>
      <pc:docMkLst>
        <pc:docMk/>
      </pc:docMkLst>
      <pc:sldChg chg="modSp mod">
        <pc:chgData name="Eric Christensen" userId="75c5ccd8-ed03-4d0e-b9de-8a4f5a41cfbd" providerId="ADAL" clId="{C531F8F1-4950-45F2-9F44-0625AE353219}" dt="2023-05-22T02:50:55.580" v="1" actId="20577"/>
        <pc:sldMkLst>
          <pc:docMk/>
          <pc:sldMk cId="83382401" sldId="345"/>
        </pc:sldMkLst>
        <pc:graphicFrameChg chg="modGraphic">
          <ac:chgData name="Eric Christensen" userId="75c5ccd8-ed03-4d0e-b9de-8a4f5a41cfbd" providerId="ADAL" clId="{C531F8F1-4950-45F2-9F44-0625AE353219}" dt="2023-05-22T02:50:55.580" v="1" actId="20577"/>
          <ac:graphicFrameMkLst>
            <pc:docMk/>
            <pc:sldMk cId="83382401" sldId="345"/>
            <ac:graphicFrameMk id="4" creationId="{00000000-0000-0000-0000-000000000000}"/>
          </ac:graphicFrameMkLst>
        </pc:graphicFrameChg>
      </pc:sldChg>
    </pc:docChg>
  </pc:docChgLst>
  <pc:docChgLst>
    <pc:chgData name="Zahn, Chris" userId="631ccf5a-b671-4a70-9f2f-e1caf707991e" providerId="ADAL" clId="{607AB779-88BC-4254-8540-B61FFEDFA3DD}"/>
    <pc:docChg chg="undo custSel modSld">
      <pc:chgData name="Zahn, Chris" userId="631ccf5a-b671-4a70-9f2f-e1caf707991e" providerId="ADAL" clId="{607AB779-88BC-4254-8540-B61FFEDFA3DD}" dt="2022-08-15T20:31:41.388" v="112" actId="1076"/>
      <pc:docMkLst>
        <pc:docMk/>
      </pc:docMkLst>
      <pc:sldChg chg="modNotesTx">
        <pc:chgData name="Zahn, Chris" userId="631ccf5a-b671-4a70-9f2f-e1caf707991e" providerId="ADAL" clId="{607AB779-88BC-4254-8540-B61FFEDFA3DD}" dt="2022-08-15T20:14:16.277" v="19" actId="6549"/>
        <pc:sldMkLst>
          <pc:docMk/>
          <pc:sldMk cId="2024450441" sldId="256"/>
        </pc:sldMkLst>
      </pc:sldChg>
      <pc:sldChg chg="modNotesTx">
        <pc:chgData name="Zahn, Chris" userId="631ccf5a-b671-4a70-9f2f-e1caf707991e" providerId="ADAL" clId="{607AB779-88BC-4254-8540-B61FFEDFA3DD}" dt="2022-08-15T20:15:40.037" v="45" actId="20577"/>
        <pc:sldMkLst>
          <pc:docMk/>
          <pc:sldMk cId="2777613172" sldId="340"/>
        </pc:sldMkLst>
      </pc:sldChg>
      <pc:sldChg chg="modSp mod">
        <pc:chgData name="Zahn, Chris" userId="631ccf5a-b671-4a70-9f2f-e1caf707991e" providerId="ADAL" clId="{607AB779-88BC-4254-8540-B61FFEDFA3DD}" dt="2022-08-15T20:20:20.907" v="68" actId="20577"/>
        <pc:sldMkLst>
          <pc:docMk/>
          <pc:sldMk cId="3233458284" sldId="343"/>
        </pc:sldMkLst>
        <pc:spChg chg="mod">
          <ac:chgData name="Zahn, Chris" userId="631ccf5a-b671-4a70-9f2f-e1caf707991e" providerId="ADAL" clId="{607AB779-88BC-4254-8540-B61FFEDFA3DD}" dt="2022-08-15T20:20:15.825" v="64" actId="20577"/>
          <ac:spMkLst>
            <pc:docMk/>
            <pc:sldMk cId="3233458284" sldId="343"/>
            <ac:spMk id="6" creationId="{5E57927E-8A9B-4BB5-AEB7-3F9728FBAAE9}"/>
          </ac:spMkLst>
        </pc:spChg>
        <pc:spChg chg="mod">
          <ac:chgData name="Zahn, Chris" userId="631ccf5a-b671-4a70-9f2f-e1caf707991e" providerId="ADAL" clId="{607AB779-88BC-4254-8540-B61FFEDFA3DD}" dt="2022-08-15T20:20:20.907" v="68" actId="20577"/>
          <ac:spMkLst>
            <pc:docMk/>
            <pc:sldMk cId="3233458284" sldId="343"/>
            <ac:spMk id="8" creationId="{42EA61BF-5DB7-4895-948C-F1FF5EB900E0}"/>
          </ac:spMkLst>
        </pc:spChg>
      </pc:sldChg>
      <pc:sldChg chg="modSp mod">
        <pc:chgData name="Zahn, Chris" userId="631ccf5a-b671-4a70-9f2f-e1caf707991e" providerId="ADAL" clId="{607AB779-88BC-4254-8540-B61FFEDFA3DD}" dt="2022-08-15T20:23:12.743" v="79" actId="20577"/>
        <pc:sldMkLst>
          <pc:docMk/>
          <pc:sldMk cId="147911858" sldId="344"/>
        </pc:sldMkLst>
        <pc:spChg chg="mod">
          <ac:chgData name="Zahn, Chris" userId="631ccf5a-b671-4a70-9f2f-e1caf707991e" providerId="ADAL" clId="{607AB779-88BC-4254-8540-B61FFEDFA3DD}" dt="2022-08-15T20:23:05.056" v="75" actId="20577"/>
          <ac:spMkLst>
            <pc:docMk/>
            <pc:sldMk cId="147911858" sldId="344"/>
            <ac:spMk id="6" creationId="{5E57927E-8A9B-4BB5-AEB7-3F9728FBAAE9}"/>
          </ac:spMkLst>
        </pc:spChg>
        <pc:spChg chg="mod">
          <ac:chgData name="Zahn, Chris" userId="631ccf5a-b671-4a70-9f2f-e1caf707991e" providerId="ADAL" clId="{607AB779-88BC-4254-8540-B61FFEDFA3DD}" dt="2022-08-15T20:23:12.743" v="79" actId="20577"/>
          <ac:spMkLst>
            <pc:docMk/>
            <pc:sldMk cId="147911858" sldId="344"/>
            <ac:spMk id="8" creationId="{42EA61BF-5DB7-4895-948C-F1FF5EB900E0}"/>
          </ac:spMkLst>
        </pc:spChg>
      </pc:sldChg>
      <pc:sldChg chg="modSp mod">
        <pc:chgData name="Zahn, Chris" userId="631ccf5a-b671-4a70-9f2f-e1caf707991e" providerId="ADAL" clId="{607AB779-88BC-4254-8540-B61FFEDFA3DD}" dt="2022-08-15T20:30:57.102" v="108" actId="20577"/>
        <pc:sldMkLst>
          <pc:docMk/>
          <pc:sldMk cId="83382401" sldId="345"/>
        </pc:sldMkLst>
        <pc:graphicFrameChg chg="mod modGraphic">
          <ac:chgData name="Zahn, Chris" userId="631ccf5a-b671-4a70-9f2f-e1caf707991e" providerId="ADAL" clId="{607AB779-88BC-4254-8540-B61FFEDFA3DD}" dt="2022-08-15T20:30:57.102" v="108" actId="20577"/>
          <ac:graphicFrameMkLst>
            <pc:docMk/>
            <pc:sldMk cId="83382401" sldId="345"/>
            <ac:graphicFrameMk id="4" creationId="{00000000-0000-0000-0000-000000000000}"/>
          </ac:graphicFrameMkLst>
        </pc:graphicFrameChg>
      </pc:sldChg>
      <pc:sldChg chg="modSp mod">
        <pc:chgData name="Zahn, Chris" userId="631ccf5a-b671-4a70-9f2f-e1caf707991e" providerId="ADAL" clId="{607AB779-88BC-4254-8540-B61FFEDFA3DD}" dt="2022-08-15T20:19:32.313" v="61" actId="20577"/>
        <pc:sldMkLst>
          <pc:docMk/>
          <pc:sldMk cId="3464018070" sldId="349"/>
        </pc:sldMkLst>
        <pc:spChg chg="mod">
          <ac:chgData name="Zahn, Chris" userId="631ccf5a-b671-4a70-9f2f-e1caf707991e" providerId="ADAL" clId="{607AB779-88BC-4254-8540-B61FFEDFA3DD}" dt="2022-08-15T20:19:25.161" v="58" actId="20577"/>
          <ac:spMkLst>
            <pc:docMk/>
            <pc:sldMk cId="3464018070" sldId="349"/>
            <ac:spMk id="6" creationId="{5E57927E-8A9B-4BB5-AEB7-3F9728FBAAE9}"/>
          </ac:spMkLst>
        </pc:spChg>
        <pc:spChg chg="mod">
          <ac:chgData name="Zahn, Chris" userId="631ccf5a-b671-4a70-9f2f-e1caf707991e" providerId="ADAL" clId="{607AB779-88BC-4254-8540-B61FFEDFA3DD}" dt="2022-08-15T20:19:32.313" v="61" actId="20577"/>
          <ac:spMkLst>
            <pc:docMk/>
            <pc:sldMk cId="3464018070" sldId="349"/>
            <ac:spMk id="8" creationId="{42EA61BF-5DB7-4895-948C-F1FF5EB900E0}"/>
          </ac:spMkLst>
        </pc:spChg>
      </pc:sldChg>
      <pc:sldChg chg="modSp mod">
        <pc:chgData name="Zahn, Chris" userId="631ccf5a-b671-4a70-9f2f-e1caf707991e" providerId="ADAL" clId="{607AB779-88BC-4254-8540-B61FFEDFA3DD}" dt="2022-08-15T20:22:04.432" v="72" actId="1076"/>
        <pc:sldMkLst>
          <pc:docMk/>
          <pc:sldMk cId="4123558825" sldId="360"/>
        </pc:sldMkLst>
        <pc:picChg chg="mod">
          <ac:chgData name="Zahn, Chris" userId="631ccf5a-b671-4a70-9f2f-e1caf707991e" providerId="ADAL" clId="{607AB779-88BC-4254-8540-B61FFEDFA3DD}" dt="2022-08-15T20:22:04.432" v="72" actId="1076"/>
          <ac:picMkLst>
            <pc:docMk/>
            <pc:sldMk cId="4123558825" sldId="360"/>
            <ac:picMk id="3" creationId="{0EFD8912-2E95-405F-8036-723ED5B2BB5E}"/>
          </ac:picMkLst>
        </pc:picChg>
      </pc:sldChg>
      <pc:sldChg chg="modSp mod">
        <pc:chgData name="Zahn, Chris" userId="631ccf5a-b671-4a70-9f2f-e1caf707991e" providerId="ADAL" clId="{607AB779-88BC-4254-8540-B61FFEDFA3DD}" dt="2022-08-15T20:17:07.116" v="49" actId="14100"/>
        <pc:sldMkLst>
          <pc:docMk/>
          <pc:sldMk cId="657322335" sldId="380"/>
        </pc:sldMkLst>
        <pc:spChg chg="mod">
          <ac:chgData name="Zahn, Chris" userId="631ccf5a-b671-4a70-9f2f-e1caf707991e" providerId="ADAL" clId="{607AB779-88BC-4254-8540-B61FFEDFA3DD}" dt="2022-08-15T20:17:07.116" v="49" actId="14100"/>
          <ac:spMkLst>
            <pc:docMk/>
            <pc:sldMk cId="657322335" sldId="380"/>
            <ac:spMk id="3" creationId="{6B90F98E-2DAA-4431-8893-E6C7DEBF14B1}"/>
          </ac:spMkLst>
        </pc:spChg>
      </pc:sldChg>
      <pc:sldChg chg="modNotesTx">
        <pc:chgData name="Zahn, Chris" userId="631ccf5a-b671-4a70-9f2f-e1caf707991e" providerId="ADAL" clId="{607AB779-88BC-4254-8540-B61FFEDFA3DD}" dt="2022-08-15T20:12:43.360" v="13" actId="313"/>
        <pc:sldMkLst>
          <pc:docMk/>
          <pc:sldMk cId="3092821024" sldId="593"/>
        </pc:sldMkLst>
      </pc:sldChg>
      <pc:sldChg chg="modSp mod">
        <pc:chgData name="Zahn, Chris" userId="631ccf5a-b671-4a70-9f2f-e1caf707991e" providerId="ADAL" clId="{607AB779-88BC-4254-8540-B61FFEDFA3DD}" dt="2022-08-15T20:31:41.388" v="112" actId="1076"/>
        <pc:sldMkLst>
          <pc:docMk/>
          <pc:sldMk cId="1400785180" sldId="600"/>
        </pc:sldMkLst>
        <pc:spChg chg="mod">
          <ac:chgData name="Zahn, Chris" userId="631ccf5a-b671-4a70-9f2f-e1caf707991e" providerId="ADAL" clId="{607AB779-88BC-4254-8540-B61FFEDFA3DD}" dt="2022-08-15T20:31:41.388" v="112" actId="1076"/>
          <ac:spMkLst>
            <pc:docMk/>
            <pc:sldMk cId="1400785180" sldId="600"/>
            <ac:spMk id="2" creationId="{29680E68-6E36-9219-50F3-3A44D7E341E0}"/>
          </ac:spMkLst>
        </pc:spChg>
      </pc:sldChg>
      <pc:sldChg chg="modNotesTx">
        <pc:chgData name="Zahn, Chris" userId="631ccf5a-b671-4a70-9f2f-e1caf707991e" providerId="ADAL" clId="{607AB779-88BC-4254-8540-B61FFEDFA3DD}" dt="2022-08-15T20:13:26.447" v="17" actId="6549"/>
        <pc:sldMkLst>
          <pc:docMk/>
          <pc:sldMk cId="301506922" sldId="604"/>
        </pc:sldMkLst>
      </pc:sldChg>
      <pc:sldChg chg="modNotesTx">
        <pc:chgData name="Zahn, Chris" userId="631ccf5a-b671-4a70-9f2f-e1caf707991e" providerId="ADAL" clId="{607AB779-88BC-4254-8540-B61FFEDFA3DD}" dt="2022-08-15T20:16:14.787" v="48" actId="6549"/>
        <pc:sldMkLst>
          <pc:docMk/>
          <pc:sldMk cId="591524032" sldId="605"/>
        </pc:sldMkLst>
      </pc:sldChg>
      <pc:sldChg chg="modSp">
        <pc:chgData name="Zahn, Chris" userId="631ccf5a-b671-4a70-9f2f-e1caf707991e" providerId="ADAL" clId="{607AB779-88BC-4254-8540-B61FFEDFA3DD}" dt="2022-08-15T20:19:01.785" v="56"/>
        <pc:sldMkLst>
          <pc:docMk/>
          <pc:sldMk cId="2929331402" sldId="606"/>
        </pc:sldMkLst>
        <pc:spChg chg="mod">
          <ac:chgData name="Zahn, Chris" userId="631ccf5a-b671-4a70-9f2f-e1caf707991e" providerId="ADAL" clId="{607AB779-88BC-4254-8540-B61FFEDFA3DD}" dt="2022-08-15T20:19:01.785" v="56"/>
          <ac:spMkLst>
            <pc:docMk/>
            <pc:sldMk cId="2929331402" sldId="606"/>
            <ac:spMk id="2" creationId="{814EF090-7851-1DAE-539F-2807F59F8A39}"/>
          </ac:spMkLst>
        </pc:spChg>
      </pc:sldChg>
      <pc:sldChg chg="modSp">
        <pc:chgData name="Zahn, Chris" userId="631ccf5a-b671-4a70-9f2f-e1caf707991e" providerId="ADAL" clId="{607AB779-88BC-4254-8540-B61FFEDFA3DD}" dt="2022-08-15T20:19:43.408" v="62"/>
        <pc:sldMkLst>
          <pc:docMk/>
          <pc:sldMk cId="533797082" sldId="607"/>
        </pc:sldMkLst>
        <pc:spChg chg="mod">
          <ac:chgData name="Zahn, Chris" userId="631ccf5a-b671-4a70-9f2f-e1caf707991e" providerId="ADAL" clId="{607AB779-88BC-4254-8540-B61FFEDFA3DD}" dt="2022-08-15T20:19:43.408" v="62"/>
          <ac:spMkLst>
            <pc:docMk/>
            <pc:sldMk cId="533797082" sldId="607"/>
            <ac:spMk id="2" creationId="{814EF090-7851-1DAE-539F-2807F59F8A39}"/>
          </ac:spMkLst>
        </pc:spChg>
      </pc:sldChg>
      <pc:sldChg chg="modSp">
        <pc:chgData name="Zahn, Chris" userId="631ccf5a-b671-4a70-9f2f-e1caf707991e" providerId="ADAL" clId="{607AB779-88BC-4254-8540-B61FFEDFA3DD}" dt="2022-08-15T20:20:34.392" v="69"/>
        <pc:sldMkLst>
          <pc:docMk/>
          <pc:sldMk cId="1037105059" sldId="608"/>
        </pc:sldMkLst>
        <pc:spChg chg="mod">
          <ac:chgData name="Zahn, Chris" userId="631ccf5a-b671-4a70-9f2f-e1caf707991e" providerId="ADAL" clId="{607AB779-88BC-4254-8540-B61FFEDFA3DD}" dt="2022-08-15T20:20:34.392" v="69"/>
          <ac:spMkLst>
            <pc:docMk/>
            <pc:sldMk cId="1037105059" sldId="608"/>
            <ac:spMk id="2" creationId="{814EF090-7851-1DAE-539F-2807F59F8A39}"/>
          </ac:spMkLst>
        </pc:spChg>
      </pc:sldChg>
      <pc:sldChg chg="modSp">
        <pc:chgData name="Zahn, Chris" userId="631ccf5a-b671-4a70-9f2f-e1caf707991e" providerId="ADAL" clId="{607AB779-88BC-4254-8540-B61FFEDFA3DD}" dt="2022-08-15T20:20:08.633" v="63"/>
        <pc:sldMkLst>
          <pc:docMk/>
          <pc:sldMk cId="2681909778" sldId="610"/>
        </pc:sldMkLst>
        <pc:spChg chg="mod">
          <ac:chgData name="Zahn, Chris" userId="631ccf5a-b671-4a70-9f2f-e1caf707991e" providerId="ADAL" clId="{607AB779-88BC-4254-8540-B61FFEDFA3DD}" dt="2022-08-15T20:20:08.633" v="63"/>
          <ac:spMkLst>
            <pc:docMk/>
            <pc:sldMk cId="2681909778" sldId="610"/>
            <ac:spMk id="2" creationId="{814EF090-7851-1DAE-539F-2807F59F8A39}"/>
          </ac:spMkLst>
        </pc:spChg>
      </pc:sldChg>
      <pc:sldChg chg="modSp">
        <pc:chgData name="Zahn, Chris" userId="631ccf5a-b671-4a70-9f2f-e1caf707991e" providerId="ADAL" clId="{607AB779-88BC-4254-8540-B61FFEDFA3DD}" dt="2022-08-15T20:20:43.919" v="70"/>
        <pc:sldMkLst>
          <pc:docMk/>
          <pc:sldMk cId="3980549706" sldId="611"/>
        </pc:sldMkLst>
        <pc:spChg chg="mod">
          <ac:chgData name="Zahn, Chris" userId="631ccf5a-b671-4a70-9f2f-e1caf707991e" providerId="ADAL" clId="{607AB779-88BC-4254-8540-B61FFEDFA3DD}" dt="2022-08-15T20:20:43.919" v="70"/>
          <ac:spMkLst>
            <pc:docMk/>
            <pc:sldMk cId="3980549706" sldId="611"/>
            <ac:spMk id="2" creationId="{814EF090-7851-1DAE-539F-2807F59F8A39}"/>
          </ac:spMkLst>
        </pc:spChg>
      </pc:sldChg>
      <pc:sldChg chg="modSp">
        <pc:chgData name="Zahn, Chris" userId="631ccf5a-b671-4a70-9f2f-e1caf707991e" providerId="ADAL" clId="{607AB779-88BC-4254-8540-B61FFEDFA3DD}" dt="2022-08-15T20:22:15.327" v="73"/>
        <pc:sldMkLst>
          <pc:docMk/>
          <pc:sldMk cId="3804495521" sldId="612"/>
        </pc:sldMkLst>
        <pc:spChg chg="mod">
          <ac:chgData name="Zahn, Chris" userId="631ccf5a-b671-4a70-9f2f-e1caf707991e" providerId="ADAL" clId="{607AB779-88BC-4254-8540-B61FFEDFA3DD}" dt="2022-08-15T20:22:15.327" v="73"/>
          <ac:spMkLst>
            <pc:docMk/>
            <pc:sldMk cId="3804495521" sldId="612"/>
            <ac:spMk id="2" creationId="{814EF090-7851-1DAE-539F-2807F59F8A39}"/>
          </ac:spMkLst>
        </pc:spChg>
      </pc:sldChg>
      <pc:sldChg chg="modSp">
        <pc:chgData name="Zahn, Chris" userId="631ccf5a-b671-4a70-9f2f-e1caf707991e" providerId="ADAL" clId="{607AB779-88BC-4254-8540-B61FFEDFA3DD}" dt="2022-08-15T20:22:50.550" v="74"/>
        <pc:sldMkLst>
          <pc:docMk/>
          <pc:sldMk cId="3026121241" sldId="613"/>
        </pc:sldMkLst>
        <pc:spChg chg="mod">
          <ac:chgData name="Zahn, Chris" userId="631ccf5a-b671-4a70-9f2f-e1caf707991e" providerId="ADAL" clId="{607AB779-88BC-4254-8540-B61FFEDFA3DD}" dt="2022-08-15T20:22:50.550" v="74"/>
          <ac:spMkLst>
            <pc:docMk/>
            <pc:sldMk cId="3026121241" sldId="613"/>
            <ac:spMk id="2" creationId="{814EF090-7851-1DAE-539F-2807F59F8A39}"/>
          </ac:spMkLst>
        </pc:spChg>
      </pc:sldChg>
      <pc:sldChg chg="modSp mod">
        <pc:chgData name="Zahn, Chris" userId="631ccf5a-b671-4a70-9f2f-e1caf707991e" providerId="ADAL" clId="{607AB779-88BC-4254-8540-B61FFEDFA3DD}" dt="2022-08-15T20:17:47.736" v="52" actId="14100"/>
        <pc:sldMkLst>
          <pc:docMk/>
          <pc:sldMk cId="1551259037" sldId="614"/>
        </pc:sldMkLst>
        <pc:spChg chg="mod">
          <ac:chgData name="Zahn, Chris" userId="631ccf5a-b671-4a70-9f2f-e1caf707991e" providerId="ADAL" clId="{607AB779-88BC-4254-8540-B61FFEDFA3DD}" dt="2022-08-15T20:17:47.736" v="52" actId="14100"/>
          <ac:spMkLst>
            <pc:docMk/>
            <pc:sldMk cId="1551259037" sldId="614"/>
            <ac:spMk id="2" creationId="{7EC5E296-7F46-9002-D6DA-20A04E1A1055}"/>
          </ac:spMkLst>
        </pc:spChg>
      </pc:sldChg>
      <pc:sldChg chg="modSp mod">
        <pc:chgData name="Zahn, Chris" userId="631ccf5a-b671-4a70-9f2f-e1caf707991e" providerId="ADAL" clId="{607AB779-88BC-4254-8540-B61FFEDFA3DD}" dt="2022-08-15T20:18:21.482" v="55" actId="6549"/>
        <pc:sldMkLst>
          <pc:docMk/>
          <pc:sldMk cId="2446287024" sldId="615"/>
        </pc:sldMkLst>
        <pc:spChg chg="mod">
          <ac:chgData name="Zahn, Chris" userId="631ccf5a-b671-4a70-9f2f-e1caf707991e" providerId="ADAL" clId="{607AB779-88BC-4254-8540-B61FFEDFA3DD}" dt="2022-08-15T20:18:21.482" v="55" actId="6549"/>
          <ac:spMkLst>
            <pc:docMk/>
            <pc:sldMk cId="2446287024" sldId="615"/>
            <ac:spMk id="2" creationId="{8C3BE219-96F8-4D1A-2ED7-517EBA6AB7F3}"/>
          </ac:spMkLst>
        </pc:spChg>
      </pc:sldChg>
      <pc:sldChg chg="modSp">
        <pc:chgData name="Zahn, Chris" userId="631ccf5a-b671-4a70-9f2f-e1caf707991e" providerId="ADAL" clId="{607AB779-88BC-4254-8540-B61FFEDFA3DD}" dt="2022-08-15T20:18:00.166" v="53" actId="207"/>
        <pc:sldMkLst>
          <pc:docMk/>
          <pc:sldMk cId="1800852878" sldId="691"/>
        </pc:sldMkLst>
        <pc:spChg chg="mod">
          <ac:chgData name="Zahn, Chris" userId="631ccf5a-b671-4a70-9f2f-e1caf707991e" providerId="ADAL" clId="{607AB779-88BC-4254-8540-B61FFEDFA3DD}" dt="2022-08-15T20:18:00.166" v="53" actId="207"/>
          <ac:spMkLst>
            <pc:docMk/>
            <pc:sldMk cId="1800852878" sldId="691"/>
            <ac:spMk id="6" creationId="{7865CC8D-2487-7152-883E-5B3EF9095DAC}"/>
          </ac:spMkLst>
        </pc:spChg>
      </pc:sldChg>
    </pc:docChg>
  </pc:docChgLst>
  <pc:docChgLst>
    <pc:chgData name="Eric Christensen" userId="75c5ccd8-ed03-4d0e-b9de-8a4f5a41cfbd" providerId="ADAL" clId="{AEA5FCF6-8EE8-4AED-8654-786F3AF29D10}"/>
    <pc:docChg chg="modSld">
      <pc:chgData name="Eric Christensen" userId="75c5ccd8-ed03-4d0e-b9de-8a4f5a41cfbd" providerId="ADAL" clId="{AEA5FCF6-8EE8-4AED-8654-786F3AF29D10}" dt="2023-04-04T20:40:40.299" v="129"/>
      <pc:docMkLst>
        <pc:docMk/>
      </pc:docMkLst>
      <pc:sldChg chg="addSp modSp mod setBg modAnim">
        <pc:chgData name="Eric Christensen" userId="75c5ccd8-ed03-4d0e-b9de-8a4f5a41cfbd" providerId="ADAL" clId="{AEA5FCF6-8EE8-4AED-8654-786F3AF29D10}" dt="2023-04-04T20:40:40.299" v="129"/>
        <pc:sldMkLst>
          <pc:docMk/>
          <pc:sldMk cId="1551259037" sldId="614"/>
        </pc:sldMkLst>
        <pc:spChg chg="add mod">
          <ac:chgData name="Eric Christensen" userId="75c5ccd8-ed03-4d0e-b9de-8a4f5a41cfbd" providerId="ADAL" clId="{AEA5FCF6-8EE8-4AED-8654-786F3AF29D10}" dt="2023-04-04T20:39:09.795" v="109" actId="1076"/>
          <ac:spMkLst>
            <pc:docMk/>
            <pc:sldMk cId="1551259037" sldId="614"/>
            <ac:spMk id="4" creationId="{3F457680-F955-E6B5-53D2-FF4B6B98531E}"/>
          </ac:spMkLst>
        </pc:spChg>
        <pc:spChg chg="add mod ord">
          <ac:chgData name="Eric Christensen" userId="75c5ccd8-ed03-4d0e-b9de-8a4f5a41cfbd" providerId="ADAL" clId="{AEA5FCF6-8EE8-4AED-8654-786F3AF29D10}" dt="2023-04-04T20:29:50.154" v="75" actId="167"/>
          <ac:spMkLst>
            <pc:docMk/>
            <pc:sldMk cId="1551259037" sldId="614"/>
            <ac:spMk id="5" creationId="{C4224F59-4D58-6C13-192C-93442DD32FDC}"/>
          </ac:spMkLst>
        </pc:spChg>
        <pc:spChg chg="add mod">
          <ac:chgData name="Eric Christensen" userId="75c5ccd8-ed03-4d0e-b9de-8a4f5a41cfbd" providerId="ADAL" clId="{AEA5FCF6-8EE8-4AED-8654-786F3AF29D10}" dt="2023-04-04T20:39:51.874" v="126" actId="207"/>
          <ac:spMkLst>
            <pc:docMk/>
            <pc:sldMk cId="1551259037" sldId="614"/>
            <ac:spMk id="6" creationId="{AE5F95CF-0F82-E718-9DF0-C289E4AE3CA2}"/>
          </ac:spMkLst>
        </pc:spChg>
        <pc:picChg chg="mod">
          <ac:chgData name="Eric Christensen" userId="75c5ccd8-ed03-4d0e-b9de-8a4f5a41cfbd" providerId="ADAL" clId="{AEA5FCF6-8EE8-4AED-8654-786F3AF29D10}" dt="2023-04-04T20:39:40.053" v="125" actId="1076"/>
          <ac:picMkLst>
            <pc:docMk/>
            <pc:sldMk cId="1551259037" sldId="614"/>
            <ac:picMk id="3" creationId="{7E4C4BFF-8E4A-93E5-1B99-C996604CA088}"/>
          </ac:picMkLst>
        </pc:picChg>
      </pc:sldChg>
    </pc:docChg>
  </pc:docChgLst>
  <pc:docChgLst>
    <pc:chgData name="JIM BREWER" userId="S::jbrewer_wakemed.org#ext#@emergencynursesassociation.onmicrosoft.com::1fafbb34-d416-4b66-be75-ec2b5bd1771a" providerId="AD" clId="Web-{A487C434-A809-2B6B-8377-C348869FE171}"/>
    <pc:docChg chg="modSld">
      <pc:chgData name="JIM BREWER" userId="S::jbrewer_wakemed.org#ext#@emergencynursesassociation.onmicrosoft.com::1fafbb34-d416-4b66-be75-ec2b5bd1771a" providerId="AD" clId="Web-{A487C434-A809-2B6B-8377-C348869FE171}" dt="2022-07-05T14:25:01.868" v="0"/>
      <pc:docMkLst>
        <pc:docMk/>
      </pc:docMkLst>
      <pc:sldChg chg="delSp">
        <pc:chgData name="JIM BREWER" userId="S::jbrewer_wakemed.org#ext#@emergencynursesassociation.onmicrosoft.com::1fafbb34-d416-4b66-be75-ec2b5bd1771a" providerId="AD" clId="Web-{A487C434-A809-2B6B-8377-C348869FE171}" dt="2022-07-05T14:25:01.868" v="0"/>
        <pc:sldMkLst>
          <pc:docMk/>
          <pc:sldMk cId="3092821024" sldId="593"/>
        </pc:sldMkLst>
        <pc:spChg chg="del">
          <ac:chgData name="JIM BREWER" userId="S::jbrewer_wakemed.org#ext#@emergencynursesassociation.onmicrosoft.com::1fafbb34-d416-4b66-be75-ec2b5bd1771a" providerId="AD" clId="Web-{A487C434-A809-2B6B-8377-C348869FE171}" dt="2022-07-05T14:25:01.868" v="0"/>
          <ac:spMkLst>
            <pc:docMk/>
            <pc:sldMk cId="3092821024" sldId="593"/>
            <ac:spMk id="2" creationId="{41DF03A8-390D-77D6-94F4-BEA0378A13FC}"/>
          </ac:spMkLst>
        </pc:spChg>
      </pc:sldChg>
    </pc:docChg>
  </pc:docChgLst>
  <pc:docChgLst>
    <pc:chgData name="JIM BREWER" userId="a48ffd43-ce7b-4624-9159-ebbc18da8380" providerId="ADAL" clId="{C18E1243-08A1-4CCF-883C-2F2DD1159927}"/>
    <pc:docChg chg="modSld modNotesMaster">
      <pc:chgData name="JIM BREWER" userId="a48ffd43-ce7b-4624-9159-ebbc18da8380" providerId="ADAL" clId="{C18E1243-08A1-4CCF-883C-2F2DD1159927}" dt="2022-07-07T16:19:54.385" v="0"/>
      <pc:docMkLst>
        <pc:docMk/>
      </pc:docMkLst>
      <pc:sldChg chg="modNotes">
        <pc:chgData name="JIM BREWER" userId="a48ffd43-ce7b-4624-9159-ebbc18da8380" providerId="ADAL" clId="{C18E1243-08A1-4CCF-883C-2F2DD1159927}" dt="2022-07-07T16:19:54.385" v="0"/>
        <pc:sldMkLst>
          <pc:docMk/>
          <pc:sldMk cId="2024450441" sldId="256"/>
        </pc:sldMkLst>
      </pc:sldChg>
      <pc:sldChg chg="modNotes">
        <pc:chgData name="JIM BREWER" userId="a48ffd43-ce7b-4624-9159-ebbc18da8380" providerId="ADAL" clId="{C18E1243-08A1-4CCF-883C-2F2DD1159927}" dt="2022-07-07T16:19:54.385" v="0"/>
        <pc:sldMkLst>
          <pc:docMk/>
          <pc:sldMk cId="298604449" sldId="342"/>
        </pc:sldMkLst>
      </pc:sldChg>
      <pc:sldChg chg="modNotes">
        <pc:chgData name="JIM BREWER" userId="a48ffd43-ce7b-4624-9159-ebbc18da8380" providerId="ADAL" clId="{C18E1243-08A1-4CCF-883C-2F2DD1159927}" dt="2022-07-07T16:19:54.385" v="0"/>
        <pc:sldMkLst>
          <pc:docMk/>
          <pc:sldMk cId="3809351594" sldId="353"/>
        </pc:sldMkLst>
      </pc:sldChg>
      <pc:sldChg chg="modNotes">
        <pc:chgData name="JIM BREWER" userId="a48ffd43-ce7b-4624-9159-ebbc18da8380" providerId="ADAL" clId="{C18E1243-08A1-4CCF-883C-2F2DD1159927}" dt="2022-07-07T16:19:54.385" v="0"/>
        <pc:sldMkLst>
          <pc:docMk/>
          <pc:sldMk cId="1573097058" sldId="358"/>
        </pc:sldMkLst>
      </pc:sldChg>
      <pc:sldChg chg="modNotes">
        <pc:chgData name="JIM BREWER" userId="a48ffd43-ce7b-4624-9159-ebbc18da8380" providerId="ADAL" clId="{C18E1243-08A1-4CCF-883C-2F2DD1159927}" dt="2022-07-07T16:19:54.385" v="0"/>
        <pc:sldMkLst>
          <pc:docMk/>
          <pc:sldMk cId="1719007683" sldId="359"/>
        </pc:sldMkLst>
      </pc:sldChg>
    </pc:docChg>
  </pc:docChgLst>
  <pc:docChgLst>
    <pc:chgData name="Ceci, Katrina" userId="a66f0765-f329-437d-8d11-f2ff14f20412" providerId="ADAL" clId="{679D7F9F-72B2-40DC-9FDA-805400D4F98B}"/>
    <pc:docChg chg="modSld">
      <pc:chgData name="Ceci, Katrina" userId="a66f0765-f329-437d-8d11-f2ff14f20412" providerId="ADAL" clId="{679D7F9F-72B2-40DC-9FDA-805400D4F98B}" dt="2022-10-19T18:55:18.676" v="0"/>
      <pc:docMkLst>
        <pc:docMk/>
      </pc:docMkLst>
      <pc:sldChg chg="modAnim">
        <pc:chgData name="Ceci, Katrina" userId="a66f0765-f329-437d-8d11-f2ff14f20412" providerId="ADAL" clId="{679D7F9F-72B2-40DC-9FDA-805400D4F98B}" dt="2022-10-19T18:55:18.676" v="0"/>
        <pc:sldMkLst>
          <pc:docMk/>
          <pc:sldMk cId="1800852878" sldId="691"/>
        </pc:sldMkLst>
      </pc:sldChg>
    </pc:docChg>
  </pc:docChgLst>
  <pc:docChgLst>
    <pc:chgData name="Lisa Smotrich" userId="S::lsmotri1_jhmi.edu#ext#@ena.org::2a0832c8-7508-41ae-bec9-feef5fc53f79" providerId="AD" clId="Web-{25CD8677-50F0-4117-9E0E-E18367C7DC4E}"/>
    <pc:docChg chg="mod addSld delSld">
      <pc:chgData name="Lisa Smotrich" userId="S::lsmotri1_jhmi.edu#ext#@ena.org::2a0832c8-7508-41ae-bec9-feef5fc53f79" providerId="AD" clId="Web-{25CD8677-50F0-4117-9E0E-E18367C7DC4E}" dt="2022-07-13T13:50:40.540" v="3"/>
      <pc:docMkLst>
        <pc:docMk/>
      </pc:docMkLst>
      <pc:sldChg chg="add del addCm">
        <pc:chgData name="Lisa Smotrich" userId="S::lsmotri1_jhmi.edu#ext#@ena.org::2a0832c8-7508-41ae-bec9-feef5fc53f79" providerId="AD" clId="Web-{25CD8677-50F0-4117-9E0E-E18367C7DC4E}" dt="2022-07-13T13:50:40.540" v="3"/>
        <pc:sldMkLst>
          <pc:docMk/>
          <pc:sldMk cId="298604449" sldId="342"/>
        </pc:sldMkLst>
      </pc:sldChg>
    </pc:docChg>
  </pc:docChgLst>
  <pc:docChgLst>
    <pc:chgData name="Ceci, Katrina" userId="a66f0765-f329-437d-8d11-f2ff14f20412" providerId="ADAL" clId="{DF7185FA-A8ED-4407-9504-FDC577546FBB}"/>
    <pc:docChg chg="undo custSel addSld delSld modSld sldOrd delMainMaster">
      <pc:chgData name="Ceci, Katrina" userId="a66f0765-f329-437d-8d11-f2ff14f20412" providerId="ADAL" clId="{DF7185FA-A8ED-4407-9504-FDC577546FBB}" dt="2022-07-14T17:55:27.421" v="6214" actId="1076"/>
      <pc:docMkLst>
        <pc:docMk/>
      </pc:docMkLst>
      <pc:sldChg chg="add modNotesTx">
        <pc:chgData name="Ceci, Katrina" userId="a66f0765-f329-437d-8d11-f2ff14f20412" providerId="ADAL" clId="{DF7185FA-A8ED-4407-9504-FDC577546FBB}" dt="2022-06-29T15:53:17.100" v="1806" actId="20577"/>
        <pc:sldMkLst>
          <pc:docMk/>
          <pc:sldMk cId="2024450441" sldId="256"/>
        </pc:sldMkLst>
      </pc:sldChg>
      <pc:sldChg chg="addSp del delDesignElem">
        <pc:chgData name="Ceci, Katrina" userId="a66f0765-f329-437d-8d11-f2ff14f20412" providerId="ADAL" clId="{DF7185FA-A8ED-4407-9504-FDC577546FBB}" dt="2022-06-29T17:32:18.066" v="1831"/>
        <pc:sldMkLst>
          <pc:docMk/>
          <pc:sldMk cId="142146350" sldId="286"/>
        </pc:sldMkLst>
        <pc:spChg chg="add">
          <ac:chgData name="Ceci, Katrina" userId="a66f0765-f329-437d-8d11-f2ff14f20412" providerId="ADAL" clId="{DF7185FA-A8ED-4407-9504-FDC577546FBB}" dt="2022-06-29T17:32:18.066" v="1831"/>
          <ac:spMkLst>
            <pc:docMk/>
            <pc:sldMk cId="142146350" sldId="286"/>
            <ac:spMk id="16" creationId="{D928DD85-BB99-450D-A702-2683E0296282}"/>
          </ac:spMkLst>
        </pc:spChg>
        <pc:spChg chg="add">
          <ac:chgData name="Ceci, Katrina" userId="a66f0765-f329-437d-8d11-f2ff14f20412" providerId="ADAL" clId="{DF7185FA-A8ED-4407-9504-FDC577546FBB}" dt="2022-06-29T17:32:18.066" v="1831"/>
          <ac:spMkLst>
            <pc:docMk/>
            <pc:sldMk cId="142146350" sldId="286"/>
            <ac:spMk id="18" creationId="{240E5BD2-4019-4012-A1AA-628900E659E9}"/>
          </ac:spMkLst>
        </pc:spChg>
      </pc:sldChg>
      <pc:sldChg chg="delSp add setBg delDesignElem">
        <pc:chgData name="Ceci, Katrina" userId="a66f0765-f329-437d-8d11-f2ff14f20412" providerId="ADAL" clId="{DF7185FA-A8ED-4407-9504-FDC577546FBB}" dt="2022-06-29T15:54:07.282" v="1808"/>
        <pc:sldMkLst>
          <pc:docMk/>
          <pc:sldMk cId="1869844960" sldId="337"/>
        </pc:sldMkLst>
        <pc:spChg chg="del">
          <ac:chgData name="Ceci, Katrina" userId="a66f0765-f329-437d-8d11-f2ff14f20412" providerId="ADAL" clId="{DF7185FA-A8ED-4407-9504-FDC577546FBB}" dt="2022-06-29T15:54:07.282" v="1808"/>
          <ac:spMkLst>
            <pc:docMk/>
            <pc:sldMk cId="1869844960" sldId="337"/>
            <ac:spMk id="26" creationId="{42A4FC2C-047E-45A5-965D-8E1E3BF09BC6}"/>
          </ac:spMkLst>
        </pc:spChg>
      </pc:sldChg>
      <pc:sldChg chg="delSp add setBg delDesignElem modNotesTx">
        <pc:chgData name="Ceci, Katrina" userId="a66f0765-f329-437d-8d11-f2ff14f20412" providerId="ADAL" clId="{DF7185FA-A8ED-4407-9504-FDC577546FBB}" dt="2022-07-06T21:38:20.275" v="4749" actId="20577"/>
        <pc:sldMkLst>
          <pc:docMk/>
          <pc:sldMk cId="2777613172" sldId="340"/>
        </pc:sldMkLst>
        <pc:spChg chg="del">
          <ac:chgData name="Ceci, Katrina" userId="a66f0765-f329-437d-8d11-f2ff14f20412" providerId="ADAL" clId="{DF7185FA-A8ED-4407-9504-FDC577546FBB}" dt="2022-06-29T15:54:44.886" v="1810"/>
          <ac:spMkLst>
            <pc:docMk/>
            <pc:sldMk cId="2777613172" sldId="340"/>
            <ac:spMk id="8" creationId="{42A4FC2C-047E-45A5-965D-8E1E3BF09BC6}"/>
          </ac:spMkLst>
        </pc:spChg>
      </pc:sldChg>
      <pc:sldChg chg="add">
        <pc:chgData name="Ceci, Katrina" userId="a66f0765-f329-437d-8d11-f2ff14f20412" providerId="ADAL" clId="{DF7185FA-A8ED-4407-9504-FDC577546FBB}" dt="2022-06-29T15:54:57.768" v="1811"/>
        <pc:sldMkLst>
          <pc:docMk/>
          <pc:sldMk cId="815042781" sldId="341"/>
        </pc:sldMkLst>
      </pc:sldChg>
      <pc:sldChg chg="add del modNotesTx">
        <pc:chgData name="Ceci, Katrina" userId="a66f0765-f329-437d-8d11-f2ff14f20412" providerId="ADAL" clId="{DF7185FA-A8ED-4407-9504-FDC577546FBB}" dt="2022-07-14T14:36:10.563" v="5821" actId="47"/>
        <pc:sldMkLst>
          <pc:docMk/>
          <pc:sldMk cId="298604449" sldId="342"/>
        </pc:sldMkLst>
      </pc:sldChg>
      <pc:sldChg chg="ord modNotesTx">
        <pc:chgData name="Ceci, Katrina" userId="a66f0765-f329-437d-8d11-f2ff14f20412" providerId="ADAL" clId="{DF7185FA-A8ED-4407-9504-FDC577546FBB}" dt="2022-07-03T14:50:38.908" v="4132" actId="20577"/>
        <pc:sldMkLst>
          <pc:docMk/>
          <pc:sldMk cId="3233458284" sldId="343"/>
        </pc:sldMkLst>
      </pc:sldChg>
      <pc:sldChg chg="add del ord modNotesTx">
        <pc:chgData name="Ceci, Katrina" userId="a66f0765-f329-437d-8d11-f2ff14f20412" providerId="ADAL" clId="{DF7185FA-A8ED-4407-9504-FDC577546FBB}" dt="2022-07-11T18:31:56.121" v="4939" actId="6549"/>
        <pc:sldMkLst>
          <pc:docMk/>
          <pc:sldMk cId="147911858" sldId="344"/>
        </pc:sldMkLst>
      </pc:sldChg>
      <pc:sldChg chg="del modNotesTx">
        <pc:chgData name="Ceci, Katrina" userId="a66f0765-f329-437d-8d11-f2ff14f20412" providerId="ADAL" clId="{DF7185FA-A8ED-4407-9504-FDC577546FBB}" dt="2022-07-14T14:59:15.666" v="6202" actId="115"/>
        <pc:sldMkLst>
          <pc:docMk/>
          <pc:sldMk cId="83382401" sldId="345"/>
        </pc:sldMkLst>
      </pc:sldChg>
      <pc:sldChg chg="del ord modNotesTx">
        <pc:chgData name="Ceci, Katrina" userId="a66f0765-f329-437d-8d11-f2ff14f20412" providerId="ADAL" clId="{DF7185FA-A8ED-4407-9504-FDC577546FBB}" dt="2022-07-03T14:42:50.053" v="4031" actId="20577"/>
        <pc:sldMkLst>
          <pc:docMk/>
          <pc:sldMk cId="3464018070" sldId="349"/>
        </pc:sldMkLst>
      </pc:sldChg>
      <pc:sldChg chg="delSp add ord setBg delDesignElem modNotesTx">
        <pc:chgData name="Ceci, Katrina" userId="a66f0765-f329-437d-8d11-f2ff14f20412" providerId="ADAL" clId="{DF7185FA-A8ED-4407-9504-FDC577546FBB}" dt="2022-07-03T14:48:01.212" v="4075"/>
        <pc:sldMkLst>
          <pc:docMk/>
          <pc:sldMk cId="3809351594" sldId="353"/>
        </pc:sldMkLst>
        <pc:spChg chg="del">
          <ac:chgData name="Ceci, Katrina" userId="a66f0765-f329-437d-8d11-f2ff14f20412" providerId="ADAL" clId="{DF7185FA-A8ED-4407-9504-FDC577546FBB}" dt="2022-06-29T15:58:12.693" v="1821"/>
          <ac:spMkLst>
            <pc:docMk/>
            <pc:sldMk cId="3809351594" sldId="353"/>
            <ac:spMk id="8" creationId="{42A4FC2C-047E-45A5-965D-8E1E3BF09BC6}"/>
          </ac:spMkLst>
        </pc:spChg>
      </pc:sldChg>
      <pc:sldChg chg="add del ord delDesignElem modNotesTx">
        <pc:chgData name="Ceci, Katrina" userId="a66f0765-f329-437d-8d11-f2ff14f20412" providerId="ADAL" clId="{DF7185FA-A8ED-4407-9504-FDC577546FBB}" dt="2022-07-03T16:10:57.145" v="4676" actId="47"/>
        <pc:sldMkLst>
          <pc:docMk/>
          <pc:sldMk cId="137190260" sldId="355"/>
        </pc:sldMkLst>
      </pc:sldChg>
      <pc:sldChg chg="del ord delDesignElem">
        <pc:chgData name="Ceci, Katrina" userId="a66f0765-f329-437d-8d11-f2ff14f20412" providerId="ADAL" clId="{DF7185FA-A8ED-4407-9504-FDC577546FBB}" dt="2022-07-03T16:10:34.058" v="4671" actId="47"/>
        <pc:sldMkLst>
          <pc:docMk/>
          <pc:sldMk cId="735817240" sldId="356"/>
        </pc:sldMkLst>
      </pc:sldChg>
      <pc:sldChg chg="del modNotesTx">
        <pc:chgData name="Ceci, Katrina" userId="a66f0765-f329-437d-8d11-f2ff14f20412" providerId="ADAL" clId="{DF7185FA-A8ED-4407-9504-FDC577546FBB}" dt="2022-07-11T18:32:30.569" v="4940" actId="6549"/>
        <pc:sldMkLst>
          <pc:docMk/>
          <pc:sldMk cId="1166772521" sldId="357"/>
        </pc:sldMkLst>
      </pc:sldChg>
      <pc:sldChg chg="ord delDesignElem">
        <pc:chgData name="Ceci, Katrina" userId="a66f0765-f329-437d-8d11-f2ff14f20412" providerId="ADAL" clId="{DF7185FA-A8ED-4407-9504-FDC577546FBB}" dt="2022-07-03T14:44:51.898" v="4051"/>
        <pc:sldMkLst>
          <pc:docMk/>
          <pc:sldMk cId="1573097058" sldId="358"/>
        </pc:sldMkLst>
      </pc:sldChg>
      <pc:sldChg chg="del ord delDesignElem modNotesTx">
        <pc:chgData name="Ceci, Katrina" userId="a66f0765-f329-437d-8d11-f2ff14f20412" providerId="ADAL" clId="{DF7185FA-A8ED-4407-9504-FDC577546FBB}" dt="2022-07-03T14:54:43.441" v="4160" actId="6549"/>
        <pc:sldMkLst>
          <pc:docMk/>
          <pc:sldMk cId="1719007683" sldId="359"/>
        </pc:sldMkLst>
      </pc:sldChg>
      <pc:sldChg chg="ord delDesignElem modNotesTx">
        <pc:chgData name="Ceci, Katrina" userId="a66f0765-f329-437d-8d11-f2ff14f20412" providerId="ADAL" clId="{DF7185FA-A8ED-4407-9504-FDC577546FBB}" dt="2022-07-03T14:48:12.482" v="4076"/>
        <pc:sldMkLst>
          <pc:docMk/>
          <pc:sldMk cId="4123558825" sldId="360"/>
        </pc:sldMkLst>
      </pc:sldChg>
      <pc:sldChg chg="ord delDesignElem modNotesTx">
        <pc:chgData name="Ceci, Katrina" userId="a66f0765-f329-437d-8d11-f2ff14f20412" providerId="ADAL" clId="{DF7185FA-A8ED-4407-9504-FDC577546FBB}" dt="2022-07-14T14:43:03.873" v="6078" actId="20577"/>
        <pc:sldMkLst>
          <pc:docMk/>
          <pc:sldMk cId="2032620847" sldId="362"/>
        </pc:sldMkLst>
      </pc:sldChg>
      <pc:sldChg chg="modSp add del mod modNotesTx">
        <pc:chgData name="Ceci, Katrina" userId="a66f0765-f329-437d-8d11-f2ff14f20412" providerId="ADAL" clId="{DF7185FA-A8ED-4407-9504-FDC577546FBB}" dt="2022-07-03T13:41:14.412" v="3614" actId="6549"/>
        <pc:sldMkLst>
          <pc:docMk/>
          <pc:sldMk cId="657322335" sldId="380"/>
        </pc:sldMkLst>
        <pc:spChg chg="mod">
          <ac:chgData name="Ceci, Katrina" userId="a66f0765-f329-437d-8d11-f2ff14f20412" providerId="ADAL" clId="{DF7185FA-A8ED-4407-9504-FDC577546FBB}" dt="2022-07-03T13:25:18.141" v="3044" actId="20577"/>
          <ac:spMkLst>
            <pc:docMk/>
            <pc:sldMk cId="657322335" sldId="380"/>
            <ac:spMk id="2" creationId="{C1BA15AF-906C-4F4B-B24E-05C9F5BA6266}"/>
          </ac:spMkLst>
        </pc:spChg>
        <pc:spChg chg="mod">
          <ac:chgData name="Ceci, Katrina" userId="a66f0765-f329-437d-8d11-f2ff14f20412" providerId="ADAL" clId="{DF7185FA-A8ED-4407-9504-FDC577546FBB}" dt="2022-07-03T13:25:41.248" v="3048" actId="15"/>
          <ac:spMkLst>
            <pc:docMk/>
            <pc:sldMk cId="657322335" sldId="380"/>
            <ac:spMk id="3" creationId="{6B90F98E-2DAA-4431-8893-E6C7DEBF14B1}"/>
          </ac:spMkLst>
        </pc:spChg>
      </pc:sldChg>
      <pc:sldChg chg="add del ord modNotesTx">
        <pc:chgData name="Ceci, Katrina" userId="a66f0765-f329-437d-8d11-f2ff14f20412" providerId="ADAL" clId="{DF7185FA-A8ED-4407-9504-FDC577546FBB}" dt="2022-07-14T14:57:52.576" v="6182" actId="113"/>
        <pc:sldMkLst>
          <pc:docMk/>
          <pc:sldMk cId="1518330189" sldId="400"/>
        </pc:sldMkLst>
      </pc:sldChg>
      <pc:sldChg chg="addSp modSp mod modNotesTx">
        <pc:chgData name="Ceci, Katrina" userId="a66f0765-f329-437d-8d11-f2ff14f20412" providerId="ADAL" clId="{DF7185FA-A8ED-4407-9504-FDC577546FBB}" dt="2022-07-14T17:55:27.421" v="6214" actId="1076"/>
        <pc:sldMkLst>
          <pc:docMk/>
          <pc:sldMk cId="3092821024" sldId="593"/>
        </pc:sldMkLst>
        <pc:spChg chg="add mod">
          <ac:chgData name="Ceci, Katrina" userId="a66f0765-f329-437d-8d11-f2ff14f20412" providerId="ADAL" clId="{DF7185FA-A8ED-4407-9504-FDC577546FBB}" dt="2022-07-14T17:55:27.421" v="6214" actId="1076"/>
          <ac:spMkLst>
            <pc:docMk/>
            <pc:sldMk cId="3092821024" sldId="593"/>
            <ac:spMk id="2" creationId="{949B8590-0DB6-CDDA-E9A3-6C2313CEC713}"/>
          </ac:spMkLst>
        </pc:spChg>
      </pc:sldChg>
      <pc:sldChg chg="modSp del mod modNotesTx">
        <pc:chgData name="Ceci, Katrina" userId="a66f0765-f329-437d-8d11-f2ff14f20412" providerId="ADAL" clId="{DF7185FA-A8ED-4407-9504-FDC577546FBB}" dt="2022-07-03T16:02:57.846" v="4170" actId="47"/>
        <pc:sldMkLst>
          <pc:docMk/>
          <pc:sldMk cId="3448546981" sldId="598"/>
        </pc:sldMkLst>
        <pc:spChg chg="mod">
          <ac:chgData name="Ceci, Katrina" userId="a66f0765-f329-437d-8d11-f2ff14f20412" providerId="ADAL" clId="{DF7185FA-A8ED-4407-9504-FDC577546FBB}" dt="2022-06-29T13:54:28.242" v="9" actId="20577"/>
          <ac:spMkLst>
            <pc:docMk/>
            <pc:sldMk cId="3448546981" sldId="598"/>
            <ac:spMk id="2" creationId="{76B4B254-4F36-4995-A9B0-778A2219FFD7}"/>
          </ac:spMkLst>
        </pc:spChg>
        <pc:spChg chg="mod">
          <ac:chgData name="Ceci, Katrina" userId="a66f0765-f329-437d-8d11-f2ff14f20412" providerId="ADAL" clId="{DF7185FA-A8ED-4407-9504-FDC577546FBB}" dt="2022-06-29T18:53:09.407" v="2482" actId="6549"/>
          <ac:spMkLst>
            <pc:docMk/>
            <pc:sldMk cId="3448546981" sldId="598"/>
            <ac:spMk id="6" creationId="{E6637F33-2AD7-4E26-87D2-A83FD962B263}"/>
          </ac:spMkLst>
        </pc:spChg>
      </pc:sldChg>
      <pc:sldChg chg="del">
        <pc:chgData name="Ceci, Katrina" userId="a66f0765-f329-437d-8d11-f2ff14f20412" providerId="ADAL" clId="{DF7185FA-A8ED-4407-9504-FDC577546FBB}" dt="2022-06-29T15:57:33.828" v="1819" actId="47"/>
        <pc:sldMkLst>
          <pc:docMk/>
          <pc:sldMk cId="3129452649" sldId="599"/>
        </pc:sldMkLst>
      </pc:sldChg>
      <pc:sldChg chg="modSp mod modNotesTx">
        <pc:chgData name="Ceci, Katrina" userId="a66f0765-f329-437d-8d11-f2ff14f20412" providerId="ADAL" clId="{DF7185FA-A8ED-4407-9504-FDC577546FBB}" dt="2022-06-29T17:34:58.562" v="1892" actId="313"/>
        <pc:sldMkLst>
          <pc:docMk/>
          <pc:sldMk cId="1400785180" sldId="600"/>
        </pc:sldMkLst>
        <pc:spChg chg="mod">
          <ac:chgData name="Ceci, Katrina" userId="a66f0765-f329-437d-8d11-f2ff14f20412" providerId="ADAL" clId="{DF7185FA-A8ED-4407-9504-FDC577546FBB}" dt="2022-06-29T13:57:58.489" v="399" actId="20577"/>
          <ac:spMkLst>
            <pc:docMk/>
            <pc:sldMk cId="1400785180" sldId="600"/>
            <ac:spMk id="2" creationId="{29680E68-6E36-9219-50F3-3A44D7E341E0}"/>
          </ac:spMkLst>
        </pc:spChg>
      </pc:sldChg>
      <pc:sldChg chg="modSp del mod modNotesTx">
        <pc:chgData name="Ceci, Katrina" userId="a66f0765-f329-437d-8d11-f2ff14f20412" providerId="ADAL" clId="{DF7185FA-A8ED-4407-9504-FDC577546FBB}" dt="2022-06-29T15:38:03.647" v="1541" actId="47"/>
        <pc:sldMkLst>
          <pc:docMk/>
          <pc:sldMk cId="2962026426" sldId="601"/>
        </pc:sldMkLst>
        <pc:spChg chg="mod">
          <ac:chgData name="Ceci, Katrina" userId="a66f0765-f329-437d-8d11-f2ff14f20412" providerId="ADAL" clId="{DF7185FA-A8ED-4407-9504-FDC577546FBB}" dt="2022-06-29T15:19:56.730" v="697" actId="20577"/>
          <ac:spMkLst>
            <pc:docMk/>
            <pc:sldMk cId="2962026426" sldId="601"/>
            <ac:spMk id="2" creationId="{DE9B3948-9D5F-B625-93D0-F0EB2082AEF0}"/>
          </ac:spMkLst>
        </pc:spChg>
        <pc:spChg chg="mod">
          <ac:chgData name="Ceci, Katrina" userId="a66f0765-f329-437d-8d11-f2ff14f20412" providerId="ADAL" clId="{DF7185FA-A8ED-4407-9504-FDC577546FBB}" dt="2022-06-29T15:21:09.712" v="948" actId="20577"/>
          <ac:spMkLst>
            <pc:docMk/>
            <pc:sldMk cId="2962026426" sldId="601"/>
            <ac:spMk id="3" creationId="{996475A3-E50C-89A0-C62F-501A4694EA3D}"/>
          </ac:spMkLst>
        </pc:spChg>
      </pc:sldChg>
      <pc:sldChg chg="modSp new del mod ord modNotesTx">
        <pc:chgData name="Ceci, Katrina" userId="a66f0765-f329-437d-8d11-f2ff14f20412" providerId="ADAL" clId="{DF7185FA-A8ED-4407-9504-FDC577546FBB}" dt="2022-07-14T14:27:40.780" v="5288" actId="47"/>
        <pc:sldMkLst>
          <pc:docMk/>
          <pc:sldMk cId="211019895" sldId="602"/>
        </pc:sldMkLst>
        <pc:spChg chg="mod">
          <ac:chgData name="Ceci, Katrina" userId="a66f0765-f329-437d-8d11-f2ff14f20412" providerId="ADAL" clId="{DF7185FA-A8ED-4407-9504-FDC577546FBB}" dt="2022-06-29T15:39:19.301" v="1547" actId="20577"/>
          <ac:spMkLst>
            <pc:docMk/>
            <pc:sldMk cId="211019895" sldId="602"/>
            <ac:spMk id="2" creationId="{00936FC5-65B8-4BFA-02E4-CD01B077DD9C}"/>
          </ac:spMkLst>
        </pc:spChg>
      </pc:sldChg>
      <pc:sldChg chg="new del">
        <pc:chgData name="Ceci, Katrina" userId="a66f0765-f329-437d-8d11-f2ff14f20412" providerId="ADAL" clId="{DF7185FA-A8ED-4407-9504-FDC577546FBB}" dt="2022-07-03T13:07:54.905" v="2486" actId="47"/>
        <pc:sldMkLst>
          <pc:docMk/>
          <pc:sldMk cId="268761260" sldId="603"/>
        </pc:sldMkLst>
      </pc:sldChg>
      <pc:sldChg chg="add del ord">
        <pc:chgData name="Ceci, Katrina" userId="a66f0765-f329-437d-8d11-f2ff14f20412" providerId="ADAL" clId="{DF7185FA-A8ED-4407-9504-FDC577546FBB}" dt="2022-07-03T14:49:17.126" v="4084" actId="47"/>
        <pc:sldMkLst>
          <pc:docMk/>
          <pc:sldMk cId="924925723" sldId="603"/>
        </pc:sldMkLst>
      </pc:sldChg>
      <pc:sldChg chg="add del">
        <pc:chgData name="Ceci, Katrina" userId="a66f0765-f329-437d-8d11-f2ff14f20412" providerId="ADAL" clId="{DF7185FA-A8ED-4407-9504-FDC577546FBB}" dt="2022-06-29T15:56:01.812" v="1813" actId="47"/>
        <pc:sldMkLst>
          <pc:docMk/>
          <pc:sldMk cId="2039371044" sldId="603"/>
        </pc:sldMkLst>
      </pc:sldChg>
      <pc:sldChg chg="new del">
        <pc:chgData name="Ceci, Katrina" userId="a66f0765-f329-437d-8d11-f2ff14f20412" providerId="ADAL" clId="{DF7185FA-A8ED-4407-9504-FDC577546FBB}" dt="2022-07-03T16:00:33.663" v="4166" actId="47"/>
        <pc:sldMkLst>
          <pc:docMk/>
          <pc:sldMk cId="2553800365" sldId="603"/>
        </pc:sldMkLst>
      </pc:sldChg>
      <pc:sldChg chg="modSp new del mod">
        <pc:chgData name="Ceci, Katrina" userId="a66f0765-f329-437d-8d11-f2ff14f20412" providerId="ADAL" clId="{DF7185FA-A8ED-4407-9504-FDC577546FBB}" dt="2022-06-29T15:51:57.941" v="1700" actId="47"/>
        <pc:sldMkLst>
          <pc:docMk/>
          <pc:sldMk cId="3713823947" sldId="603"/>
        </pc:sldMkLst>
        <pc:spChg chg="mod">
          <ac:chgData name="Ceci, Katrina" userId="a66f0765-f329-437d-8d11-f2ff14f20412" providerId="ADAL" clId="{DF7185FA-A8ED-4407-9504-FDC577546FBB}" dt="2022-06-29T15:49:01.955" v="1584" actId="20577"/>
          <ac:spMkLst>
            <pc:docMk/>
            <pc:sldMk cId="3713823947" sldId="603"/>
            <ac:spMk id="2" creationId="{1C0648AC-385F-99AD-8049-CBA2A53DE647}"/>
          </ac:spMkLst>
        </pc:spChg>
        <pc:spChg chg="mod">
          <ac:chgData name="Ceci, Katrina" userId="a66f0765-f329-437d-8d11-f2ff14f20412" providerId="ADAL" clId="{DF7185FA-A8ED-4407-9504-FDC577546FBB}" dt="2022-06-29T15:51:05.712" v="1699" actId="20577"/>
          <ac:spMkLst>
            <pc:docMk/>
            <pc:sldMk cId="3713823947" sldId="603"/>
            <ac:spMk id="3" creationId="{9D0893A3-156D-3E65-0FAA-538B23E84B95}"/>
          </ac:spMkLst>
        </pc:spChg>
      </pc:sldChg>
      <pc:sldChg chg="new del">
        <pc:chgData name="Ceci, Katrina" userId="a66f0765-f329-437d-8d11-f2ff14f20412" providerId="ADAL" clId="{DF7185FA-A8ED-4407-9504-FDC577546FBB}" dt="2022-06-29T17:29:59.013" v="1822" actId="47"/>
        <pc:sldMkLst>
          <pc:docMk/>
          <pc:sldMk cId="3853070711" sldId="603"/>
        </pc:sldMkLst>
      </pc:sldChg>
      <pc:sldChg chg="addSp delSp modSp new mod modAnim modNotesTx">
        <pc:chgData name="Ceci, Katrina" userId="a66f0765-f329-437d-8d11-f2ff14f20412" providerId="ADAL" clId="{DF7185FA-A8ED-4407-9504-FDC577546FBB}" dt="2022-07-14T14:20:54.052" v="5132" actId="20577"/>
        <pc:sldMkLst>
          <pc:docMk/>
          <pc:sldMk cId="301506922" sldId="604"/>
        </pc:sldMkLst>
        <pc:spChg chg="del">
          <ac:chgData name="Ceci, Katrina" userId="a66f0765-f329-437d-8d11-f2ff14f20412" providerId="ADAL" clId="{DF7185FA-A8ED-4407-9504-FDC577546FBB}" dt="2022-07-03T16:00:37.198" v="4167" actId="478"/>
          <ac:spMkLst>
            <pc:docMk/>
            <pc:sldMk cId="301506922" sldId="604"/>
            <ac:spMk id="2" creationId="{B1D6AA86-6926-A9B7-EBE7-04CA97D5B6B9}"/>
          </ac:spMkLst>
        </pc:spChg>
        <pc:spChg chg="del mod">
          <ac:chgData name="Ceci, Katrina" userId="a66f0765-f329-437d-8d11-f2ff14f20412" providerId="ADAL" clId="{DF7185FA-A8ED-4407-9504-FDC577546FBB}" dt="2022-07-03T16:02:33.698" v="4169"/>
          <ac:spMkLst>
            <pc:docMk/>
            <pc:sldMk cId="301506922" sldId="604"/>
            <ac:spMk id="3" creationId="{98B486BC-9DFD-76DC-73FB-09A709C5CB35}"/>
          </ac:spMkLst>
        </pc:spChg>
        <pc:picChg chg="add mod">
          <ac:chgData name="Ceci, Katrina" userId="a66f0765-f329-437d-8d11-f2ff14f20412" providerId="ADAL" clId="{DF7185FA-A8ED-4407-9504-FDC577546FBB}" dt="2022-07-03T16:03:39.183" v="4173" actId="14100"/>
          <ac:picMkLst>
            <pc:docMk/>
            <pc:sldMk cId="301506922" sldId="604"/>
            <ac:picMk id="4" creationId="{7C9E8BE8-C94C-BA68-5CA4-95027CF230BE}"/>
          </ac:picMkLst>
        </pc:picChg>
      </pc:sldChg>
      <pc:sldChg chg="addSp modSp new modAnim modNotesTx">
        <pc:chgData name="Ceci, Katrina" userId="a66f0765-f329-437d-8d11-f2ff14f20412" providerId="ADAL" clId="{DF7185FA-A8ED-4407-9504-FDC577546FBB}" dt="2022-07-14T14:23:59.132" v="5216" actId="20577"/>
        <pc:sldMkLst>
          <pc:docMk/>
          <pc:sldMk cId="591524032" sldId="605"/>
        </pc:sldMkLst>
        <pc:picChg chg="add mod">
          <ac:chgData name="Ceci, Katrina" userId="a66f0765-f329-437d-8d11-f2ff14f20412" providerId="ADAL" clId="{DF7185FA-A8ED-4407-9504-FDC577546FBB}" dt="2022-07-06T21:37:15.141" v="4678"/>
          <ac:picMkLst>
            <pc:docMk/>
            <pc:sldMk cId="591524032" sldId="605"/>
            <ac:picMk id="2" creationId="{EE20B83E-EAEE-662B-74F8-8BA42354A862}"/>
          </ac:picMkLst>
        </pc:picChg>
      </pc:sldChg>
      <pc:sldChg chg="modSp new mod modNotesTx">
        <pc:chgData name="Ceci, Katrina" userId="a66f0765-f329-437d-8d11-f2ff14f20412" providerId="ADAL" clId="{DF7185FA-A8ED-4407-9504-FDC577546FBB}" dt="2022-07-11T18:27:05.809" v="4907"/>
        <pc:sldMkLst>
          <pc:docMk/>
          <pc:sldMk cId="2929331402" sldId="606"/>
        </pc:sldMkLst>
        <pc:spChg chg="mod">
          <ac:chgData name="Ceci, Katrina" userId="a66f0765-f329-437d-8d11-f2ff14f20412" providerId="ADAL" clId="{DF7185FA-A8ED-4407-9504-FDC577546FBB}" dt="2022-07-11T18:26:41.712" v="4906" actId="20577"/>
          <ac:spMkLst>
            <pc:docMk/>
            <pc:sldMk cId="2929331402" sldId="606"/>
            <ac:spMk id="2" creationId="{814EF090-7851-1DAE-539F-2807F59F8A39}"/>
          </ac:spMkLst>
        </pc:spChg>
      </pc:sldChg>
      <pc:sldChg chg="add ord modNotesTx">
        <pc:chgData name="Ceci, Katrina" userId="a66f0765-f329-437d-8d11-f2ff14f20412" providerId="ADAL" clId="{DF7185FA-A8ED-4407-9504-FDC577546FBB}" dt="2022-07-11T18:28:53.278" v="4923"/>
        <pc:sldMkLst>
          <pc:docMk/>
          <pc:sldMk cId="533797082" sldId="607"/>
        </pc:sldMkLst>
      </pc:sldChg>
      <pc:sldChg chg="add ord modNotesTx">
        <pc:chgData name="Ceci, Katrina" userId="a66f0765-f329-437d-8d11-f2ff14f20412" providerId="ADAL" clId="{DF7185FA-A8ED-4407-9504-FDC577546FBB}" dt="2022-07-11T18:28:11.714" v="4918"/>
        <pc:sldMkLst>
          <pc:docMk/>
          <pc:sldMk cId="1037105059" sldId="608"/>
        </pc:sldMkLst>
      </pc:sldChg>
      <pc:sldChg chg="add ord modNotesTx">
        <pc:chgData name="Ceci, Katrina" userId="a66f0765-f329-437d-8d11-f2ff14f20412" providerId="ADAL" clId="{DF7185FA-A8ED-4407-9504-FDC577546FBB}" dt="2022-07-11T18:29:23.621" v="4925"/>
        <pc:sldMkLst>
          <pc:docMk/>
          <pc:sldMk cId="2883582277" sldId="609"/>
        </pc:sldMkLst>
      </pc:sldChg>
      <pc:sldChg chg="add ord modNotesTx">
        <pc:chgData name="Ceci, Katrina" userId="a66f0765-f329-437d-8d11-f2ff14f20412" providerId="ADAL" clId="{DF7185FA-A8ED-4407-9504-FDC577546FBB}" dt="2022-07-11T18:29:07.227" v="4924"/>
        <pc:sldMkLst>
          <pc:docMk/>
          <pc:sldMk cId="2681909778" sldId="610"/>
        </pc:sldMkLst>
      </pc:sldChg>
      <pc:sldChg chg="add ord modNotesTx">
        <pc:chgData name="Ceci, Katrina" userId="a66f0765-f329-437d-8d11-f2ff14f20412" providerId="ADAL" clId="{DF7185FA-A8ED-4407-9504-FDC577546FBB}" dt="2022-07-11T18:31:01.356" v="4930"/>
        <pc:sldMkLst>
          <pc:docMk/>
          <pc:sldMk cId="3980549706" sldId="611"/>
        </pc:sldMkLst>
      </pc:sldChg>
      <pc:sldChg chg="add ord modNotesTx">
        <pc:chgData name="Ceci, Katrina" userId="a66f0765-f329-437d-8d11-f2ff14f20412" providerId="ADAL" clId="{DF7185FA-A8ED-4407-9504-FDC577546FBB}" dt="2022-07-11T18:31:26.183" v="4934"/>
        <pc:sldMkLst>
          <pc:docMk/>
          <pc:sldMk cId="3804495521" sldId="612"/>
        </pc:sldMkLst>
      </pc:sldChg>
      <pc:sldChg chg="add ord modNotesTx">
        <pc:chgData name="Ceci, Katrina" userId="a66f0765-f329-437d-8d11-f2ff14f20412" providerId="ADAL" clId="{DF7185FA-A8ED-4407-9504-FDC577546FBB}" dt="2022-07-11T18:31:46.387" v="4938"/>
        <pc:sldMkLst>
          <pc:docMk/>
          <pc:sldMk cId="3026121241" sldId="613"/>
        </pc:sldMkLst>
      </pc:sldChg>
      <pc:sldChg chg="modSp add mod modNotesTx">
        <pc:chgData name="Ceci, Katrina" userId="a66f0765-f329-437d-8d11-f2ff14f20412" providerId="ADAL" clId="{DF7185FA-A8ED-4407-9504-FDC577546FBB}" dt="2022-07-14T14:26:10.248" v="5287"/>
        <pc:sldMkLst>
          <pc:docMk/>
          <pc:sldMk cId="1551259037" sldId="614"/>
        </pc:sldMkLst>
        <pc:spChg chg="mod">
          <ac:chgData name="Ceci, Katrina" userId="a66f0765-f329-437d-8d11-f2ff14f20412" providerId="ADAL" clId="{DF7185FA-A8ED-4407-9504-FDC577546FBB}" dt="2022-07-14T14:25:59.249" v="5286" actId="20577"/>
          <ac:spMkLst>
            <pc:docMk/>
            <pc:sldMk cId="1551259037" sldId="614"/>
            <ac:spMk id="2" creationId="{7EC5E296-7F46-9002-D6DA-20A04E1A1055}"/>
          </ac:spMkLst>
        </pc:spChg>
      </pc:sldChg>
      <pc:sldChg chg="modSp new mod modNotesTx">
        <pc:chgData name="Ceci, Katrina" userId="a66f0765-f329-437d-8d11-f2ff14f20412" providerId="ADAL" clId="{DF7185FA-A8ED-4407-9504-FDC577546FBB}" dt="2022-07-14T14:44:29.470" v="6151" actId="6549"/>
        <pc:sldMkLst>
          <pc:docMk/>
          <pc:sldMk cId="2446287024" sldId="615"/>
        </pc:sldMkLst>
        <pc:spChg chg="mod">
          <ac:chgData name="Ceci, Katrina" userId="a66f0765-f329-437d-8d11-f2ff14f20412" providerId="ADAL" clId="{DF7185FA-A8ED-4407-9504-FDC577546FBB}" dt="2022-07-14T14:38:14.515" v="5950" actId="20577"/>
          <ac:spMkLst>
            <pc:docMk/>
            <pc:sldMk cId="2446287024" sldId="615"/>
            <ac:spMk id="2" creationId="{8C3BE219-96F8-4D1A-2ED7-517EBA6AB7F3}"/>
          </ac:spMkLst>
        </pc:spChg>
        <pc:spChg chg="mod">
          <ac:chgData name="Ceci, Katrina" userId="a66f0765-f329-437d-8d11-f2ff14f20412" providerId="ADAL" clId="{DF7185FA-A8ED-4407-9504-FDC577546FBB}" dt="2022-07-14T14:44:29.470" v="6151" actId="6549"/>
          <ac:spMkLst>
            <pc:docMk/>
            <pc:sldMk cId="2446287024" sldId="615"/>
            <ac:spMk id="3" creationId="{A8208F7C-8512-E665-E1EF-3D1420CE763C}"/>
          </ac:spMkLst>
        </pc:spChg>
      </pc:sldChg>
      <pc:sldMasterChg chg="del delSldLayout">
        <pc:chgData name="Ceci, Katrina" userId="a66f0765-f329-437d-8d11-f2ff14f20412" providerId="ADAL" clId="{DF7185FA-A8ED-4407-9504-FDC577546FBB}" dt="2022-07-03T16:02:57.846" v="4170" actId="47"/>
        <pc:sldMasterMkLst>
          <pc:docMk/>
          <pc:sldMasterMk cId="3589388165" sldId="2147483685"/>
        </pc:sldMasterMkLst>
        <pc:sldLayoutChg chg="del">
          <pc:chgData name="Ceci, Katrina" userId="a66f0765-f329-437d-8d11-f2ff14f20412" providerId="ADAL" clId="{DF7185FA-A8ED-4407-9504-FDC577546FBB}" dt="2022-07-03T16:02:57.846" v="4170" actId="47"/>
          <pc:sldLayoutMkLst>
            <pc:docMk/>
            <pc:sldMasterMk cId="3589388165" sldId="2147483685"/>
            <pc:sldLayoutMk cId="1211731972" sldId="2147483687"/>
          </pc:sldLayoutMkLst>
        </pc:sldLayoutChg>
      </pc:sldMasterChg>
    </pc:docChg>
  </pc:docChgLst>
  <pc:docChgLst>
    <pc:chgData name="Zahn, Chris" userId="S::chris.zahn@ena.org::631ccf5a-b671-4a70-9f2f-e1caf707991e" providerId="AD" clId="Web-{3A3644CF-EB81-43EA-B6AB-86ECA7343551}"/>
    <pc:docChg chg="modSld">
      <pc:chgData name="Zahn, Chris" userId="S::chris.zahn@ena.org::631ccf5a-b671-4a70-9f2f-e1caf707991e" providerId="AD" clId="Web-{3A3644CF-EB81-43EA-B6AB-86ECA7343551}" dt="2022-10-12T01:29:09.822" v="3" actId="688"/>
      <pc:docMkLst>
        <pc:docMk/>
      </pc:docMkLst>
      <pc:sldChg chg="modSp">
        <pc:chgData name="Zahn, Chris" userId="S::chris.zahn@ena.org::631ccf5a-b671-4a70-9f2f-e1caf707991e" providerId="AD" clId="Web-{3A3644CF-EB81-43EA-B6AB-86ECA7343551}" dt="2022-10-12T01:29:09.822" v="3" actId="688"/>
        <pc:sldMkLst>
          <pc:docMk/>
          <pc:sldMk cId="3809351594" sldId="353"/>
        </pc:sldMkLst>
        <pc:spChg chg="mod">
          <ac:chgData name="Zahn, Chris" userId="S::chris.zahn@ena.org::631ccf5a-b671-4a70-9f2f-e1caf707991e" providerId="AD" clId="Web-{3A3644CF-EB81-43EA-B6AB-86ECA7343551}" dt="2022-10-12T01:29:09.822" v="3" actId="688"/>
          <ac:spMkLst>
            <pc:docMk/>
            <pc:sldMk cId="3809351594" sldId="353"/>
            <ac:spMk id="5" creationId="{47BE37FF-44BF-4189-A1F0-DD11E4FF43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FA6452-B27C-5844-B409-124A1D9DA3B5}" type="datetimeFigureOut">
              <a:rPr lang="en-US" smtClean="0"/>
              <a:t>5/21/2023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8965D7-FFF8-2B41-80B4-167F87978D24}" type="slidenum">
              <a:rPr lang="en-US" smtClean="0"/>
              <a:t>‹#›</a:t>
            </a:fld>
            <a:endParaRPr lang="en-US"/>
          </a:p>
        </p:txBody>
      </p:sp>
    </p:spTree>
    <p:extLst>
      <p:ext uri="{BB962C8B-B14F-4D97-AF65-F5344CB8AC3E}">
        <p14:creationId xmlns:p14="http://schemas.microsoft.com/office/powerpoint/2010/main" val="295027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BOLD FONT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information or questions for instructors to read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Regular font – potential learner responses, not all inclusive, encourage participation by accepting a variety of responses and provide gentle redirection for incorrect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Italic font – animations, activity instructions, or instructor information, not intended to be read to the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Child with a Cough starts on page </a:t>
            </a:r>
            <a:r>
              <a:rPr lang="en-US" b="1" i="0" dirty="0"/>
              <a:t>117 </a:t>
            </a:r>
            <a:r>
              <a:rPr lang="en-US" b="1" dirty="0"/>
              <a:t>of your provider manual. This discussion also includes some content from Chapter 5, Initial Assessment, and Chapter 7, The Child in Need of Stabilization.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Objectives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Identify anatomic and physiologic differences in the pediatric respiratory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Describe characteristics of pediatric respiratory distress and failure.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Discuss various causes for and management of pediatric respiratory distress and failure.</a:t>
            </a:r>
          </a:p>
          <a:p>
            <a:pPr defTabSz="931774">
              <a:defRPr/>
            </a:pPr>
            <a:r>
              <a:rPr lang="en-US" b="1" dirty="0"/>
              <a:t> </a:t>
            </a:r>
          </a:p>
          <a:p>
            <a:endParaRPr lang="en-US" b="1" dirty="0"/>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32553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will take a few minutes to work in groups of no more than 4 to answer this question. What does a child look like who is in respiratory distress? What does it look like when they are progressing to or are in respiratory failure?</a:t>
            </a:r>
          </a:p>
          <a:p>
            <a:endParaRPr lang="en-US" dirty="0"/>
          </a:p>
          <a:p>
            <a:r>
              <a:rPr lang="en-US" i="1" dirty="0"/>
              <a:t>Table 8-2 on page 118</a:t>
            </a:r>
          </a:p>
          <a:p>
            <a:r>
              <a:rPr lang="en-US" i="1" dirty="0"/>
              <a:t>Instructor will circulate through room or monitor chat to redirect if needed and determine when discussion is complete.</a:t>
            </a:r>
            <a:endParaRPr lang="en-US" dirty="0"/>
          </a:p>
          <a:p>
            <a:pPr defTabSz="931774">
              <a:defRPr/>
            </a:pPr>
            <a:r>
              <a:rPr lang="en-US" i="1" dirty="0"/>
              <a:t>Red flags will be reviewed on next slide – no need to discuss answers.</a:t>
            </a:r>
          </a:p>
          <a:p>
            <a:pPr defTabSz="931774">
              <a:defRPr/>
            </a:pPr>
            <a:endParaRPr lang="en-US" i="1"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10</a:t>
            </a:fld>
            <a:endParaRPr lang="en-US"/>
          </a:p>
        </p:txBody>
      </p:sp>
    </p:spTree>
    <p:extLst>
      <p:ext uri="{BB962C8B-B14F-4D97-AF65-F5344CB8AC3E}">
        <p14:creationId xmlns:p14="http://schemas.microsoft.com/office/powerpoint/2010/main" val="3501716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red flags did you identify that might indicate a child is progressing to respiratory failure?</a:t>
            </a:r>
          </a:p>
          <a:p>
            <a:r>
              <a:rPr lang="en-US" b="0" i="1" dirty="0"/>
              <a:t>CLICK to reveal</a:t>
            </a:r>
          </a:p>
          <a:p>
            <a:r>
              <a:rPr lang="en-US" b="1" dirty="0"/>
              <a:t> </a:t>
            </a:r>
          </a:p>
          <a:p>
            <a:r>
              <a:rPr lang="en-US" b="1" dirty="0"/>
              <a:t>What do we need to be prepared to do if we see these red flags?</a:t>
            </a:r>
          </a:p>
          <a:p>
            <a:r>
              <a:rPr lang="en-US" b="0" dirty="0"/>
              <a:t>Position airway (towel under shoulders or position of comfort)</a:t>
            </a:r>
          </a:p>
          <a:p>
            <a:r>
              <a:rPr lang="en-US" b="0" dirty="0"/>
              <a:t>Insert oral or nasopharyngeal airway</a:t>
            </a:r>
          </a:p>
          <a:p>
            <a:r>
              <a:rPr lang="en-US" b="0" dirty="0"/>
              <a:t>Apply oxygen</a:t>
            </a:r>
          </a:p>
          <a:p>
            <a:r>
              <a:rPr lang="en-US" b="0" dirty="0"/>
              <a:t>Administer ordered respiratory medications</a:t>
            </a:r>
          </a:p>
          <a:p>
            <a:r>
              <a:rPr lang="en-US" b="0" dirty="0"/>
              <a:t>Assist ventilation with bag-mask device</a:t>
            </a:r>
          </a:p>
          <a:p>
            <a:r>
              <a:rPr lang="en-US" b="0" dirty="0"/>
              <a:t>Prepare for non-invasive positive pressure ventilations</a:t>
            </a:r>
          </a:p>
          <a:p>
            <a:r>
              <a:rPr lang="en-US" b="0" dirty="0"/>
              <a:t>Prepare for endotracheal intubation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0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i="0" dirty="0"/>
              <a:t>This activity is similar to the games Taboo, Password, or The $100,000 Pyramid. Describe signs, symptoms, and interventions to help your team guess the condition without saying the diagnosis.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b="0" i="1" dirty="0"/>
              <a:t>Based on class size and dynamics, the instructor can use partners, divide the participants into teams, or have the entire class work together. </a:t>
            </a:r>
            <a:endParaRPr lang="en-US" b="1" i="1" dirty="0"/>
          </a:p>
          <a:p>
            <a:pPr defTabSz="931774">
              <a:defRPr/>
            </a:pPr>
            <a:endParaRPr lang="en-US" b="0" i="1" dirty="0"/>
          </a:p>
          <a:p>
            <a:pPr defTabSz="931774">
              <a:defRPr/>
            </a:pPr>
            <a:r>
              <a:rPr lang="en-US" sz="1200" i="1" dirty="0"/>
              <a:t>Virtually, send 7 numbered conditions privately in chat. In-class, have index cards or slips of paper pre-printed with each numbered condition and provider manual page number. Depending on the size of the class, some students may receive more than one and some students may not receive one. Ask students who do not receive a condition to review the general interventions on page </a:t>
            </a:r>
            <a:r>
              <a:rPr lang="en-US" sz="1200" i="1" u="none" dirty="0">
                <a:highlight>
                  <a:srgbClr val="FFFF00"/>
                </a:highlight>
              </a:rPr>
              <a:t>118 of the provider manual. </a:t>
            </a:r>
          </a:p>
          <a:p>
            <a:pPr defTabSz="931774">
              <a:defRPr/>
            </a:pPr>
            <a:endParaRPr lang="en-US" sz="1200" i="1" u="sng" dirty="0">
              <a:highlight>
                <a:srgbClr val="FFFF00"/>
              </a:highlight>
            </a:endParaRPr>
          </a:p>
          <a:p>
            <a:pPr defTabSz="931774">
              <a:defRPr/>
            </a:pPr>
            <a:r>
              <a:rPr lang="en-US" sz="1200" i="1" dirty="0"/>
              <a:t>Do not advance to the next slide until the condition is identified. </a:t>
            </a:r>
          </a:p>
          <a:p>
            <a:pPr defTabSz="931774">
              <a:defRPr/>
            </a:pPr>
            <a:endParaRPr lang="en-US" sz="1200" i="1" dirty="0"/>
          </a:p>
          <a:p>
            <a:pPr defTabSz="931774">
              <a:defRPr/>
            </a:pPr>
            <a:r>
              <a:rPr lang="en-US" sz="1200" i="1" dirty="0"/>
              <a:t>Call on students by the number shown on the What am I slide </a:t>
            </a:r>
          </a:p>
          <a:p>
            <a:r>
              <a:rPr lang="en-US" sz="1200" i="1" dirty="0"/>
              <a:t>#1 Anaphylaxis (page 103) </a:t>
            </a:r>
          </a:p>
          <a:p>
            <a:pPr defTabSz="931774">
              <a:defRPr/>
            </a:pPr>
            <a:r>
              <a:rPr lang="en-US" sz="1200" i="1" dirty="0"/>
              <a:t>#2 Bronchiolitis (page 119)</a:t>
            </a:r>
          </a:p>
          <a:p>
            <a:pPr defTabSz="931774">
              <a:defRPr/>
            </a:pPr>
            <a:r>
              <a:rPr lang="en-US" sz="1200" i="1" dirty="0"/>
              <a:t>#3 Pneumonia (page 120)</a:t>
            </a:r>
          </a:p>
          <a:p>
            <a:r>
              <a:rPr lang="en-US" sz="1200" i="1" dirty="0"/>
              <a:t>#4 Foreign body (page 120) </a:t>
            </a:r>
          </a:p>
          <a:p>
            <a:r>
              <a:rPr lang="en-US" sz="1200" i="1" dirty="0"/>
              <a:t>#5 Asthma (page 121)</a:t>
            </a:r>
          </a:p>
          <a:p>
            <a:r>
              <a:rPr lang="en-US" sz="1200" i="1" dirty="0"/>
              <a:t>#6 Epiglottitis (page 123)</a:t>
            </a:r>
          </a:p>
          <a:p>
            <a:r>
              <a:rPr lang="en-US" sz="1200" i="1" dirty="0"/>
              <a:t>#7 Croup (page 124) </a:t>
            </a:r>
            <a:endParaRPr lang="en-US" i="1" dirty="0"/>
          </a:p>
        </p:txBody>
      </p:sp>
      <p:sp>
        <p:nvSpPr>
          <p:cNvPr id="4" name="Slide Number Placeholder 3"/>
          <p:cNvSpPr>
            <a:spLocks noGrp="1"/>
          </p:cNvSpPr>
          <p:nvPr>
            <p:ph type="sldNum" sz="quarter" idx="5"/>
          </p:nvPr>
        </p:nvSpPr>
        <p:spPr/>
        <p:txBody>
          <a:bodyPr/>
          <a:lstStyle/>
          <a:p>
            <a:fld id="{5E8965D7-FFF8-2B41-80B4-167F87978D24}" type="slidenum">
              <a:rPr lang="en-US" smtClean="0"/>
              <a:t>12</a:t>
            </a:fld>
            <a:endParaRPr lang="en-US"/>
          </a:p>
        </p:txBody>
      </p:sp>
    </p:spTree>
    <p:extLst>
      <p:ext uri="{BB962C8B-B14F-4D97-AF65-F5344CB8AC3E}">
        <p14:creationId xmlns:p14="http://schemas.microsoft.com/office/powerpoint/2010/main" val="79263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FIRST SLIDE—ANAPHYLAXIS</a:t>
            </a:r>
          </a:p>
          <a:p>
            <a:pPr defTabSz="931774">
              <a:defRPr/>
            </a:pPr>
            <a:r>
              <a:rPr lang="en-US" b="1" dirty="0"/>
              <a:t>#1, try to get your team to name the condition without saying the actual word. </a:t>
            </a:r>
          </a:p>
          <a:p>
            <a:pPr defTabSz="931774">
              <a:defRPr/>
            </a:pPr>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13</a:t>
            </a:fld>
            <a:endParaRPr lang="en-US"/>
          </a:p>
        </p:txBody>
      </p:sp>
    </p:spTree>
    <p:extLst>
      <p:ext uri="{BB962C8B-B14F-4D97-AF65-F5344CB8AC3E}">
        <p14:creationId xmlns:p14="http://schemas.microsoft.com/office/powerpoint/2010/main" val="13041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us a little about anaphylaxis, starting with the pathophysiology.</a:t>
            </a:r>
          </a:p>
          <a:p>
            <a:r>
              <a:rPr lang="en-US" i="1" dirty="0"/>
              <a:t>CLICKS for content</a:t>
            </a:r>
          </a:p>
          <a:p>
            <a:r>
              <a:rPr lang="en-US" b="1" dirty="0"/>
              <a:t>What is the dose and route for epinephrine when used for anaphylaxis? </a:t>
            </a:r>
          </a:p>
          <a:p>
            <a:r>
              <a:rPr lang="en-US" b="0" dirty="0"/>
              <a:t>0.01mg/kg intramuscularly in the anterolateral thigh, can be repeated</a:t>
            </a:r>
          </a:p>
          <a:p>
            <a:r>
              <a:rPr lang="en-US" b="1" dirty="0"/>
              <a:t>Since anaphylaxis is a form of distributive shock, what else should we prepare for? </a:t>
            </a:r>
          </a:p>
          <a:p>
            <a:r>
              <a:rPr lang="en-US" b="0" dirty="0"/>
              <a:t>Airway management and intravenous fluid administration</a:t>
            </a:r>
            <a:endParaRPr lang="en-US" b="1" dirty="0"/>
          </a:p>
          <a:p>
            <a:r>
              <a:rPr lang="en-US" b="1" dirty="0"/>
              <a:t>What other medications are used in allergic reactions? </a:t>
            </a:r>
          </a:p>
          <a:p>
            <a:r>
              <a:rPr lang="en-US" b="0" dirty="0"/>
              <a:t>Antihistamines (diphenhydramine, famotidine, ranitidine), steroids, beta-2 agonists (albuterol)</a:t>
            </a:r>
          </a:p>
          <a:p>
            <a:r>
              <a:rPr lang="en-US" b="1" dirty="0"/>
              <a:t>Why are these considered adjunctive medications? </a:t>
            </a:r>
          </a:p>
          <a:p>
            <a:r>
              <a:rPr lang="en-US" b="0" dirty="0"/>
              <a:t>They do not stop or prevent anaphylaxis. </a:t>
            </a:r>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14</a:t>
            </a:fld>
            <a:endParaRPr lang="en-US"/>
          </a:p>
        </p:txBody>
      </p:sp>
    </p:spTree>
    <p:extLst>
      <p:ext uri="{BB962C8B-B14F-4D97-AF65-F5344CB8AC3E}">
        <p14:creationId xmlns:p14="http://schemas.microsoft.com/office/powerpoint/2010/main" val="743957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NEXT SLIDE—BRONCHIOLITIS</a:t>
            </a:r>
          </a:p>
          <a:p>
            <a:pPr defTabSz="931774">
              <a:defRPr/>
            </a:pPr>
            <a:r>
              <a:rPr lang="en-US" b="1" dirty="0"/>
              <a:t>#2, try to get your team to name the condition without saying the actual word. </a:t>
            </a:r>
          </a:p>
        </p:txBody>
      </p:sp>
      <p:sp>
        <p:nvSpPr>
          <p:cNvPr id="4" name="Slide Number Placeholder 3"/>
          <p:cNvSpPr>
            <a:spLocks noGrp="1"/>
          </p:cNvSpPr>
          <p:nvPr>
            <p:ph type="sldNum" sz="quarter" idx="5"/>
          </p:nvPr>
        </p:nvSpPr>
        <p:spPr/>
        <p:txBody>
          <a:bodyPr/>
          <a:lstStyle/>
          <a:p>
            <a:fld id="{5E8965D7-FFF8-2B41-80B4-167F87978D24}" type="slidenum">
              <a:rPr lang="en-US" smtClean="0"/>
              <a:t>15</a:t>
            </a:fld>
            <a:endParaRPr lang="en-US"/>
          </a:p>
        </p:txBody>
      </p:sp>
    </p:spTree>
    <p:extLst>
      <p:ext uri="{BB962C8B-B14F-4D97-AF65-F5344CB8AC3E}">
        <p14:creationId xmlns:p14="http://schemas.microsoft.com/office/powerpoint/2010/main" val="96637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620898"/>
          </a:xfrm>
        </p:spPr>
        <p:txBody>
          <a:bodyPr/>
          <a:lstStyle/>
          <a:p>
            <a:r>
              <a:rPr lang="en-US" b="1" dirty="0"/>
              <a:t>What is bronchiolitis, and what causes it?</a:t>
            </a:r>
          </a:p>
          <a:p>
            <a:r>
              <a:rPr lang="en-US" b="0" dirty="0"/>
              <a:t>Viral infection that damages the bronchioles. This damage results in obstruction from edema and mucous which may progress to atelectasis and pneumonia.</a:t>
            </a:r>
          </a:p>
          <a:p>
            <a:r>
              <a:rPr lang="en-US" b="0" dirty="0"/>
              <a:t>Most commonly caused by respiratory syncytial virus (RSV), other causes include rhinovirus, parainfluenza virus, adenovirus, influenza virus, and coronavirus. </a:t>
            </a:r>
          </a:p>
          <a:p>
            <a:r>
              <a:rPr lang="en-US" b="1" dirty="0"/>
              <a:t>How do these children present?</a:t>
            </a:r>
          </a:p>
          <a:p>
            <a:r>
              <a:rPr lang="en-US" b="0" dirty="0"/>
              <a:t>1- to 3-day history of upper respiratory symptoms such as nasal congestion that progresses to fever, cough, and respiratory distress with wheezing and crackles. </a:t>
            </a:r>
          </a:p>
          <a:p>
            <a:r>
              <a:rPr lang="en-US" b="1" dirty="0"/>
              <a:t>What did COVID-19 force us to do with patients that present this way, even though it is something we should have been doing all along? </a:t>
            </a:r>
          </a:p>
          <a:p>
            <a:r>
              <a:rPr lang="en-US" b="0" dirty="0"/>
              <a:t>Consider infection control with every patient presentation and take appropriate precautions such as isolating and masking. </a:t>
            </a:r>
          </a:p>
          <a:p>
            <a:r>
              <a:rPr lang="en-US" b="1" dirty="0"/>
              <a:t>How effective are masks in children less than 2 years of age? Is there anything you have seen that is effective in this age group?</a:t>
            </a:r>
          </a:p>
          <a:p>
            <a:r>
              <a:rPr lang="en-US" b="1" dirty="0"/>
              <a:t>What do we do for these patients? </a:t>
            </a:r>
          </a:p>
          <a:p>
            <a:r>
              <a:rPr lang="en-US" b="0" dirty="0"/>
              <a:t>Largely supportive care with nasal suctioning and oral or IV fluids. Oxygen therapy for hypoxia may include high-flow nasal cannula or noninvasive positive pressure ventilation. </a:t>
            </a:r>
          </a:p>
          <a:p>
            <a:r>
              <a:rPr lang="en-US" b="1" dirty="0"/>
              <a:t>If an infant has copious nasal secretions and you are discharging them to home, what would you want the caregivers to return-demonstrate for you? </a:t>
            </a:r>
          </a:p>
          <a:p>
            <a:endParaRPr lang="en-US" b="1" dirty="0"/>
          </a:p>
          <a:p>
            <a:pPr defTabSz="931774">
              <a:defRPr/>
            </a:pPr>
            <a:r>
              <a:rPr lang="en-US" b="1" i="0" dirty="0"/>
              <a:t>A bulb-syringe video is included in the pre-course videos if you would like to review patient teaching for that device. </a:t>
            </a:r>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5E8965D7-FFF8-2B41-80B4-167F87978D24}" type="slidenum">
              <a:rPr lang="en-US" smtClean="0"/>
              <a:t>16</a:t>
            </a:fld>
            <a:endParaRPr lang="en-US"/>
          </a:p>
        </p:txBody>
      </p:sp>
    </p:spTree>
    <p:extLst>
      <p:ext uri="{BB962C8B-B14F-4D97-AF65-F5344CB8AC3E}">
        <p14:creationId xmlns:p14="http://schemas.microsoft.com/office/powerpoint/2010/main" val="3701853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NEXT SLIDE—PNEUMONIA</a:t>
            </a:r>
          </a:p>
          <a:p>
            <a:pPr defTabSz="931774">
              <a:defRPr/>
            </a:pPr>
            <a:r>
              <a:rPr lang="en-US" b="1" dirty="0"/>
              <a:t>#3, try to get your team to name the condition without saying the actual word. </a:t>
            </a:r>
          </a:p>
        </p:txBody>
      </p:sp>
      <p:sp>
        <p:nvSpPr>
          <p:cNvPr id="4" name="Slide Number Placeholder 3"/>
          <p:cNvSpPr>
            <a:spLocks noGrp="1"/>
          </p:cNvSpPr>
          <p:nvPr>
            <p:ph type="sldNum" sz="quarter" idx="5"/>
          </p:nvPr>
        </p:nvSpPr>
        <p:spPr/>
        <p:txBody>
          <a:bodyPr/>
          <a:lstStyle/>
          <a:p>
            <a:fld id="{5E8965D7-FFF8-2B41-80B4-167F87978D24}" type="slidenum">
              <a:rPr lang="en-US" smtClean="0"/>
              <a:t>17</a:t>
            </a:fld>
            <a:endParaRPr lang="en-US"/>
          </a:p>
        </p:txBody>
      </p:sp>
    </p:spTree>
    <p:extLst>
      <p:ext uri="{BB962C8B-B14F-4D97-AF65-F5344CB8AC3E}">
        <p14:creationId xmlns:p14="http://schemas.microsoft.com/office/powerpoint/2010/main" val="165193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CLICKS for content</a:t>
            </a:r>
          </a:p>
          <a:p>
            <a:pPr defTabSz="931774">
              <a:defRPr/>
            </a:pPr>
            <a:r>
              <a:rPr lang="en-US" b="1" dirty="0"/>
              <a:t>We usually think of pneumonia as bacterial. What else can cause pneumonia? </a:t>
            </a:r>
          </a:p>
          <a:p>
            <a:r>
              <a:rPr lang="en-US" b="1" dirty="0"/>
              <a:t>Has anyone cared for a child with a non-respiratory complaint diagnosed with pneumonia? What symptoms did they have? What are typical symptoms? </a:t>
            </a:r>
          </a:p>
          <a:p>
            <a:r>
              <a:rPr lang="en-US" b="0" dirty="0"/>
              <a:t>Fever, cough, increased work of breathing</a:t>
            </a:r>
            <a:endParaRPr lang="en-US" b="1" dirty="0"/>
          </a:p>
          <a:p>
            <a:r>
              <a:rPr lang="en-US" b="1" dirty="0"/>
              <a:t>A radiograph is not required for a diagnosis. Why might one be ordered? </a:t>
            </a:r>
          </a:p>
          <a:p>
            <a:r>
              <a:rPr lang="en-US" b="0" dirty="0"/>
              <a:t>To exclude other sources of respiratory distress or to document the size of the infiltrate and monitor response to treatment.</a:t>
            </a:r>
          </a:p>
          <a:p>
            <a:r>
              <a:rPr lang="en-US" b="1" dirty="0"/>
              <a:t>Does every child with pneumonia need an IV line? </a:t>
            </a:r>
          </a:p>
          <a:p>
            <a:r>
              <a:rPr lang="en-US" b="0" dirty="0"/>
              <a:t>Only if they appear toxic (lethargic, pale, respiratory distress)</a:t>
            </a:r>
          </a:p>
          <a:p>
            <a:endParaRPr lang="en-US" b="0" dirty="0"/>
          </a:p>
          <a:p>
            <a:endParaRPr lang="en-US" b="1" dirty="0"/>
          </a:p>
          <a:p>
            <a:endParaRPr lang="en-US" dirty="0"/>
          </a:p>
          <a:p>
            <a:endParaRPr lang="en-US" b="0" dirty="0"/>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18</a:t>
            </a:fld>
            <a:endParaRPr lang="en-US"/>
          </a:p>
        </p:txBody>
      </p:sp>
    </p:spTree>
    <p:extLst>
      <p:ext uri="{BB962C8B-B14F-4D97-AF65-F5344CB8AC3E}">
        <p14:creationId xmlns:p14="http://schemas.microsoft.com/office/powerpoint/2010/main" val="1642960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NEXT SLIDE—FOREIGN BODY ASPIRATION</a:t>
            </a:r>
          </a:p>
          <a:p>
            <a:pPr defTabSz="931774">
              <a:defRPr/>
            </a:pPr>
            <a:r>
              <a:rPr lang="en-US" b="1" dirty="0"/>
              <a:t>#4, try to get your team to name the condition without saying the actual word. </a:t>
            </a:r>
          </a:p>
        </p:txBody>
      </p:sp>
      <p:sp>
        <p:nvSpPr>
          <p:cNvPr id="4" name="Slide Number Placeholder 3"/>
          <p:cNvSpPr>
            <a:spLocks noGrp="1"/>
          </p:cNvSpPr>
          <p:nvPr>
            <p:ph type="sldNum" sz="quarter" idx="5"/>
          </p:nvPr>
        </p:nvSpPr>
        <p:spPr/>
        <p:txBody>
          <a:bodyPr/>
          <a:lstStyle/>
          <a:p>
            <a:fld id="{5E8965D7-FFF8-2B41-80B4-167F87978D24}" type="slidenum">
              <a:rPr lang="en-US" smtClean="0"/>
              <a:t>19</a:t>
            </a:fld>
            <a:endParaRPr lang="en-US"/>
          </a:p>
        </p:txBody>
      </p:sp>
    </p:spTree>
    <p:extLst>
      <p:ext uri="{BB962C8B-B14F-4D97-AF65-F5344CB8AC3E}">
        <p14:creationId xmlns:p14="http://schemas.microsoft.com/office/powerpoint/2010/main" val="255244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r>
              <a:rPr lang="en-US" i="1" dirty="0"/>
              <a:t>Click to start video</a:t>
            </a:r>
          </a:p>
          <a:p>
            <a:r>
              <a:rPr lang="en-US" b="1" dirty="0"/>
              <a:t>What do you think about this child’s breathing?</a:t>
            </a:r>
          </a:p>
          <a:p>
            <a:r>
              <a:rPr lang="en-US" b="1" i="0" dirty="0"/>
              <a:t>This is a 4-month-old admitted with RSV and bronchiolitis. Respiratory distress is not always obvious – this child was quite ill. You can see deep breathing with prolonged expiration if you pay attention. </a:t>
            </a:r>
          </a:p>
          <a:p>
            <a:endParaRPr lang="en-US" i="1" dirty="0"/>
          </a:p>
          <a:p>
            <a:r>
              <a:rPr lang="en-US" b="1" dirty="0"/>
              <a:t>The Child with a Cough is about pediatric respiratory emergencies. Why is this topic so important?</a:t>
            </a:r>
          </a:p>
          <a:p>
            <a:r>
              <a:rPr lang="en-US" b="0" dirty="0"/>
              <a:t>Hypoxia is a frequent cause of altered mental status and cardiac arrest</a:t>
            </a:r>
          </a:p>
          <a:p>
            <a:r>
              <a:rPr lang="en-US" b="0" dirty="0"/>
              <a:t>Common pediatric presentation</a:t>
            </a:r>
          </a:p>
          <a:p>
            <a:r>
              <a:rPr lang="en-US" b="0" dirty="0"/>
              <a:t>Increased work of breathing cannot be maintained for long periods of time and decreases glucose stores</a:t>
            </a:r>
          </a:p>
          <a:p>
            <a:r>
              <a:rPr lang="en-US" b="0" dirty="0"/>
              <a:t>High risk for decompensation</a:t>
            </a:r>
          </a:p>
          <a:p>
            <a:r>
              <a:rPr lang="en-US" b="0" dirty="0"/>
              <a:t>Respiratory distress can quickly lead to respiratory failure</a:t>
            </a:r>
          </a:p>
          <a:p>
            <a:r>
              <a:rPr lang="en-US" b="0" dirty="0"/>
              <a:t>Involves the A and B of our primary survey</a:t>
            </a:r>
          </a:p>
          <a:p>
            <a:r>
              <a:rPr lang="en-US" b="1" dirty="0"/>
              <a:t>Why do you think most pediatric patients go into cardiac arrest?</a:t>
            </a:r>
          </a:p>
          <a:p>
            <a:r>
              <a:rPr lang="en-US" b="0" dirty="0"/>
              <a:t>Respiratory failure</a:t>
            </a:r>
          </a:p>
          <a:p>
            <a:r>
              <a:rPr lang="en-US" b="1" dirty="0"/>
              <a:t>Identifying and TREATING respiratory distress can prevent the progression to respiratory failure and cardiac arrest. A simple intervention such as oxygen shown in this video can sometimes correct hypoxia and prevent decompensation. </a:t>
            </a:r>
          </a:p>
          <a:p>
            <a:endParaRPr lang="en-US" i="1"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2</a:t>
            </a:fld>
            <a:endParaRPr lang="en-US"/>
          </a:p>
        </p:txBody>
      </p:sp>
    </p:spTree>
    <p:extLst>
      <p:ext uri="{BB962C8B-B14F-4D97-AF65-F5344CB8AC3E}">
        <p14:creationId xmlns:p14="http://schemas.microsoft.com/office/powerpoint/2010/main" val="809525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568969"/>
          </a:xfrm>
        </p:spPr>
        <p:txBody>
          <a:bodyPr/>
          <a:lstStyle/>
          <a:p>
            <a:r>
              <a:rPr lang="en-US" b="1" dirty="0"/>
              <a:t>What foreign body aspirations or ingestions have you seen?</a:t>
            </a:r>
          </a:p>
          <a:p>
            <a:r>
              <a:rPr lang="en-US" b="0" dirty="0"/>
              <a:t>Some examples are hot dog pieces, beads, hard candy, peanut butter, small toys, and button batteries.</a:t>
            </a:r>
          </a:p>
          <a:p>
            <a:r>
              <a:rPr lang="en-US" b="1" dirty="0"/>
              <a:t>How can a patient who has aspirated a foreign body present?</a:t>
            </a:r>
          </a:p>
          <a:p>
            <a:r>
              <a:rPr lang="en-US" b="0" dirty="0"/>
              <a:t>Sudden onset of respiratory distress, cough, stridor, wheezing, unequal breath sounds, and chest pain.</a:t>
            </a:r>
          </a:p>
          <a:p>
            <a:r>
              <a:rPr lang="en-US" b="1" dirty="0"/>
              <a:t>What do we do for patients with a potential foreign body aspiration?</a:t>
            </a:r>
          </a:p>
          <a:p>
            <a:r>
              <a:rPr lang="en-US" b="0" dirty="0"/>
              <a:t>Basic life support for acute choking. Prepare for definitive airway management. Avoid invasive procedures to keep the child calm if there is a partial airway obstruction to avoid moving the object and creating a complete obstruction. Chest and neck radiographs may be used for stable patients. Direct visualization with laryngoscopy or bronchoscopy are used for definitive diagnosis and to remove the foreign body.</a:t>
            </a:r>
          </a:p>
          <a:p>
            <a:r>
              <a:rPr lang="en-US" b="0" i="1" dirty="0"/>
              <a:t>Image of a Canadian dollar in a child’s esophagus; may make it difficult to manage airway secretions and move with coughing or vomiting to become a complete obstruction.</a:t>
            </a:r>
            <a:endParaRPr lang="en-US" dirty="0"/>
          </a:p>
          <a:p>
            <a:endParaRPr lang="en-US" b="0" dirty="0"/>
          </a:p>
          <a:p>
            <a:r>
              <a:rPr lang="en-US" b="0" dirty="0"/>
              <a:t> </a:t>
            </a:r>
            <a:endParaRPr lang="en-US" b="1" dirty="0"/>
          </a:p>
          <a:p>
            <a:pPr defTabSz="931774">
              <a:defRPr/>
            </a:pPr>
            <a:r>
              <a:rPr lang="en-US" b="1" dirty="0"/>
              <a:t> </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20</a:t>
            </a:fld>
            <a:endParaRPr lang="en-US"/>
          </a:p>
        </p:txBody>
      </p:sp>
    </p:spTree>
    <p:extLst>
      <p:ext uri="{BB962C8B-B14F-4D97-AF65-F5344CB8AC3E}">
        <p14:creationId xmlns:p14="http://schemas.microsoft.com/office/powerpoint/2010/main" val="746661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NEXT SLIDE—ASTHMA</a:t>
            </a:r>
          </a:p>
          <a:p>
            <a:pPr defTabSz="931774">
              <a:defRPr/>
            </a:pPr>
            <a:r>
              <a:rPr lang="en-US" b="1" dirty="0"/>
              <a:t>#5, try to get your team to name the condition without saying the actual word. </a:t>
            </a:r>
          </a:p>
        </p:txBody>
      </p:sp>
      <p:sp>
        <p:nvSpPr>
          <p:cNvPr id="4" name="Slide Number Placeholder 3"/>
          <p:cNvSpPr>
            <a:spLocks noGrp="1"/>
          </p:cNvSpPr>
          <p:nvPr>
            <p:ph type="sldNum" sz="quarter" idx="5"/>
          </p:nvPr>
        </p:nvSpPr>
        <p:spPr/>
        <p:txBody>
          <a:bodyPr/>
          <a:lstStyle/>
          <a:p>
            <a:fld id="{5E8965D7-FFF8-2B41-80B4-167F87978D24}" type="slidenum">
              <a:rPr lang="en-US" smtClean="0"/>
              <a:t>21</a:t>
            </a:fld>
            <a:endParaRPr lang="en-US"/>
          </a:p>
        </p:txBody>
      </p:sp>
    </p:spTree>
    <p:extLst>
      <p:ext uri="{BB962C8B-B14F-4D97-AF65-F5344CB8AC3E}">
        <p14:creationId xmlns:p14="http://schemas.microsoft.com/office/powerpoint/2010/main" val="2769045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688102"/>
          </a:xfrm>
        </p:spPr>
        <p:txBody>
          <a:bodyPr/>
          <a:lstStyle/>
          <a:p>
            <a:pPr defTabSz="931774">
              <a:defRPr/>
            </a:pPr>
            <a:r>
              <a:rPr lang="en-US" b="1" dirty="0"/>
              <a:t>The smooth muscle surrounding the bronchial tree is the main culprit in asthma. Asthma is an inflammatory disorder that causes this smooth muscle to contract. This makes it more difficult for the oxygen to get to the alveoli. What is the primary sign and symptom of asthma? </a:t>
            </a:r>
          </a:p>
          <a:p>
            <a:pPr defTabSz="931774">
              <a:defRPr/>
            </a:pPr>
            <a:r>
              <a:rPr lang="en-US" b="0" dirty="0"/>
              <a:t>Wheezing and shortness of breath</a:t>
            </a:r>
          </a:p>
          <a:p>
            <a:pPr defTabSz="931774">
              <a:defRPr/>
            </a:pPr>
            <a:r>
              <a:rPr lang="en-US" b="1" dirty="0"/>
              <a:t>What can we do for the typical child presenting with asthma? </a:t>
            </a:r>
          </a:p>
          <a:p>
            <a:pPr defTabSz="931774">
              <a:defRPr/>
            </a:pPr>
            <a:r>
              <a:rPr lang="en-US" b="0" dirty="0"/>
              <a:t>Inhaled short-acting beta-agonist bronchodilator (albuterol) and oral steroids are standard therapy. </a:t>
            </a:r>
          </a:p>
          <a:p>
            <a:pPr defTabSz="931774">
              <a:defRPr/>
            </a:pPr>
            <a:r>
              <a:rPr lang="en-US" b="1" dirty="0"/>
              <a:t>What might we consider for more severe presentations that do not improve with standard therapy? </a:t>
            </a:r>
          </a:p>
          <a:p>
            <a:pPr defTabSz="931774">
              <a:defRPr/>
            </a:pPr>
            <a:r>
              <a:rPr lang="en-US" b="0" dirty="0"/>
              <a:t>Inhaled anticholinergic (</a:t>
            </a:r>
            <a:r>
              <a:rPr lang="en-US" b="0" dirty="0" err="1"/>
              <a:t>ipratroprium</a:t>
            </a:r>
            <a:r>
              <a:rPr lang="en-US" b="0" dirty="0"/>
              <a:t>), magnesium sulfate, terbutaline, heliox</a:t>
            </a:r>
          </a:p>
          <a:p>
            <a:pPr defTabSz="931774">
              <a:defRPr/>
            </a:pPr>
            <a:r>
              <a:rPr lang="en-US" b="1" dirty="0"/>
              <a:t>What is status asthmaticus? </a:t>
            </a:r>
          </a:p>
          <a:p>
            <a:pPr defTabSz="931774">
              <a:defRPr/>
            </a:pPr>
            <a:r>
              <a:rPr lang="en-US" b="0" dirty="0"/>
              <a:t>An extreme exacerbation that is unresponsive to treatment and leads to hypoxia, hypercarbia, and respiratory failure. </a:t>
            </a:r>
          </a:p>
          <a:p>
            <a:pPr defTabSz="931774">
              <a:defRPr/>
            </a:pPr>
            <a:r>
              <a:rPr lang="en-US" b="1" dirty="0"/>
              <a:t>What questions can you ask to get an idea of the patient’s risk for status asthmaticus? </a:t>
            </a:r>
          </a:p>
          <a:p>
            <a:pPr defTabSz="931774">
              <a:defRPr/>
            </a:pPr>
            <a:r>
              <a:rPr lang="en-US" b="0" dirty="0"/>
              <a:t>Has your child been admitted to the ICU for asthma? Has your child needed a tube or tight mask to breathe for them before? What medications have you used today? If the patient is already on steroids and nebulizers, they are less likely to improve with standard therapy. </a:t>
            </a:r>
          </a:p>
          <a:p>
            <a:pPr defTabSz="931774">
              <a:defRPr/>
            </a:pPr>
            <a:r>
              <a:rPr lang="en-US" b="1" dirty="0"/>
              <a:t>What is included in discharge teaching for these patients? </a:t>
            </a:r>
          </a:p>
          <a:p>
            <a:pPr defTabSz="931774">
              <a:defRPr/>
            </a:pPr>
            <a:r>
              <a:rPr lang="en-US" b="0" dirty="0"/>
              <a:t>Allow a few answers before advancing to next slide with an image of a child using a peak flow meter.</a:t>
            </a:r>
            <a:endParaRPr lang="en-US" b="1" dirty="0"/>
          </a:p>
          <a:p>
            <a:pPr defTabSz="931774">
              <a:defRPr/>
            </a:pPr>
            <a:endParaRPr lang="en-US" b="1"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22</a:t>
            </a:fld>
            <a:endParaRPr lang="en-US"/>
          </a:p>
        </p:txBody>
      </p:sp>
    </p:spTree>
    <p:extLst>
      <p:ext uri="{BB962C8B-B14F-4D97-AF65-F5344CB8AC3E}">
        <p14:creationId xmlns:p14="http://schemas.microsoft.com/office/powerpoint/2010/main" val="234761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0" dirty="0"/>
              <a:t>A spacer video is included in the pre-course videos if you would like to review patient teaching for that device. Why are spacers used?</a:t>
            </a:r>
          </a:p>
          <a:p>
            <a:pPr defTabSz="931774">
              <a:defRPr/>
            </a:pPr>
            <a:r>
              <a:rPr lang="en-US" b="0" i="0" dirty="0"/>
              <a:t>To maximize the amount of medication inhaled into the lungs when using a metered-dose inhaler. </a:t>
            </a:r>
          </a:p>
          <a:p>
            <a:pPr defTabSz="931774">
              <a:defRPr/>
            </a:pPr>
            <a:r>
              <a:rPr lang="en-US" b="1" dirty="0"/>
              <a:t>At what age can a child use a peak flow meter? </a:t>
            </a:r>
          </a:p>
          <a:p>
            <a:pPr defTabSz="931774">
              <a:defRPr/>
            </a:pPr>
            <a:r>
              <a:rPr lang="en-US" b="0" dirty="0"/>
              <a:t>4 to 5 years</a:t>
            </a:r>
            <a:r>
              <a:rPr lang="en-US" b="1" dirty="0"/>
              <a:t> </a:t>
            </a:r>
          </a:p>
          <a:p>
            <a:pPr defTabSz="931774">
              <a:defRPr/>
            </a:pPr>
            <a:r>
              <a:rPr lang="en-US" b="0" dirty="0"/>
              <a:t>Other discharge teaching:</a:t>
            </a:r>
          </a:p>
          <a:p>
            <a:pPr defTabSz="931774">
              <a:defRPr/>
            </a:pPr>
            <a:r>
              <a:rPr lang="en-US" b="0" dirty="0"/>
              <a:t>Return-demonstrate metered-dose inhaler with a spacer </a:t>
            </a:r>
          </a:p>
          <a:p>
            <a:pPr defTabSz="931774">
              <a:defRPr/>
            </a:pPr>
            <a:r>
              <a:rPr lang="en-US" b="0" dirty="0"/>
              <a:t>Exacerbations and home management. </a:t>
            </a:r>
          </a:p>
          <a:p>
            <a:pPr defTabSz="931774">
              <a:defRPr/>
            </a:pPr>
            <a:r>
              <a:rPr lang="en-US" b="0" dirty="0"/>
              <a:t>Trigger avoidance </a:t>
            </a:r>
          </a:p>
          <a:p>
            <a:pPr defTabSz="931774">
              <a:defRPr/>
            </a:pPr>
            <a:r>
              <a:rPr lang="en-US" b="0" dirty="0"/>
              <a:t>Peak flow measurement. Peak flow monitoring can alert caregivers to an impending exacerbation before the patient experiences any symptoms. Discuss the need for an asthma management plan with the primary physician if the peak flow drops below 80% of the child’s normal to prevent exacerbations. </a:t>
            </a:r>
          </a:p>
          <a:p>
            <a:pPr defTabSz="931774">
              <a:defRPr/>
            </a:pPr>
            <a:endParaRPr lang="en-US" b="0" dirty="0"/>
          </a:p>
          <a:p>
            <a:endParaRPr lang="en-US" b="0" dirty="0"/>
          </a:p>
          <a:p>
            <a:pPr defTabSz="931774">
              <a:defRPr/>
            </a:pPr>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23</a:t>
            </a:fld>
            <a:endParaRPr lang="en-US"/>
          </a:p>
        </p:txBody>
      </p:sp>
    </p:spTree>
    <p:extLst>
      <p:ext uri="{BB962C8B-B14F-4D97-AF65-F5344CB8AC3E}">
        <p14:creationId xmlns:p14="http://schemas.microsoft.com/office/powerpoint/2010/main" val="1601766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NEXT SLIDE—EPIGLOTTITIS</a:t>
            </a:r>
          </a:p>
          <a:p>
            <a:pPr defTabSz="931774">
              <a:defRPr/>
            </a:pPr>
            <a:r>
              <a:rPr lang="en-US" b="1" i="1" dirty="0"/>
              <a:t>#6</a:t>
            </a:r>
            <a:r>
              <a:rPr lang="en-US" b="1" dirty="0"/>
              <a:t>, try to get your team to name the condition without saying the actual word. </a:t>
            </a:r>
          </a:p>
        </p:txBody>
      </p:sp>
      <p:sp>
        <p:nvSpPr>
          <p:cNvPr id="4" name="Slide Number Placeholder 3"/>
          <p:cNvSpPr>
            <a:spLocks noGrp="1"/>
          </p:cNvSpPr>
          <p:nvPr>
            <p:ph type="sldNum" sz="quarter" idx="5"/>
          </p:nvPr>
        </p:nvSpPr>
        <p:spPr/>
        <p:txBody>
          <a:bodyPr/>
          <a:lstStyle/>
          <a:p>
            <a:fld id="{5E8965D7-FFF8-2B41-80B4-167F87978D24}" type="slidenum">
              <a:rPr lang="en-US" smtClean="0"/>
              <a:t>24</a:t>
            </a:fld>
            <a:endParaRPr lang="en-US"/>
          </a:p>
        </p:txBody>
      </p:sp>
    </p:spTree>
    <p:extLst>
      <p:ext uri="{BB962C8B-B14F-4D97-AF65-F5344CB8AC3E}">
        <p14:creationId xmlns:p14="http://schemas.microsoft.com/office/powerpoint/2010/main" val="833983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Drooling, dysphagia, and distress are a classic presentation. Who knows the word that describes this boy’s position?</a:t>
            </a:r>
          </a:p>
          <a:p>
            <a:r>
              <a:rPr lang="en-US" b="0" dirty="0"/>
              <a:t>Tripod/tripoding</a:t>
            </a:r>
          </a:p>
          <a:p>
            <a:r>
              <a:rPr lang="en-US" b="1" dirty="0"/>
              <a:t>Why do patients do that?</a:t>
            </a:r>
          </a:p>
          <a:p>
            <a:r>
              <a:rPr lang="en-US" b="0" dirty="0"/>
              <a:t>Maximizes air entry and diaphragmatic excursion</a:t>
            </a:r>
          </a:p>
          <a:p>
            <a:r>
              <a:rPr lang="en-US" b="1" dirty="0"/>
              <a:t>How do we manage these patients?</a:t>
            </a:r>
          </a:p>
          <a:p>
            <a:r>
              <a:rPr lang="en-US" b="0" dirty="0"/>
              <a:t>Keep the patient calm, prepare for definitive airway management, antibiotics to treat the infectious cause </a:t>
            </a:r>
          </a:p>
          <a:p>
            <a:r>
              <a:rPr lang="en-US" b="1" dirty="0"/>
              <a:t>When would you want to draw labs and obtain a culture of the epiglottis? </a:t>
            </a:r>
          </a:p>
          <a:p>
            <a:r>
              <a:rPr lang="en-US" b="0" dirty="0"/>
              <a:t>AFTER the airway is secured</a:t>
            </a:r>
          </a:p>
          <a:p>
            <a:pPr defTabSz="931774">
              <a:defRPr/>
            </a:pPr>
            <a:endParaRPr lang="en-US" b="1" dirty="0"/>
          </a:p>
          <a:p>
            <a:pPr defTabSz="931774">
              <a:defRPr/>
            </a:pPr>
            <a:endParaRPr lang="en-US" b="1"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25</a:t>
            </a:fld>
            <a:endParaRPr lang="en-US"/>
          </a:p>
        </p:txBody>
      </p:sp>
    </p:spTree>
    <p:extLst>
      <p:ext uri="{BB962C8B-B14F-4D97-AF65-F5344CB8AC3E}">
        <p14:creationId xmlns:p14="http://schemas.microsoft.com/office/powerpoint/2010/main" val="3642416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NEXT SLIDE—CROUP</a:t>
            </a:r>
          </a:p>
          <a:p>
            <a:pPr defTabSz="931774">
              <a:defRPr/>
            </a:pPr>
            <a:r>
              <a:rPr lang="en-US" b="1" dirty="0"/>
              <a:t>#7, try to get your team to name the condition without saying the actual word. </a:t>
            </a:r>
          </a:p>
        </p:txBody>
      </p:sp>
      <p:sp>
        <p:nvSpPr>
          <p:cNvPr id="4" name="Slide Number Placeholder 3"/>
          <p:cNvSpPr>
            <a:spLocks noGrp="1"/>
          </p:cNvSpPr>
          <p:nvPr>
            <p:ph type="sldNum" sz="quarter" idx="5"/>
          </p:nvPr>
        </p:nvSpPr>
        <p:spPr/>
        <p:txBody>
          <a:bodyPr/>
          <a:lstStyle/>
          <a:p>
            <a:fld id="{5E8965D7-FFF8-2B41-80B4-167F87978D24}" type="slidenum">
              <a:rPr lang="en-US" smtClean="0"/>
              <a:t>26</a:t>
            </a:fld>
            <a:endParaRPr lang="en-US"/>
          </a:p>
        </p:txBody>
      </p:sp>
    </p:spTree>
    <p:extLst>
      <p:ext uri="{BB962C8B-B14F-4D97-AF65-F5344CB8AC3E}">
        <p14:creationId xmlns:p14="http://schemas.microsoft.com/office/powerpoint/2010/main" val="383656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us a little about croup, starting with the pathophysiology.</a:t>
            </a:r>
          </a:p>
          <a:p>
            <a:r>
              <a:rPr lang="en-US" b="0" dirty="0"/>
              <a:t>Croup is most common in children aged six months to three years but can be seen in older children. </a:t>
            </a:r>
          </a:p>
          <a:p>
            <a:r>
              <a:rPr lang="en-US" i="1" dirty="0"/>
              <a:t>CLICKS for content</a:t>
            </a:r>
          </a:p>
          <a:p>
            <a:pPr defTabSz="931774">
              <a:defRPr/>
            </a:pPr>
            <a:endParaRPr lang="en-US" b="0" dirty="0"/>
          </a:p>
          <a:p>
            <a:pPr defTabSz="931774">
              <a:defRPr/>
            </a:pPr>
            <a:endParaRPr lang="en-US" dirty="0"/>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27</a:t>
            </a:fld>
            <a:endParaRPr lang="en-US"/>
          </a:p>
        </p:txBody>
      </p:sp>
    </p:spTree>
    <p:extLst>
      <p:ext uri="{BB962C8B-B14F-4D97-AF65-F5344CB8AC3E}">
        <p14:creationId xmlns:p14="http://schemas.microsoft.com/office/powerpoint/2010/main" val="2284760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 a few minutes to read about these five patients at triage. Compare their vital signs to the table on page 34 of the provider manual. </a:t>
            </a:r>
          </a:p>
          <a:p>
            <a:r>
              <a:rPr lang="en-US" b="1" dirty="0"/>
              <a:t>First, do you have a reference readily available for pediatric vital signs at your facility? The table in the provider manual is one of many references. Blood pressures, heart rates, and respiratory rates that are alarming in the adult population are normal for pediatrics. But you must know normal pediatric vital signs to recognize abnormalities.  </a:t>
            </a:r>
          </a:p>
          <a:p>
            <a:r>
              <a:rPr lang="en-US" b="1" dirty="0"/>
              <a:t>Now, w</a:t>
            </a:r>
            <a:r>
              <a:rPr lang="en-US" b="1" baseline="0" dirty="0"/>
              <a:t>hich patient or patients concern you the most and why? </a:t>
            </a:r>
          </a:p>
          <a:p>
            <a:r>
              <a:rPr lang="en-US" baseline="0" dirty="0"/>
              <a:t>E (significant hypoxia) and C (anaphylaxis)</a:t>
            </a:r>
          </a:p>
          <a:p>
            <a:r>
              <a:rPr lang="en-US" b="1" baseline="0" dirty="0"/>
              <a:t>What immediate interventions can you anticipate?</a:t>
            </a:r>
          </a:p>
          <a:p>
            <a:r>
              <a:rPr lang="en-US" baseline="0" dirty="0"/>
              <a:t>E—intramuscular epinephrine; C—nasal suctioning, oxygen if suctioning does not resolve hypoxia </a:t>
            </a:r>
          </a:p>
          <a:p>
            <a:r>
              <a:rPr lang="en-US" b="1" dirty="0"/>
              <a:t>What can you anticipate for the other patients?</a:t>
            </a:r>
            <a:r>
              <a:rPr lang="en-US" dirty="0"/>
              <a:t> </a:t>
            </a:r>
          </a:p>
          <a:p>
            <a:pPr defTabSz="931774">
              <a:defRPr/>
            </a:pPr>
            <a:r>
              <a:rPr lang="en-US" dirty="0"/>
              <a:t>D—chest radiograph (concern for rib fractures, pneumothorax, or pulmonary contusion), pain control</a:t>
            </a:r>
          </a:p>
          <a:p>
            <a:pPr defTabSz="931774">
              <a:defRPr/>
            </a:pPr>
            <a:r>
              <a:rPr lang="en-US" dirty="0"/>
              <a:t>A—inhaled beta-agonist</a:t>
            </a:r>
          </a:p>
          <a:p>
            <a:r>
              <a:rPr lang="en-US" dirty="0"/>
              <a:t>B—inhaled epinephrine and dexamethasone</a:t>
            </a:r>
          </a:p>
          <a:p>
            <a:endParaRPr lang="en-US" dirty="0"/>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a:rPr>
              <a:pPr defTabSz="931774">
                <a:defRPr/>
              </a:pPr>
              <a:t>28</a:t>
            </a:fld>
            <a:endParaRPr lang="en-US">
              <a:solidFill>
                <a:prstClr val="black"/>
              </a:solidFill>
              <a:latin typeface="Calibri"/>
            </a:endParaRPr>
          </a:p>
        </p:txBody>
      </p:sp>
    </p:spTree>
    <p:extLst>
      <p:ext uri="{BB962C8B-B14F-4D97-AF65-F5344CB8AC3E}">
        <p14:creationId xmlns:p14="http://schemas.microsoft.com/office/powerpoint/2010/main" val="376925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Respiratory complaints are common and can lead to decompensation in the pediatric patient if the nurse is not attuned to the warning signs. Does anyone have any questions?</a:t>
            </a:r>
          </a:p>
          <a:p>
            <a:endParaRPr lang="en-US" b="1" dirty="0"/>
          </a:p>
          <a:p>
            <a:endParaRPr lang="en-US" b="1" dirty="0"/>
          </a:p>
        </p:txBody>
      </p:sp>
      <p:sp>
        <p:nvSpPr>
          <p:cNvPr id="4" name="Slide Number Placeholder 3"/>
          <p:cNvSpPr>
            <a:spLocks noGrp="1"/>
          </p:cNvSpPr>
          <p:nvPr>
            <p:ph type="sldNum" sz="quarter" idx="5"/>
          </p:nvPr>
        </p:nvSpPr>
        <p:spPr/>
        <p:txBody>
          <a:bodyPr/>
          <a:lstStyle/>
          <a:p>
            <a:pPr defTabSz="931774">
              <a:defRPr/>
            </a:pPr>
            <a:fld id="{5E8965D7-FFF8-2B41-80B4-167F87978D24}" type="slidenum">
              <a:rPr lang="en-US">
                <a:solidFill>
                  <a:prstClr val="black"/>
                </a:solidFill>
                <a:latin typeface="Calibri"/>
              </a:rPr>
              <a:pPr defTabSz="931774">
                <a:defRPr/>
              </a:pPr>
              <a:t>29</a:t>
            </a:fld>
            <a:endParaRPr lang="en-US">
              <a:solidFill>
                <a:prstClr val="black"/>
              </a:solidFill>
              <a:latin typeface="Calibri"/>
            </a:endParaRPr>
          </a:p>
        </p:txBody>
      </p:sp>
    </p:spTree>
    <p:extLst>
      <p:ext uri="{BB962C8B-B14F-4D97-AF65-F5344CB8AC3E}">
        <p14:creationId xmlns:p14="http://schemas.microsoft.com/office/powerpoint/2010/main" val="408236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0589"/>
            <a:ext cx="5608320" cy="4782605"/>
          </a:xfrm>
        </p:spPr>
        <p:txBody>
          <a:bodyPr/>
          <a:lstStyle/>
          <a:p>
            <a:r>
              <a:rPr lang="en-US" b="1" dirty="0"/>
              <a:t>Now we will talk about some pediatric differences that impact airway, breathing, and ventilation. </a:t>
            </a:r>
          </a:p>
          <a:p>
            <a:r>
              <a:rPr lang="en-US" b="1" dirty="0"/>
              <a:t>What do we know about young infants and their ability to breathe through their mouth? </a:t>
            </a:r>
          </a:p>
          <a:p>
            <a:r>
              <a:rPr lang="en-US" b="0" dirty="0"/>
              <a:t>Infants up to 6 months old are preferential nose breathers. Nasal congestion or obstruction can cause respiratory distress. </a:t>
            </a:r>
            <a:endParaRPr lang="en-US" b="1" dirty="0"/>
          </a:p>
          <a:p>
            <a:r>
              <a:rPr lang="en-US" b="1" dirty="0"/>
              <a:t>Look at that large tongue and narrow oropharynx. What problems can we anticipate there? </a:t>
            </a:r>
          </a:p>
          <a:p>
            <a:r>
              <a:rPr lang="en-US" b="0" dirty="0"/>
              <a:t>The</a:t>
            </a:r>
            <a:r>
              <a:rPr lang="en-US" b="1" dirty="0"/>
              <a:t> </a:t>
            </a:r>
            <a:r>
              <a:rPr lang="en-US" b="0" dirty="0"/>
              <a:t>tongue is more likely to obstruct the airway, a small amount of airway edema can cause complete airway obstruction, intubation needs to be performed by a skilled practitioner.</a:t>
            </a:r>
          </a:p>
          <a:p>
            <a:r>
              <a:rPr lang="en-US" b="1" dirty="0"/>
              <a:t>How about that short, weak neck and large occiput? </a:t>
            </a:r>
          </a:p>
          <a:p>
            <a:r>
              <a:rPr lang="en-US" b="0" dirty="0"/>
              <a:t>Positioning is vital. A flexed head can occlude the airway. </a:t>
            </a:r>
          </a:p>
          <a:p>
            <a:r>
              <a:rPr lang="en-US" b="1" dirty="0"/>
              <a:t>What is different about the cricoid cartilage and trachea, and how does that affect intubation and tube placement?</a:t>
            </a:r>
          </a:p>
          <a:p>
            <a:r>
              <a:rPr lang="en-US" b="0" dirty="0"/>
              <a:t>This is the narrowest part of the pediatric airway and can create a funnel for secretions to accumulate. You might not need to inflate the endotracheal tube cuff as much. The trachea is shorter, so the endotracheal tube can be inadvertently displaced very easily. Frequent reassessment of tube placement is vital. </a:t>
            </a:r>
          </a:p>
          <a:p>
            <a:r>
              <a:rPr lang="en-US" b="1" dirty="0"/>
              <a:t>Children with special health care needs may have additional airway and breathing issues. Can anyone name a condition that warrants concern?</a:t>
            </a:r>
          </a:p>
          <a:p>
            <a:r>
              <a:rPr lang="en-US" b="0" dirty="0"/>
              <a:t>Syndromes: Pierre Robin, </a:t>
            </a:r>
            <a:r>
              <a:rPr lang="en-US" b="0" dirty="0" err="1"/>
              <a:t>Treacher</a:t>
            </a:r>
            <a:r>
              <a:rPr lang="en-US" b="0" dirty="0"/>
              <a:t> Collins, Down</a:t>
            </a:r>
          </a:p>
          <a:p>
            <a:r>
              <a:rPr lang="en-US" b="0" dirty="0"/>
              <a:t>Cystic fibrosis, tracheomalacia</a:t>
            </a:r>
          </a:p>
          <a:p>
            <a:r>
              <a:rPr lang="en-US" b="0" dirty="0"/>
              <a:t>Many others</a:t>
            </a:r>
          </a:p>
          <a:p>
            <a:endParaRPr lang="en-US" dirty="0"/>
          </a:p>
        </p:txBody>
      </p:sp>
      <p:sp>
        <p:nvSpPr>
          <p:cNvPr id="4" name="Slide Number Placeholder 3"/>
          <p:cNvSpPr>
            <a:spLocks noGrp="1"/>
          </p:cNvSpPr>
          <p:nvPr>
            <p:ph type="sldNum" sz="quarter" idx="10"/>
          </p:nvPr>
        </p:nvSpPr>
        <p:spPr/>
        <p:txBody>
          <a:bodyPr/>
          <a:lstStyle/>
          <a:p>
            <a:fld id="{5E8965D7-FFF8-2B41-80B4-167F87978D24}" type="slidenum">
              <a:rPr lang="en-US" smtClean="0"/>
              <a:t>3</a:t>
            </a:fld>
            <a:endParaRPr lang="en-US"/>
          </a:p>
        </p:txBody>
      </p:sp>
    </p:spTree>
    <p:extLst>
      <p:ext uri="{BB962C8B-B14F-4D97-AF65-F5344CB8AC3E}">
        <p14:creationId xmlns:p14="http://schemas.microsoft.com/office/powerpoint/2010/main" val="3825707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is an example of a </a:t>
            </a:r>
            <a:r>
              <a:rPr lang="en-US" b="1"/>
              <a:t>simple resilience </a:t>
            </a:r>
            <a:r>
              <a:rPr lang="en-US" b="1" dirty="0"/>
              <a:t>exercise. We will not require you to share your answers. </a:t>
            </a:r>
          </a:p>
          <a:p>
            <a:endParaRPr lang="en-US" b="1" dirty="0"/>
          </a:p>
          <a:p>
            <a:r>
              <a:rPr lang="en-US" b="1" dirty="0"/>
              <a:t>Write down a few examples of why you do what you do. Most of us have to earn a living – but how does what you do for a living fulfill your sense of purpose in life?</a:t>
            </a:r>
          </a:p>
          <a:p>
            <a:endParaRPr lang="en-US" b="1" dirty="0"/>
          </a:p>
        </p:txBody>
      </p:sp>
      <p:sp>
        <p:nvSpPr>
          <p:cNvPr id="4" name="Slide Number Placeholder 3"/>
          <p:cNvSpPr>
            <a:spLocks noGrp="1"/>
          </p:cNvSpPr>
          <p:nvPr>
            <p:ph type="sldNum" sz="quarter" idx="5"/>
          </p:nvPr>
        </p:nvSpPr>
        <p:spPr/>
        <p:txBody>
          <a:bodyPr/>
          <a:lstStyle/>
          <a:p>
            <a:fld id="{5E8965D7-FFF8-2B41-80B4-167F87978D24}" type="slidenum">
              <a:rPr lang="en-US" smtClean="0"/>
              <a:t>30</a:t>
            </a:fld>
            <a:endParaRPr lang="en-US"/>
          </a:p>
        </p:txBody>
      </p:sp>
    </p:spTree>
    <p:extLst>
      <p:ext uri="{BB962C8B-B14F-4D97-AF65-F5344CB8AC3E}">
        <p14:creationId xmlns:p14="http://schemas.microsoft.com/office/powerpoint/2010/main" val="302760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different about this chest, compared to an adult?</a:t>
            </a:r>
          </a:p>
          <a:p>
            <a:r>
              <a:rPr lang="en-US" b="0" dirty="0"/>
              <a:t>Ribs are more horizontal which decreases the ability to increase chest/lung capacity</a:t>
            </a:r>
          </a:p>
          <a:p>
            <a:r>
              <a:rPr lang="en-US" b="0" dirty="0"/>
              <a:t>Ribs are more pliable and less likely to fracture; significant underlying organ injury can be present in the absence of fractures; pulmonary contusions are common</a:t>
            </a:r>
          </a:p>
          <a:p>
            <a:r>
              <a:rPr lang="en-US" b="0" dirty="0"/>
              <a:t>Intercostal muscles are weaker</a:t>
            </a:r>
          </a:p>
          <a:p>
            <a:r>
              <a:rPr lang="en-US" b="1" dirty="0"/>
              <a:t>How might that affect breathing, especially if the child is in distress?</a:t>
            </a:r>
          </a:p>
          <a:p>
            <a:r>
              <a:rPr lang="en-US" b="0" dirty="0"/>
              <a:t>Difficult to increase tidal volumes</a:t>
            </a:r>
          </a:p>
          <a:p>
            <a:r>
              <a:rPr lang="en-US" b="1" dirty="0"/>
              <a:t>How can breath sounds be misleading because of the thin chest wall?</a:t>
            </a:r>
          </a:p>
          <a:p>
            <a:r>
              <a:rPr lang="en-US" b="0" dirty="0"/>
              <a:t>Breath sounds can resonate throughout the chest, so listening mid-axillary is necessary to determine whether bilateral breath sounds are present.</a:t>
            </a:r>
          </a:p>
          <a:p>
            <a:endParaRPr lang="en-US" dirty="0"/>
          </a:p>
        </p:txBody>
      </p:sp>
      <p:sp>
        <p:nvSpPr>
          <p:cNvPr id="4" name="Slide Number Placeholder 3"/>
          <p:cNvSpPr>
            <a:spLocks noGrp="1"/>
          </p:cNvSpPr>
          <p:nvPr>
            <p:ph type="sldNum" sz="quarter" idx="10"/>
          </p:nvPr>
        </p:nvSpPr>
        <p:spPr/>
        <p:txBody>
          <a:bodyPr/>
          <a:lstStyle/>
          <a:p>
            <a:fld id="{5E8965D7-FFF8-2B41-80B4-167F87978D24}" type="slidenum">
              <a:rPr lang="en-US" smtClean="0"/>
              <a:t>4</a:t>
            </a:fld>
            <a:endParaRPr lang="en-US"/>
          </a:p>
        </p:txBody>
      </p:sp>
    </p:spTree>
    <p:extLst>
      <p:ext uri="{BB962C8B-B14F-4D97-AF65-F5344CB8AC3E}">
        <p14:creationId xmlns:p14="http://schemas.microsoft.com/office/powerpoint/2010/main" val="128148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we seeing here, and what do they indicate?</a:t>
            </a:r>
          </a:p>
          <a:p>
            <a:r>
              <a:rPr lang="en-US" b="0" dirty="0"/>
              <a:t>Retractions, increased work of breathing</a:t>
            </a:r>
          </a:p>
          <a:p>
            <a:r>
              <a:rPr lang="en-US" b="1" dirty="0"/>
              <a:t>If the baby’s diaper was off, what might we be able to see their abdomen doing?</a:t>
            </a:r>
          </a:p>
          <a:p>
            <a:r>
              <a:rPr lang="en-US" b="0" dirty="0"/>
              <a:t>Seesaw respirations or abdominal breathing</a:t>
            </a:r>
          </a:p>
          <a:p>
            <a:r>
              <a:rPr lang="en-US" b="1" dirty="0"/>
              <a:t>Why does that happen?</a:t>
            </a:r>
          </a:p>
          <a:p>
            <a:r>
              <a:rPr lang="en-US" b="0" dirty="0"/>
              <a:t>The child is more reliant on the diaphragm and abdominal muscles to increase respiratory effort due to the less developed chest wall.</a:t>
            </a:r>
          </a:p>
          <a:p>
            <a:r>
              <a:rPr lang="en-US" b="1" dirty="0"/>
              <a:t>Other than alterations in breath sounds, what noise might you notice that indicates respiratory distress?</a:t>
            </a:r>
          </a:p>
          <a:p>
            <a:r>
              <a:rPr lang="en-US" b="0" dirty="0"/>
              <a:t>Grunting, stridor– see the next slide for video animation of retractions and grunting.</a:t>
            </a:r>
          </a:p>
          <a:p>
            <a:endParaRPr lang="en-US" b="1" dirty="0"/>
          </a:p>
          <a:p>
            <a:endParaRPr lang="en-US" b="1"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5</a:t>
            </a:fld>
            <a:endParaRPr lang="en-US"/>
          </a:p>
        </p:txBody>
      </p:sp>
    </p:spTree>
    <p:extLst>
      <p:ext uri="{BB962C8B-B14F-4D97-AF65-F5344CB8AC3E}">
        <p14:creationId xmlns:p14="http://schemas.microsoft.com/office/powerpoint/2010/main" val="308496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for animation of retractions and grunting</a:t>
            </a:r>
          </a:p>
          <a:p>
            <a:endParaRPr lang="en-US" i="1" dirty="0"/>
          </a:p>
          <a:p>
            <a:r>
              <a:rPr lang="en-US" b="1" dirty="0"/>
              <a:t>Do you know why grunting is a concerning sound?</a:t>
            </a:r>
          </a:p>
          <a:p>
            <a:r>
              <a:rPr lang="en-US" b="0" dirty="0"/>
              <a:t>Grunting is an attempt to generate positive end expiratory pressure (PEEP) and keep the alveoli open. Infants have fewer alveoli with less surface area for gas exchange. </a:t>
            </a:r>
          </a:p>
        </p:txBody>
      </p:sp>
      <p:sp>
        <p:nvSpPr>
          <p:cNvPr id="4" name="Slide Number Placeholder 3"/>
          <p:cNvSpPr>
            <a:spLocks noGrp="1"/>
          </p:cNvSpPr>
          <p:nvPr>
            <p:ph type="sldNum" sz="quarter" idx="5"/>
          </p:nvPr>
        </p:nvSpPr>
        <p:spPr/>
        <p:txBody>
          <a:bodyPr/>
          <a:lstStyle/>
          <a:p>
            <a:fld id="{5E8965D7-FFF8-2B41-80B4-167F87978D24}" type="slidenum">
              <a:rPr lang="en-US" smtClean="0"/>
              <a:t>6</a:t>
            </a:fld>
            <a:endParaRPr lang="en-US"/>
          </a:p>
        </p:txBody>
      </p:sp>
    </p:spTree>
    <p:extLst>
      <p:ext uri="{BB962C8B-B14F-4D97-AF65-F5344CB8AC3E}">
        <p14:creationId xmlns:p14="http://schemas.microsoft.com/office/powerpoint/2010/main" val="208002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child has suprasternal retractions, which you do not appreciate until he raises his head to expose his neck. The respiratory distress would be missed if we relied only on the pediatric assessment </a:t>
            </a:r>
            <a:r>
              <a:rPr lang="en-US" b="1"/>
              <a:t>triangle.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788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does stridor sound like, and what does it indicate? </a:t>
            </a:r>
          </a:p>
          <a:p>
            <a:r>
              <a:rPr lang="en-US" b="0" dirty="0"/>
              <a:t>A narrowing or obstruction of the upper airway.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Image is of the steeple sign seen in croup.</a:t>
            </a:r>
            <a:endParaRPr lang="en-US" b="1" i="1" dirty="0"/>
          </a:p>
          <a:p>
            <a:endParaRPr lang="en-US" b="0" dirty="0"/>
          </a:p>
          <a:p>
            <a:r>
              <a:rPr lang="en-US" b="1" dirty="0"/>
              <a:t> </a:t>
            </a:r>
          </a:p>
        </p:txBody>
      </p:sp>
      <p:sp>
        <p:nvSpPr>
          <p:cNvPr id="4" name="Slide Number Placeholder 3"/>
          <p:cNvSpPr>
            <a:spLocks noGrp="1"/>
          </p:cNvSpPr>
          <p:nvPr>
            <p:ph type="sldNum" sz="quarter" idx="10"/>
          </p:nvPr>
        </p:nvSpPr>
        <p:spPr/>
        <p:txBody>
          <a:bodyPr/>
          <a:lstStyle/>
          <a:p>
            <a:fld id="{5E8965D7-FFF8-2B41-80B4-167F87978D24}" type="slidenum">
              <a:rPr lang="en-US" smtClean="0"/>
              <a:t>8</a:t>
            </a:fld>
            <a:endParaRPr lang="en-US"/>
          </a:p>
        </p:txBody>
      </p:sp>
    </p:spTree>
    <p:extLst>
      <p:ext uri="{BB962C8B-B14F-4D97-AF65-F5344CB8AC3E}">
        <p14:creationId xmlns:p14="http://schemas.microsoft.com/office/powerpoint/2010/main" val="406177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These are some differences we need to consider to help us better manage pediatric respiratory compromise.</a:t>
            </a: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fld id="{5E8965D7-FFF8-2B41-80B4-167F87978D24}" type="slidenum">
              <a:rPr lang="en-US" smtClean="0"/>
              <a:t>9</a:t>
            </a:fld>
            <a:endParaRPr lang="en-US"/>
          </a:p>
        </p:txBody>
      </p:sp>
    </p:spTree>
    <p:extLst>
      <p:ext uri="{BB962C8B-B14F-4D97-AF65-F5344CB8AC3E}">
        <p14:creationId xmlns:p14="http://schemas.microsoft.com/office/powerpoint/2010/main" val="88934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9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3200" b="1">
                <a:solidFill>
                  <a:srgbClr val="41BFB2"/>
                </a:solidFill>
                <a:latin typeface="+mn-lt"/>
              </a:defRPr>
            </a:lvl1pPr>
          </a:lstStyle>
          <a:p>
            <a:r>
              <a:rPr lang="en-US"/>
              <a:t>Click to edit Master title style</a:t>
            </a:r>
          </a:p>
        </p:txBody>
      </p:sp>
    </p:spTree>
    <p:custDataLst>
      <p:tags r:id="rId1"/>
    </p:custDataLst>
    <p:extLst>
      <p:ext uri="{BB962C8B-B14F-4D97-AF65-F5344CB8AC3E}">
        <p14:creationId xmlns:p14="http://schemas.microsoft.com/office/powerpoint/2010/main" val="76114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628650" y="1010194"/>
            <a:ext cx="7886700" cy="48995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5/21/2023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33516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7866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62913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291084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101687"/>
            <a:ext cx="7886700" cy="50752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5/21/2023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208475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4142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101687"/>
            <a:ext cx="7886700" cy="50752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5/21/2023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49973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5006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F07780-B9A0-C94F-8EE1-35DD02C7D8DD}"/>
              </a:ext>
            </a:extLst>
          </p:cNvPr>
          <p:cNvSpPr/>
          <p:nvPr userDrawn="1"/>
        </p:nvSpPr>
        <p:spPr>
          <a:xfrm>
            <a:off x="0" y="1222883"/>
            <a:ext cx="9144000" cy="5635118"/>
          </a:xfrm>
          <a:prstGeom prst="rect">
            <a:avLst/>
          </a:prstGeom>
          <a:solidFill>
            <a:srgbClr val="96C13D"/>
          </a:solidFill>
          <a:ln w="12700">
            <a:miter lim="400000"/>
          </a:ln>
        </p:spPr>
        <p:txBody>
          <a:bodyPr lIns="34289" rIns="34289" anchor="ctr"/>
          <a:lstStyle/>
          <a:p>
            <a:endParaRPr sz="1350"/>
          </a:p>
        </p:txBody>
      </p:sp>
      <p:pic>
        <p:nvPicPr>
          <p:cNvPr id="6" name="enpcGraphic-01.png" descr="enpcGraphic-01.png">
            <a:extLst>
              <a:ext uri="{FF2B5EF4-FFF2-40B4-BE49-F238E27FC236}">
                <a16:creationId xmlns:a16="http://schemas.microsoft.com/office/drawing/2014/main" id="{BCEB974C-E36A-6148-A8E1-8867253EBD7F}"/>
              </a:ext>
            </a:extLst>
          </p:cNvPr>
          <p:cNvPicPr>
            <a:picLocks noChangeAspect="1"/>
          </p:cNvPicPr>
          <p:nvPr userDrawn="1"/>
        </p:nvPicPr>
        <p:blipFill>
          <a:blip r:embed="rId3"/>
          <a:stretch>
            <a:fillRect/>
          </a:stretch>
        </p:blipFill>
        <p:spPr>
          <a:xfrm>
            <a:off x="386341" y="-3180205"/>
            <a:ext cx="3414649" cy="9384139"/>
          </a:xfrm>
          <a:prstGeom prst="rect">
            <a:avLst/>
          </a:prstGeom>
          <a:ln w="12700">
            <a:miter lim="400000"/>
          </a:ln>
        </p:spPr>
      </p:pic>
      <p:pic>
        <p:nvPicPr>
          <p:cNvPr id="3" name="Picture 2">
            <a:extLst>
              <a:ext uri="{FF2B5EF4-FFF2-40B4-BE49-F238E27FC236}">
                <a16:creationId xmlns:a16="http://schemas.microsoft.com/office/drawing/2014/main" id="{D67CBD5F-1E58-C349-9C50-44A59ED4984D}"/>
              </a:ext>
            </a:extLst>
          </p:cNvPr>
          <p:cNvPicPr>
            <a:picLocks noChangeAspect="1"/>
          </p:cNvPicPr>
          <p:nvPr userDrawn="1"/>
        </p:nvPicPr>
        <p:blipFill>
          <a:blip r:embed="rId4"/>
          <a:stretch>
            <a:fillRect/>
          </a:stretch>
        </p:blipFill>
        <p:spPr>
          <a:xfrm>
            <a:off x="6779689" y="5340290"/>
            <a:ext cx="1633359" cy="938370"/>
          </a:xfrm>
          <a:prstGeom prst="rect">
            <a:avLst/>
          </a:prstGeom>
        </p:spPr>
      </p:pic>
      <p:pic>
        <p:nvPicPr>
          <p:cNvPr id="4" name="Picture 3">
            <a:extLst>
              <a:ext uri="{FF2B5EF4-FFF2-40B4-BE49-F238E27FC236}">
                <a16:creationId xmlns:a16="http://schemas.microsoft.com/office/drawing/2014/main" id="{FF0AD357-4BF0-D349-BACE-ED06047B190E}"/>
              </a:ext>
            </a:extLst>
          </p:cNvPr>
          <p:cNvPicPr>
            <a:picLocks noChangeAspect="1"/>
          </p:cNvPicPr>
          <p:nvPr userDrawn="1"/>
        </p:nvPicPr>
        <p:blipFill>
          <a:blip r:embed="rId5"/>
          <a:stretch>
            <a:fillRect/>
          </a:stretch>
        </p:blipFill>
        <p:spPr>
          <a:xfrm>
            <a:off x="3561502" y="2305089"/>
            <a:ext cx="4851546" cy="2247821"/>
          </a:xfrm>
          <a:prstGeom prst="rect">
            <a:avLst/>
          </a:prstGeom>
        </p:spPr>
      </p:pic>
    </p:spTree>
    <p:extLst>
      <p:ext uri="{BB962C8B-B14F-4D97-AF65-F5344CB8AC3E}">
        <p14:creationId xmlns:p14="http://schemas.microsoft.com/office/powerpoint/2010/main" val="92769545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rgbClr val="007A3D"/>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4">
            <a:alphaModFix amt="70000"/>
          </a:blip>
          <a:stretch>
            <a:fillRect/>
          </a:stretch>
        </p:blipFill>
        <p:spPr>
          <a:xfrm rot="18900000">
            <a:off x="4643418" y="-3841560"/>
            <a:ext cx="3240780" cy="11875087"/>
          </a:xfrm>
          <a:prstGeom prst="rect">
            <a:avLst/>
          </a:prstGeom>
          <a:ln w="12700">
            <a:miter lim="400000"/>
          </a:ln>
        </p:spPr>
      </p:pic>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96C13D">
              <a:alpha val="80000"/>
            </a:srgbClr>
          </a:solidFill>
          <a:ln w="12700">
            <a:miter lim="400000"/>
          </a:ln>
        </p:spPr>
        <p:txBody>
          <a:bodyPr lIns="34289" rIns="34289" anchor="ctr"/>
          <a:lstStyle/>
          <a:p>
            <a:endParaRPr sz="1350"/>
          </a:p>
        </p:txBody>
      </p:sp>
      <p:sp>
        <p:nvSpPr>
          <p:cNvPr id="9" name="Rectangle">
            <a:extLst>
              <a:ext uri="{FF2B5EF4-FFF2-40B4-BE49-F238E27FC236}">
                <a16:creationId xmlns:a16="http://schemas.microsoft.com/office/drawing/2014/main" id="{83DBA2CE-30E0-0F41-A0F7-E417ACA80A93}"/>
              </a:ext>
            </a:extLst>
          </p:cNvPr>
          <p:cNvSpPr/>
          <p:nvPr userDrawn="1"/>
        </p:nvSpPr>
        <p:spPr>
          <a:xfrm>
            <a:off x="0" y="796579"/>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20320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999780"/>
            <a:ext cx="7886700" cy="53233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242923"/>
      </p:ext>
    </p:extLst>
  </p:cSld>
  <p:clrMap bg1="lt1" tx1="dk1" bg2="lt2" tx2="dk2" accent1="accent1" accent2="accent2" accent3="accent3" accent4="accent4" accent5="accent5" accent6="accent6" hlink="hlink" folHlink="folHlink"/>
  <p:sldLayoutIdLst>
    <p:sldLayoutId id="2147483693" r:id="rId1"/>
    <p:sldLayoutId id="2147483696" r:id="rId2"/>
  </p:sldLayoutIdLst>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pic>
        <p:nvPicPr>
          <p:cNvPr id="9" name="ENPC logo.png" descr="ENPC logo.png">
            <a:extLst>
              <a:ext uri="{FF2B5EF4-FFF2-40B4-BE49-F238E27FC236}">
                <a16:creationId xmlns:a16="http://schemas.microsoft.com/office/drawing/2014/main" id="{85EE5C89-E8CD-9A4B-94FB-51DD468D49C8}"/>
              </a:ext>
            </a:extLst>
          </p:cNvPr>
          <p:cNvPicPr>
            <a:picLocks noChangeAspect="1"/>
          </p:cNvPicPr>
          <p:nvPr userDrawn="1"/>
        </p:nvPicPr>
        <p:blipFill>
          <a:blip r:embed="rId4"/>
          <a:stretch>
            <a:fillRect/>
          </a:stretch>
        </p:blipFill>
        <p:spPr>
          <a:xfrm>
            <a:off x="6248630" y="6116621"/>
            <a:ext cx="1335461" cy="618602"/>
          </a:xfrm>
          <a:prstGeom prst="rect">
            <a:avLst/>
          </a:prstGeom>
          <a:ln w="12700">
            <a:miter lim="400000"/>
          </a:ln>
        </p:spPr>
      </p:pic>
      <p:sp>
        <p:nvSpPr>
          <p:cNvPr id="10" name="Line">
            <a:extLst>
              <a:ext uri="{FF2B5EF4-FFF2-40B4-BE49-F238E27FC236}">
                <a16:creationId xmlns:a16="http://schemas.microsoft.com/office/drawing/2014/main" id="{2B46AF19-D33D-7545-B6AC-E97D8AF4E75E}"/>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2" name="Picture 11">
            <a:extLst>
              <a:ext uri="{FF2B5EF4-FFF2-40B4-BE49-F238E27FC236}">
                <a16:creationId xmlns:a16="http://schemas.microsoft.com/office/drawing/2014/main" id="{567D33B1-74AD-344E-B2BA-E2339989BB51}"/>
              </a:ext>
            </a:extLst>
          </p:cNvPr>
          <p:cNvPicPr>
            <a:picLocks noChangeAspect="1"/>
          </p:cNvPicPr>
          <p:nvPr userDrawn="1"/>
        </p:nvPicPr>
        <p:blipFill>
          <a:blip r:embed="rId5"/>
          <a:stretch>
            <a:fillRect/>
          </a:stretch>
        </p:blipFill>
        <p:spPr>
          <a:xfrm>
            <a:off x="7821315" y="6116621"/>
            <a:ext cx="1085461" cy="623601"/>
          </a:xfrm>
          <a:prstGeom prst="rect">
            <a:avLst/>
          </a:prstGeom>
        </p:spPr>
      </p:pic>
    </p:spTree>
    <p:extLst>
      <p:ext uri="{BB962C8B-B14F-4D97-AF65-F5344CB8AC3E}">
        <p14:creationId xmlns:p14="http://schemas.microsoft.com/office/powerpoint/2010/main" val="143439574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5">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spTree>
    <p:extLst>
      <p:ext uri="{BB962C8B-B14F-4D97-AF65-F5344CB8AC3E}">
        <p14:creationId xmlns:p14="http://schemas.microsoft.com/office/powerpoint/2010/main" val="2658607074"/>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41BFB2"/>
          </a:solidFill>
          <a:ln w="12700">
            <a:miter lim="400000"/>
          </a:ln>
        </p:spPr>
        <p:txBody>
          <a:bodyPr lIns="34289" rIns="34289" anchor="ctr"/>
          <a:lstStyle/>
          <a:p>
            <a:endParaRPr sz="1350"/>
          </a:p>
        </p:txBody>
      </p:sp>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5">
            <a:alphaModFix amt="70000"/>
          </a:blip>
          <a:stretch>
            <a:fillRect/>
          </a:stretch>
        </p:blipFill>
        <p:spPr>
          <a:xfrm rot="18900000">
            <a:off x="4470305" y="-3867439"/>
            <a:ext cx="3240780" cy="11875087"/>
          </a:xfrm>
          <a:prstGeom prst="rect">
            <a:avLst/>
          </a:prstGeom>
          <a:ln w="12700">
            <a:miter lim="400000"/>
          </a:ln>
        </p:spPr>
      </p:pic>
      <p:sp>
        <p:nvSpPr>
          <p:cNvPr id="9" name="Rectangle">
            <a:extLst>
              <a:ext uri="{FF2B5EF4-FFF2-40B4-BE49-F238E27FC236}">
                <a16:creationId xmlns:a16="http://schemas.microsoft.com/office/drawing/2014/main" id="{83DBA2CE-30E0-0F41-A0F7-E417ACA80A93}"/>
              </a:ext>
            </a:extLst>
          </p:cNvPr>
          <p:cNvSpPr/>
          <p:nvPr userDrawn="1"/>
        </p:nvSpPr>
        <p:spPr>
          <a:xfrm>
            <a:off x="0" y="796584"/>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18288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1825631"/>
            <a:ext cx="7886700" cy="42066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ENPC logo.png" descr="ENPC logo.png">
            <a:extLst>
              <a:ext uri="{FF2B5EF4-FFF2-40B4-BE49-F238E27FC236}">
                <a16:creationId xmlns:a16="http://schemas.microsoft.com/office/drawing/2014/main" id="{C0F8C54C-B4E2-1240-97E3-7932D6FC8FFC}"/>
              </a:ext>
            </a:extLst>
          </p:cNvPr>
          <p:cNvPicPr>
            <a:picLocks noChangeAspect="1"/>
          </p:cNvPicPr>
          <p:nvPr userDrawn="1"/>
        </p:nvPicPr>
        <p:blipFill>
          <a:blip r:embed="rId6"/>
          <a:stretch>
            <a:fillRect/>
          </a:stretch>
        </p:blipFill>
        <p:spPr>
          <a:xfrm>
            <a:off x="6248630" y="6116621"/>
            <a:ext cx="1335461" cy="618602"/>
          </a:xfrm>
          <a:prstGeom prst="rect">
            <a:avLst/>
          </a:prstGeom>
          <a:ln w="12700">
            <a:miter lim="400000"/>
          </a:ln>
        </p:spPr>
      </p:pic>
      <p:sp>
        <p:nvSpPr>
          <p:cNvPr id="13" name="Line">
            <a:extLst>
              <a:ext uri="{FF2B5EF4-FFF2-40B4-BE49-F238E27FC236}">
                <a16:creationId xmlns:a16="http://schemas.microsoft.com/office/drawing/2014/main" id="{12414E78-84F1-6C4C-83C4-18C3B0F8FDBD}"/>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4" name="Picture 13">
            <a:extLst>
              <a:ext uri="{FF2B5EF4-FFF2-40B4-BE49-F238E27FC236}">
                <a16:creationId xmlns:a16="http://schemas.microsoft.com/office/drawing/2014/main" id="{26787F49-8540-8143-8065-D0A8C93654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30839" y="6122836"/>
            <a:ext cx="1071204" cy="621298"/>
          </a:xfrm>
          <a:prstGeom prst="rect">
            <a:avLst/>
          </a:prstGeom>
        </p:spPr>
      </p:pic>
    </p:spTree>
    <p:extLst>
      <p:ext uri="{BB962C8B-B14F-4D97-AF65-F5344CB8AC3E}">
        <p14:creationId xmlns:p14="http://schemas.microsoft.com/office/powerpoint/2010/main" val="23112518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B8590-0DB6-CDDA-E9A3-6C2313CEC713}"/>
              </a:ext>
            </a:extLst>
          </p:cNvPr>
          <p:cNvSpPr txBox="1"/>
          <p:nvPr/>
        </p:nvSpPr>
        <p:spPr>
          <a:xfrm>
            <a:off x="2713702" y="5008542"/>
            <a:ext cx="3908324"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Child </a:t>
            </a:r>
          </a:p>
          <a:p>
            <a:r>
              <a:rPr lang="en-US" sz="3600" b="1" dirty="0">
                <a:solidFill>
                  <a:schemeClr val="bg1"/>
                </a:solidFill>
                <a:latin typeface="Calibri" panose="020F0502020204030204" pitchFamily="34" charset="0"/>
                <a:cs typeface="Calibri" panose="020F0502020204030204" pitchFamily="34" charset="0"/>
              </a:rPr>
              <a:t>with a Cough</a:t>
            </a:r>
          </a:p>
        </p:txBody>
      </p:sp>
    </p:spTree>
    <p:custDataLst>
      <p:tags r:id="rId1"/>
    </p:custDataLst>
    <p:extLst>
      <p:ext uri="{BB962C8B-B14F-4D97-AF65-F5344CB8AC3E}">
        <p14:creationId xmlns:p14="http://schemas.microsoft.com/office/powerpoint/2010/main" val="309282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24F59-4D58-6C13-192C-93442DD32FDC}"/>
              </a:ext>
            </a:extLst>
          </p:cNvPr>
          <p:cNvSpPr txBox="1"/>
          <p:nvPr/>
        </p:nvSpPr>
        <p:spPr>
          <a:xfrm>
            <a:off x="1194955" y="5291619"/>
            <a:ext cx="7169727" cy="1015663"/>
          </a:xfrm>
          <a:prstGeom prst="rect">
            <a:avLst/>
          </a:prstGeom>
          <a:solidFill>
            <a:schemeClr val="accent6">
              <a:lumMod val="60000"/>
              <a:lumOff val="40000"/>
            </a:schemeClr>
          </a:solidFill>
        </p:spPr>
        <p:txBody>
          <a:bodyPr wrap="square" rtlCol="0">
            <a:spAutoFit/>
          </a:bodyPr>
          <a:lstStyle/>
          <a:p>
            <a:pPr algn="r"/>
            <a:r>
              <a:rPr lang="en-US" sz="6000" dirty="0"/>
              <a:t>TIMES UP</a:t>
            </a:r>
          </a:p>
        </p:txBody>
      </p:sp>
      <p:sp>
        <p:nvSpPr>
          <p:cNvPr id="2" name="Title 1">
            <a:extLst>
              <a:ext uri="{FF2B5EF4-FFF2-40B4-BE49-F238E27FC236}">
                <a16:creationId xmlns:a16="http://schemas.microsoft.com/office/drawing/2014/main" id="{7EC5E296-7F46-9002-D6DA-20A04E1A1055}"/>
              </a:ext>
            </a:extLst>
          </p:cNvPr>
          <p:cNvSpPr>
            <a:spLocks noGrp="1"/>
          </p:cNvSpPr>
          <p:nvPr>
            <p:ph type="ctrTitle"/>
          </p:nvPr>
        </p:nvSpPr>
        <p:spPr>
          <a:xfrm>
            <a:off x="841248" y="1122363"/>
            <a:ext cx="7410298" cy="2387600"/>
          </a:xfrm>
        </p:spPr>
        <p:txBody>
          <a:bodyPr/>
          <a:lstStyle/>
          <a:p>
            <a:pPr algn="l"/>
            <a:r>
              <a:rPr lang="en-US" dirty="0"/>
              <a:t>What differentiates respiratory distress from respiratory failure?</a:t>
            </a:r>
          </a:p>
        </p:txBody>
      </p:sp>
      <p:pic>
        <p:nvPicPr>
          <p:cNvPr id="3" name="Picture 2" descr="Stopwatch">
            <a:extLst>
              <a:ext uri="{FF2B5EF4-FFF2-40B4-BE49-F238E27FC236}">
                <a16:creationId xmlns:a16="http://schemas.microsoft.com/office/drawing/2014/main" id="{7E4C4BFF-8E4A-93E5-1B99-C996604CA088}"/>
              </a:ext>
            </a:extLst>
          </p:cNvPr>
          <p:cNvPicPr>
            <a:picLocks noChangeAspect="1"/>
          </p:cNvPicPr>
          <p:nvPr/>
        </p:nvPicPr>
        <p:blipFill>
          <a:blip r:embed="rId3"/>
          <a:stretch>
            <a:fillRect/>
          </a:stretch>
        </p:blipFill>
        <p:spPr>
          <a:xfrm>
            <a:off x="5032180" y="2687389"/>
            <a:ext cx="3332502" cy="1957519"/>
          </a:xfrm>
          <a:prstGeom prst="rect">
            <a:avLst/>
          </a:prstGeom>
        </p:spPr>
      </p:pic>
      <p:sp>
        <p:nvSpPr>
          <p:cNvPr id="4" name="TextBox 3">
            <a:extLst>
              <a:ext uri="{FF2B5EF4-FFF2-40B4-BE49-F238E27FC236}">
                <a16:creationId xmlns:a16="http://schemas.microsoft.com/office/drawing/2014/main" id="{3F457680-F955-E6B5-53D2-FF4B6B98531E}"/>
              </a:ext>
            </a:extLst>
          </p:cNvPr>
          <p:cNvSpPr txBox="1"/>
          <p:nvPr/>
        </p:nvSpPr>
        <p:spPr>
          <a:xfrm>
            <a:off x="1080655" y="5291619"/>
            <a:ext cx="7284027" cy="1049482"/>
          </a:xfrm>
          <a:prstGeom prst="rect">
            <a:avLst/>
          </a:prstGeom>
          <a:noFill/>
          <a:ln w="127000">
            <a:solidFill>
              <a:schemeClr val="accent6"/>
            </a:solidFill>
          </a:ln>
        </p:spPr>
        <p:txBody>
          <a:bodyPr wrap="square" rtlCol="0">
            <a:spAutoFit/>
          </a:bodyPr>
          <a:lstStyle/>
          <a:p>
            <a:endParaRPr lang="en-US" dirty="0"/>
          </a:p>
        </p:txBody>
      </p:sp>
      <p:sp>
        <p:nvSpPr>
          <p:cNvPr id="6" name="Oval 5">
            <a:extLst>
              <a:ext uri="{FF2B5EF4-FFF2-40B4-BE49-F238E27FC236}">
                <a16:creationId xmlns:a16="http://schemas.microsoft.com/office/drawing/2014/main" id="{AE5F95CF-0F82-E718-9DF0-C289E4AE3CA2}"/>
              </a:ext>
            </a:extLst>
          </p:cNvPr>
          <p:cNvSpPr/>
          <p:nvPr/>
        </p:nvSpPr>
        <p:spPr>
          <a:xfrm>
            <a:off x="976745" y="4301836"/>
            <a:ext cx="2153898" cy="80697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to Start</a:t>
            </a:r>
          </a:p>
        </p:txBody>
      </p:sp>
    </p:spTree>
    <p:extLst>
      <p:ext uri="{BB962C8B-B14F-4D97-AF65-F5344CB8AC3E}">
        <p14:creationId xmlns:p14="http://schemas.microsoft.com/office/powerpoint/2010/main" val="15512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305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EC1C2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06AF9B-A020-1672-C186-8BB41B759C82}"/>
              </a:ext>
            </a:extLst>
          </p:cNvPr>
          <p:cNvPicPr>
            <a:picLocks noChangeAspect="1"/>
          </p:cNvPicPr>
          <p:nvPr/>
        </p:nvPicPr>
        <p:blipFill>
          <a:blip r:embed="rId3"/>
          <a:stretch>
            <a:fillRect/>
          </a:stretch>
        </p:blipFill>
        <p:spPr>
          <a:xfrm>
            <a:off x="0" y="0"/>
            <a:ext cx="9144000" cy="1016000"/>
          </a:xfrm>
          <a:prstGeom prst="rect">
            <a:avLst/>
          </a:prstGeom>
        </p:spPr>
      </p:pic>
      <p:sp>
        <p:nvSpPr>
          <p:cNvPr id="6" name="Content Placeholder 5">
            <a:extLst>
              <a:ext uri="{FF2B5EF4-FFF2-40B4-BE49-F238E27FC236}">
                <a16:creationId xmlns:a16="http://schemas.microsoft.com/office/drawing/2014/main" id="{7865CC8D-2487-7152-883E-5B3EF9095DAC}"/>
              </a:ext>
            </a:extLst>
          </p:cNvPr>
          <p:cNvSpPr>
            <a:spLocks noGrp="1"/>
          </p:cNvSpPr>
          <p:nvPr>
            <p:ph idx="1"/>
          </p:nvPr>
        </p:nvSpPr>
        <p:spPr>
          <a:xfrm>
            <a:off x="628650" y="1185332"/>
            <a:ext cx="7886700" cy="5181601"/>
          </a:xfrm>
        </p:spPr>
        <p:txBody>
          <a:bodyPr>
            <a:normAutofit/>
          </a:bodyPr>
          <a:lstStyle/>
          <a:p>
            <a:r>
              <a:rPr lang="en-US" sz="2800" dirty="0">
                <a:solidFill>
                  <a:schemeClr val="bg1"/>
                </a:solidFill>
              </a:rPr>
              <a:t>Altered mental status/lethargy</a:t>
            </a:r>
          </a:p>
          <a:p>
            <a:r>
              <a:rPr lang="en-US" sz="2800" dirty="0">
                <a:solidFill>
                  <a:schemeClr val="bg1"/>
                </a:solidFill>
              </a:rPr>
              <a:t>Anxiety</a:t>
            </a:r>
          </a:p>
          <a:p>
            <a:r>
              <a:rPr lang="en-US" sz="2800" dirty="0">
                <a:solidFill>
                  <a:schemeClr val="bg1"/>
                </a:solidFill>
              </a:rPr>
              <a:t>Central cyanosis</a:t>
            </a:r>
          </a:p>
          <a:p>
            <a:r>
              <a:rPr lang="en-US" sz="2800" dirty="0">
                <a:solidFill>
                  <a:schemeClr val="bg1"/>
                </a:solidFill>
              </a:rPr>
              <a:t>Decreased or absent breath sounds</a:t>
            </a:r>
          </a:p>
          <a:p>
            <a:r>
              <a:rPr lang="en-US" sz="2800" dirty="0">
                <a:solidFill>
                  <a:schemeClr val="bg1"/>
                </a:solidFill>
              </a:rPr>
              <a:t>Oxygen saturation (less than 92%)</a:t>
            </a:r>
          </a:p>
          <a:p>
            <a:r>
              <a:rPr lang="en-US" sz="2800" dirty="0">
                <a:solidFill>
                  <a:schemeClr val="bg1"/>
                </a:solidFill>
              </a:rPr>
              <a:t>Prolonged capillary refill</a:t>
            </a:r>
          </a:p>
          <a:p>
            <a:r>
              <a:rPr lang="en-US" sz="2800" dirty="0">
                <a:solidFill>
                  <a:schemeClr val="bg1"/>
                </a:solidFill>
              </a:rPr>
              <a:t>Respiratory rate greater than 60</a:t>
            </a:r>
          </a:p>
          <a:p>
            <a:r>
              <a:rPr lang="en-US" sz="2800" dirty="0">
                <a:solidFill>
                  <a:schemeClr val="bg1"/>
                </a:solidFill>
              </a:rPr>
              <a:t>Suprasternal retractions</a:t>
            </a:r>
          </a:p>
          <a:p>
            <a:pPr lvl="1"/>
            <a:r>
              <a:rPr lang="en-US" sz="2800" dirty="0">
                <a:solidFill>
                  <a:schemeClr val="bg1"/>
                </a:solidFill>
              </a:rPr>
              <a:t>Sometimes called tracheal tug</a:t>
            </a:r>
          </a:p>
          <a:p>
            <a:endParaRPr lang="en-US" dirty="0"/>
          </a:p>
          <a:p>
            <a:endParaRPr lang="en-US" dirty="0"/>
          </a:p>
        </p:txBody>
      </p:sp>
    </p:spTree>
    <p:extLst>
      <p:ext uri="{BB962C8B-B14F-4D97-AF65-F5344CB8AC3E}">
        <p14:creationId xmlns:p14="http://schemas.microsoft.com/office/powerpoint/2010/main" val="180085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E219-96F8-4D1A-2ED7-517EBA6AB7F3}"/>
              </a:ext>
            </a:extLst>
          </p:cNvPr>
          <p:cNvSpPr>
            <a:spLocks noGrp="1"/>
          </p:cNvSpPr>
          <p:nvPr>
            <p:ph type="title"/>
          </p:nvPr>
        </p:nvSpPr>
        <p:spPr/>
        <p:txBody>
          <a:bodyPr/>
          <a:lstStyle/>
          <a:p>
            <a:r>
              <a:rPr lang="en-US" dirty="0"/>
              <a:t>What Am I?</a:t>
            </a:r>
          </a:p>
        </p:txBody>
      </p:sp>
      <p:sp>
        <p:nvSpPr>
          <p:cNvPr id="3" name="Content Placeholder 2">
            <a:extLst>
              <a:ext uri="{FF2B5EF4-FFF2-40B4-BE49-F238E27FC236}">
                <a16:creationId xmlns:a16="http://schemas.microsoft.com/office/drawing/2014/main" id="{A8208F7C-8512-E665-E1EF-3D1420CE763C}"/>
              </a:ext>
            </a:extLst>
          </p:cNvPr>
          <p:cNvSpPr>
            <a:spLocks noGrp="1"/>
          </p:cNvSpPr>
          <p:nvPr>
            <p:ph idx="1"/>
          </p:nvPr>
        </p:nvSpPr>
        <p:spPr/>
        <p:txBody>
          <a:bodyPr>
            <a:normAutofit/>
          </a:bodyPr>
          <a:lstStyle/>
          <a:p>
            <a:r>
              <a:rPr lang="en-US" sz="4000"/>
              <a:t>Describe WITHOUT saying the word</a:t>
            </a:r>
          </a:p>
          <a:p>
            <a:pPr lvl="1"/>
            <a:r>
              <a:rPr lang="en-US" sz="3600"/>
              <a:t>Signs</a:t>
            </a:r>
          </a:p>
          <a:p>
            <a:pPr lvl="1"/>
            <a:r>
              <a:rPr lang="en-US" sz="3600"/>
              <a:t>Symptoms</a:t>
            </a:r>
          </a:p>
          <a:p>
            <a:pPr lvl="1"/>
            <a:r>
              <a:rPr lang="en-US" sz="3600"/>
              <a:t>Interventions</a:t>
            </a:r>
          </a:p>
          <a:p>
            <a:r>
              <a:rPr lang="en-US" sz="4000"/>
              <a:t>May refer to your manual</a:t>
            </a:r>
          </a:p>
        </p:txBody>
      </p:sp>
    </p:spTree>
    <p:extLst>
      <p:ext uri="{BB962C8B-B14F-4D97-AF65-F5344CB8AC3E}">
        <p14:creationId xmlns:p14="http://schemas.microsoft.com/office/powerpoint/2010/main" val="244628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#1</a:t>
            </a:r>
            <a:br>
              <a:rPr lang="en-US" dirty="0"/>
            </a:br>
            <a:r>
              <a:rPr lang="en-US" dirty="0"/>
              <a:t>What Am I?</a:t>
            </a:r>
          </a:p>
        </p:txBody>
      </p:sp>
    </p:spTree>
    <p:extLst>
      <p:ext uri="{BB962C8B-B14F-4D97-AF65-F5344CB8AC3E}">
        <p14:creationId xmlns:p14="http://schemas.microsoft.com/office/powerpoint/2010/main" val="292933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800D-E411-4603-AD9B-5AF350BCE637}"/>
              </a:ext>
            </a:extLst>
          </p:cNvPr>
          <p:cNvSpPr>
            <a:spLocks noGrp="1"/>
          </p:cNvSpPr>
          <p:nvPr>
            <p:ph type="title"/>
          </p:nvPr>
        </p:nvSpPr>
        <p:spPr/>
        <p:txBody>
          <a:bodyPr/>
          <a:lstStyle/>
          <a:p>
            <a:r>
              <a:rPr lang="en-US">
                <a:latin typeface="+mn-lt"/>
              </a:rPr>
              <a:t>Anaphylaxis</a:t>
            </a:r>
          </a:p>
        </p:txBody>
      </p:sp>
      <p:sp>
        <p:nvSpPr>
          <p:cNvPr id="6" name="Freeform: Shape 5">
            <a:extLst>
              <a:ext uri="{FF2B5EF4-FFF2-40B4-BE49-F238E27FC236}">
                <a16:creationId xmlns:a16="http://schemas.microsoft.com/office/drawing/2014/main" id="{5E57927E-8A9B-4BB5-AEB7-3F9728FBAAE9}"/>
              </a:ext>
            </a:extLst>
          </p:cNvPr>
          <p:cNvSpPr/>
          <p:nvPr/>
        </p:nvSpPr>
        <p:spPr>
          <a:xfrm>
            <a:off x="628650" y="974798"/>
            <a:ext cx="3638548" cy="154505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050" tIns="177800" rIns="495300" bIns="177800" numCol="1" spcCol="1270" anchor="ctr" anchorCtr="0">
            <a:noAutofit/>
          </a:bodyPr>
          <a:lstStyle/>
          <a:p>
            <a:pPr marL="0" lvl="1" defTabSz="1333500">
              <a:lnSpc>
                <a:spcPct val="90000"/>
              </a:lnSpc>
              <a:spcBef>
                <a:spcPct val="0"/>
              </a:spcBef>
              <a:spcAft>
                <a:spcPct val="15000"/>
              </a:spcAft>
            </a:pPr>
            <a:endParaRPr lang="en-US" sz="2400" b="1" kern="1200" dirty="0"/>
          </a:p>
          <a:p>
            <a:pPr marL="0" lvl="1" defTabSz="1333500">
              <a:lnSpc>
                <a:spcPct val="90000"/>
              </a:lnSpc>
              <a:spcBef>
                <a:spcPct val="0"/>
              </a:spcBef>
              <a:spcAft>
                <a:spcPct val="15000"/>
              </a:spcAft>
            </a:pPr>
            <a:r>
              <a:rPr lang="en-US" sz="2400" b="1" kern="1200" dirty="0"/>
              <a:t> Pathophysiology</a:t>
            </a:r>
          </a:p>
          <a:p>
            <a:pPr marL="285750" lvl="1" indent="-285750" defTabSz="1333500">
              <a:lnSpc>
                <a:spcPct val="90000"/>
              </a:lnSpc>
              <a:spcBef>
                <a:spcPct val="0"/>
              </a:spcBef>
              <a:spcAft>
                <a:spcPct val="15000"/>
              </a:spcAft>
              <a:buChar char="•"/>
            </a:pPr>
            <a:endParaRPr lang="en-US" sz="2400" b="1" kern="1200" dirty="0"/>
          </a:p>
        </p:txBody>
      </p:sp>
      <p:sp>
        <p:nvSpPr>
          <p:cNvPr id="7" name="Freeform: Shape 6">
            <a:extLst>
              <a:ext uri="{FF2B5EF4-FFF2-40B4-BE49-F238E27FC236}">
                <a16:creationId xmlns:a16="http://schemas.microsoft.com/office/drawing/2014/main" id="{D4605B33-06E4-482A-9943-6C7F0A36F107}"/>
              </a:ext>
            </a:extLst>
          </p:cNvPr>
          <p:cNvSpPr/>
          <p:nvPr/>
        </p:nvSpPr>
        <p:spPr>
          <a:xfrm>
            <a:off x="4267198" y="936171"/>
            <a:ext cx="4495802"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90596" tIns="176296" rIns="290596" bIns="176296" numCol="1" spcCol="1270" anchor="ctr" anchorCtr="0">
            <a:noAutofit/>
          </a:bodyPr>
          <a:lstStyle/>
          <a:p>
            <a:pPr marL="0" lvl="0" indent="0" defTabSz="2667000">
              <a:lnSpc>
                <a:spcPct val="90000"/>
              </a:lnSpc>
              <a:spcBef>
                <a:spcPct val="0"/>
              </a:spcBef>
              <a:spcAft>
                <a:spcPct val="35000"/>
              </a:spcAft>
              <a:buNone/>
            </a:pPr>
            <a:r>
              <a:rPr lang="en-US" sz="2400"/>
              <a:t>Multisystem response to an allergen causes upper airway edema, lower airway constriction, and vasodilation</a:t>
            </a:r>
            <a:endParaRPr lang="en-US" sz="2400" kern="1200"/>
          </a:p>
        </p:txBody>
      </p:sp>
      <p:sp>
        <p:nvSpPr>
          <p:cNvPr id="8" name="Freeform: Shape 7">
            <a:extLst>
              <a:ext uri="{FF2B5EF4-FFF2-40B4-BE49-F238E27FC236}">
                <a16:creationId xmlns:a16="http://schemas.microsoft.com/office/drawing/2014/main" id="{42EA61BF-5DB7-4895-948C-F1FF5EB900E0}"/>
              </a:ext>
            </a:extLst>
          </p:cNvPr>
          <p:cNvSpPr/>
          <p:nvPr/>
        </p:nvSpPr>
        <p:spPr>
          <a:xfrm>
            <a:off x="628650" y="2538833"/>
            <a:ext cx="3638548" cy="154505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spcFirstLastPara="0" vert="horz" wrap="square" lIns="19050" tIns="177800" rIns="495300" bIns="177800" numCol="1" spcCol="1270" anchor="ctr" anchorCtr="0">
            <a:noAutofit/>
          </a:bodyPr>
          <a:lstStyle/>
          <a:p>
            <a:pPr marL="0" lvl="1" defTabSz="1333500">
              <a:lnSpc>
                <a:spcPct val="90000"/>
              </a:lnSpc>
              <a:spcBef>
                <a:spcPct val="0"/>
              </a:spcBef>
              <a:spcAft>
                <a:spcPct val="15000"/>
              </a:spcAft>
            </a:pPr>
            <a:endParaRPr lang="en-US" sz="2400" b="1" kern="1200" dirty="0"/>
          </a:p>
          <a:p>
            <a:pPr marL="0" lvl="1" defTabSz="1333500">
              <a:lnSpc>
                <a:spcPct val="90000"/>
              </a:lnSpc>
              <a:spcBef>
                <a:spcPct val="0"/>
              </a:spcBef>
              <a:spcAft>
                <a:spcPct val="15000"/>
              </a:spcAft>
            </a:pPr>
            <a:r>
              <a:rPr lang="en-US" sz="2400" b="1" kern="1200" dirty="0"/>
              <a:t> Signs and Symptoms</a:t>
            </a:r>
          </a:p>
          <a:p>
            <a:pPr marL="285750" lvl="1" indent="-285750" defTabSz="1333500">
              <a:lnSpc>
                <a:spcPct val="90000"/>
              </a:lnSpc>
              <a:spcBef>
                <a:spcPct val="0"/>
              </a:spcBef>
              <a:spcAft>
                <a:spcPct val="15000"/>
              </a:spcAft>
              <a:buChar char="•"/>
            </a:pPr>
            <a:endParaRPr lang="en-US" sz="2400" b="1" kern="1200" dirty="0"/>
          </a:p>
        </p:txBody>
      </p:sp>
      <p:sp>
        <p:nvSpPr>
          <p:cNvPr id="9" name="Freeform: Shape 8">
            <a:extLst>
              <a:ext uri="{FF2B5EF4-FFF2-40B4-BE49-F238E27FC236}">
                <a16:creationId xmlns:a16="http://schemas.microsoft.com/office/drawing/2014/main" id="{7A89C63C-B286-4C1D-B4BE-4FD1676B494D}"/>
              </a:ext>
            </a:extLst>
          </p:cNvPr>
          <p:cNvSpPr/>
          <p:nvPr/>
        </p:nvSpPr>
        <p:spPr>
          <a:xfrm>
            <a:off x="4267200" y="2591156"/>
            <a:ext cx="4495800"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290596" tIns="176296" rIns="290596" bIns="176296" numCol="1" spcCol="1270" anchor="ctr" anchorCtr="0">
            <a:normAutofit/>
          </a:bodyPr>
          <a:lstStyle/>
          <a:p>
            <a:pPr marL="0" lvl="0" indent="0" defTabSz="2667000">
              <a:lnSpc>
                <a:spcPct val="90000"/>
              </a:lnSpc>
              <a:spcBef>
                <a:spcPct val="0"/>
              </a:spcBef>
              <a:spcAft>
                <a:spcPct val="35000"/>
              </a:spcAft>
              <a:buNone/>
            </a:pPr>
            <a:r>
              <a:rPr lang="en-US" sz="2400" kern="1200"/>
              <a:t>Facial swelling, difficulty swallowing, hives, wheezing, hypotension</a:t>
            </a:r>
          </a:p>
        </p:txBody>
      </p:sp>
      <p:sp>
        <p:nvSpPr>
          <p:cNvPr id="10" name="Arrow: Right 9">
            <a:extLst>
              <a:ext uri="{FF2B5EF4-FFF2-40B4-BE49-F238E27FC236}">
                <a16:creationId xmlns:a16="http://schemas.microsoft.com/office/drawing/2014/main" id="{75EEF279-5513-4811-861D-A4F9A83232E4}"/>
              </a:ext>
            </a:extLst>
          </p:cNvPr>
          <p:cNvSpPr/>
          <p:nvPr/>
        </p:nvSpPr>
        <p:spPr>
          <a:xfrm>
            <a:off x="628650" y="4246141"/>
            <a:ext cx="3638550" cy="1545059"/>
          </a:xfrm>
          <a:prstGeom prst="rightArrow">
            <a:avLst>
              <a:gd name="adj1" fmla="val 75000"/>
              <a:gd name="adj2" fmla="val 50000"/>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anchor="ctr" anchorCtr="0"/>
          <a:lstStyle/>
          <a:p>
            <a:r>
              <a:rPr lang="en-US" sz="2400" b="1" dirty="0"/>
              <a:t>Diagnostics and Interventions</a:t>
            </a:r>
          </a:p>
        </p:txBody>
      </p:sp>
      <p:sp>
        <p:nvSpPr>
          <p:cNvPr id="11" name="Freeform: Shape 10">
            <a:extLst>
              <a:ext uri="{FF2B5EF4-FFF2-40B4-BE49-F238E27FC236}">
                <a16:creationId xmlns:a16="http://schemas.microsoft.com/office/drawing/2014/main" id="{CB7668C4-2D19-4DB0-81DD-503EACABAE52}"/>
              </a:ext>
            </a:extLst>
          </p:cNvPr>
          <p:cNvSpPr/>
          <p:nvPr/>
        </p:nvSpPr>
        <p:spPr>
          <a:xfrm>
            <a:off x="4267200" y="4207514"/>
            <a:ext cx="4495800"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305836" tIns="183916" rIns="305836" bIns="183916" numCol="1" spcCol="1270" anchor="ctr" anchorCtr="0">
            <a:normAutofit/>
          </a:bodyPr>
          <a:lstStyle/>
          <a:p>
            <a:pPr marL="0" lvl="0" indent="0" defTabSz="2844800">
              <a:lnSpc>
                <a:spcPct val="90000"/>
              </a:lnSpc>
              <a:spcBef>
                <a:spcPct val="0"/>
              </a:spcBef>
              <a:spcAft>
                <a:spcPct val="35000"/>
              </a:spcAft>
              <a:buNone/>
            </a:pPr>
            <a:r>
              <a:rPr lang="en-US" sz="2400" kern="1200"/>
              <a:t>Epinephrine</a:t>
            </a:r>
          </a:p>
        </p:txBody>
      </p:sp>
    </p:spTree>
    <p:custDataLst>
      <p:tags r:id="rId1"/>
    </p:custDataLst>
    <p:extLst>
      <p:ext uri="{BB962C8B-B14F-4D97-AF65-F5344CB8AC3E}">
        <p14:creationId xmlns:p14="http://schemas.microsoft.com/office/powerpoint/2010/main" val="34640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#2</a:t>
            </a:r>
            <a:br>
              <a:rPr lang="en-US" dirty="0"/>
            </a:br>
            <a:r>
              <a:rPr lang="en-US" dirty="0"/>
              <a:t>What Am I?</a:t>
            </a:r>
          </a:p>
        </p:txBody>
      </p:sp>
    </p:spTree>
    <p:extLst>
      <p:ext uri="{BB962C8B-B14F-4D97-AF65-F5344CB8AC3E}">
        <p14:creationId xmlns:p14="http://schemas.microsoft.com/office/powerpoint/2010/main" val="533797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773A71B-8741-4D47-A56A-2DF91B1E8ACB}"/>
              </a:ext>
            </a:extLst>
          </p:cNvPr>
          <p:cNvPicPr>
            <a:picLocks noChangeAspect="1"/>
          </p:cNvPicPr>
          <p:nvPr/>
        </p:nvPicPr>
        <p:blipFill>
          <a:blip r:embed="rId4"/>
          <a:stretch>
            <a:fillRect/>
          </a:stretch>
        </p:blipFill>
        <p:spPr>
          <a:xfrm>
            <a:off x="2948092" y="35711"/>
            <a:ext cx="6073988" cy="6786578"/>
          </a:xfrm>
          <a:prstGeom prst="rect">
            <a:avLst/>
          </a:prstGeom>
        </p:spPr>
      </p:pic>
      <p:sp>
        <p:nvSpPr>
          <p:cNvPr id="7" name="TextBox 6">
            <a:extLst>
              <a:ext uri="{FF2B5EF4-FFF2-40B4-BE49-F238E27FC236}">
                <a16:creationId xmlns:a16="http://schemas.microsoft.com/office/drawing/2014/main" id="{CADD6E1F-34F9-49FF-B055-827A6121895C}"/>
              </a:ext>
            </a:extLst>
          </p:cNvPr>
          <p:cNvSpPr txBox="1"/>
          <p:nvPr/>
        </p:nvSpPr>
        <p:spPr>
          <a:xfrm>
            <a:off x="-1954023" y="35711"/>
            <a:ext cx="5726430" cy="338554"/>
          </a:xfrm>
          <a:prstGeom prst="rect">
            <a:avLst/>
          </a:prstGeom>
          <a:noFill/>
        </p:spPr>
        <p:txBody>
          <a:bodyPr wrap="square">
            <a:spAutoFit/>
          </a:bodyPr>
          <a:lstStyle/>
          <a:p>
            <a:pPr algn="r"/>
            <a:r>
              <a:rPr lang="en-US" sz="800" dirty="0"/>
              <a:t>Image: CNX OpenStax https://commons.wikimedia.org/wiki/File:Figure_39_01_07.jpg), https://creativecommons.org/licenses/by/4.0/legalcode</a:t>
            </a:r>
          </a:p>
        </p:txBody>
      </p:sp>
      <p:sp>
        <p:nvSpPr>
          <p:cNvPr id="2" name="Title 1">
            <a:extLst>
              <a:ext uri="{FF2B5EF4-FFF2-40B4-BE49-F238E27FC236}">
                <a16:creationId xmlns:a16="http://schemas.microsoft.com/office/drawing/2014/main" id="{A11F381B-6377-9E9E-7FF6-D135B26B8BA5}"/>
              </a:ext>
            </a:extLst>
          </p:cNvPr>
          <p:cNvSpPr>
            <a:spLocks noGrp="1"/>
          </p:cNvSpPr>
          <p:nvPr>
            <p:ph type="ctrTitle"/>
          </p:nvPr>
        </p:nvSpPr>
        <p:spPr>
          <a:xfrm>
            <a:off x="60960" y="3536379"/>
            <a:ext cx="3145536" cy="2387600"/>
          </a:xfrm>
        </p:spPr>
        <p:txBody>
          <a:bodyPr/>
          <a:lstStyle/>
          <a:p>
            <a:r>
              <a:rPr lang="en-US" dirty="0"/>
              <a:t>Bronchiolitis</a:t>
            </a:r>
          </a:p>
        </p:txBody>
      </p:sp>
    </p:spTree>
    <p:custDataLst>
      <p:tags r:id="rId1"/>
    </p:custDataLst>
    <p:extLst>
      <p:ext uri="{BB962C8B-B14F-4D97-AF65-F5344CB8AC3E}">
        <p14:creationId xmlns:p14="http://schemas.microsoft.com/office/powerpoint/2010/main" val="171900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#3</a:t>
            </a:r>
            <a:br>
              <a:rPr lang="en-US" dirty="0"/>
            </a:br>
            <a:r>
              <a:rPr lang="en-US" dirty="0"/>
              <a:t>What Am I?</a:t>
            </a:r>
          </a:p>
        </p:txBody>
      </p:sp>
    </p:spTree>
    <p:extLst>
      <p:ext uri="{BB962C8B-B14F-4D97-AF65-F5344CB8AC3E}">
        <p14:creationId xmlns:p14="http://schemas.microsoft.com/office/powerpoint/2010/main" val="2681909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800D-E411-4603-AD9B-5AF350BCE637}"/>
              </a:ext>
            </a:extLst>
          </p:cNvPr>
          <p:cNvSpPr>
            <a:spLocks noGrp="1"/>
          </p:cNvSpPr>
          <p:nvPr>
            <p:ph type="title"/>
          </p:nvPr>
        </p:nvSpPr>
        <p:spPr/>
        <p:txBody>
          <a:bodyPr/>
          <a:lstStyle/>
          <a:p>
            <a:r>
              <a:rPr lang="en-US">
                <a:latin typeface="+mn-lt"/>
              </a:rPr>
              <a:t>Pneumonia</a:t>
            </a:r>
          </a:p>
        </p:txBody>
      </p:sp>
      <p:sp>
        <p:nvSpPr>
          <p:cNvPr id="6" name="Freeform: Shape 5">
            <a:extLst>
              <a:ext uri="{FF2B5EF4-FFF2-40B4-BE49-F238E27FC236}">
                <a16:creationId xmlns:a16="http://schemas.microsoft.com/office/drawing/2014/main" id="{5E57927E-8A9B-4BB5-AEB7-3F9728FBAAE9}"/>
              </a:ext>
            </a:extLst>
          </p:cNvPr>
          <p:cNvSpPr/>
          <p:nvPr/>
        </p:nvSpPr>
        <p:spPr>
          <a:xfrm>
            <a:off x="628650" y="974798"/>
            <a:ext cx="3638548" cy="154505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050" tIns="177800" rIns="495300" bIns="177800" numCol="1" spcCol="1270" anchor="ctr" anchorCtr="0">
            <a:noAutofit/>
          </a:bodyPr>
          <a:lstStyle/>
          <a:p>
            <a:pPr marL="0" lvl="1" defTabSz="1333500">
              <a:lnSpc>
                <a:spcPct val="90000"/>
              </a:lnSpc>
              <a:spcBef>
                <a:spcPct val="0"/>
              </a:spcBef>
              <a:spcAft>
                <a:spcPct val="15000"/>
              </a:spcAft>
            </a:pPr>
            <a:endParaRPr lang="en-US" sz="2400" b="1" kern="1200" dirty="0"/>
          </a:p>
          <a:p>
            <a:pPr marL="0" lvl="1" defTabSz="1333500">
              <a:lnSpc>
                <a:spcPct val="90000"/>
              </a:lnSpc>
              <a:spcBef>
                <a:spcPct val="0"/>
              </a:spcBef>
              <a:spcAft>
                <a:spcPct val="15000"/>
              </a:spcAft>
            </a:pPr>
            <a:r>
              <a:rPr lang="en-US" sz="2400" b="1" kern="1200" dirty="0"/>
              <a:t> Pathophysiology</a:t>
            </a:r>
          </a:p>
          <a:p>
            <a:pPr marL="285750" lvl="1" indent="-285750" defTabSz="1333500">
              <a:lnSpc>
                <a:spcPct val="90000"/>
              </a:lnSpc>
              <a:spcBef>
                <a:spcPct val="0"/>
              </a:spcBef>
              <a:spcAft>
                <a:spcPct val="15000"/>
              </a:spcAft>
              <a:buChar char="•"/>
            </a:pPr>
            <a:endParaRPr lang="en-US" sz="2400" b="1" kern="1200" dirty="0"/>
          </a:p>
        </p:txBody>
      </p:sp>
      <p:sp>
        <p:nvSpPr>
          <p:cNvPr id="7" name="Freeform: Shape 6">
            <a:extLst>
              <a:ext uri="{FF2B5EF4-FFF2-40B4-BE49-F238E27FC236}">
                <a16:creationId xmlns:a16="http://schemas.microsoft.com/office/drawing/2014/main" id="{D4605B33-06E4-482A-9943-6C7F0A36F107}"/>
              </a:ext>
            </a:extLst>
          </p:cNvPr>
          <p:cNvSpPr/>
          <p:nvPr/>
        </p:nvSpPr>
        <p:spPr>
          <a:xfrm>
            <a:off x="4267198" y="936171"/>
            <a:ext cx="4495802"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90596" tIns="176296" rIns="290596" bIns="176296" numCol="1" spcCol="1270" anchor="ctr" anchorCtr="0">
            <a:normAutofit/>
          </a:bodyPr>
          <a:lstStyle/>
          <a:p>
            <a:pPr marL="0" lvl="0" indent="0" defTabSz="2667000">
              <a:lnSpc>
                <a:spcPct val="90000"/>
              </a:lnSpc>
              <a:spcBef>
                <a:spcPct val="0"/>
              </a:spcBef>
              <a:spcAft>
                <a:spcPts val="1000"/>
              </a:spcAft>
              <a:buNone/>
            </a:pPr>
            <a:r>
              <a:rPr lang="en-US" sz="2400"/>
              <a:t>Infection of the lung tissue</a:t>
            </a:r>
          </a:p>
          <a:p>
            <a:pPr marL="0" lvl="0" indent="0" defTabSz="2667000">
              <a:lnSpc>
                <a:spcPct val="90000"/>
              </a:lnSpc>
              <a:spcBef>
                <a:spcPct val="0"/>
              </a:spcBef>
              <a:spcAft>
                <a:spcPts val="1000"/>
              </a:spcAft>
              <a:buNone/>
            </a:pPr>
            <a:r>
              <a:rPr lang="en-US" sz="2400"/>
              <a:t>Viral, bacterial, fungal, parasitic </a:t>
            </a:r>
            <a:endParaRPr lang="en-US" sz="2400" kern="1200"/>
          </a:p>
        </p:txBody>
      </p:sp>
      <p:sp>
        <p:nvSpPr>
          <p:cNvPr id="8" name="Freeform: Shape 7">
            <a:extLst>
              <a:ext uri="{FF2B5EF4-FFF2-40B4-BE49-F238E27FC236}">
                <a16:creationId xmlns:a16="http://schemas.microsoft.com/office/drawing/2014/main" id="{42EA61BF-5DB7-4895-948C-F1FF5EB900E0}"/>
              </a:ext>
            </a:extLst>
          </p:cNvPr>
          <p:cNvSpPr/>
          <p:nvPr/>
        </p:nvSpPr>
        <p:spPr>
          <a:xfrm>
            <a:off x="628650" y="2538833"/>
            <a:ext cx="3638548" cy="154505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spcFirstLastPara="0" vert="horz" wrap="square" lIns="19050" tIns="177800" rIns="495300" bIns="177800" numCol="1" spcCol="1270" anchor="ctr" anchorCtr="0">
            <a:noAutofit/>
          </a:bodyPr>
          <a:lstStyle/>
          <a:p>
            <a:pPr marL="0" lvl="1" defTabSz="1333500">
              <a:lnSpc>
                <a:spcPct val="90000"/>
              </a:lnSpc>
              <a:spcBef>
                <a:spcPct val="0"/>
              </a:spcBef>
              <a:spcAft>
                <a:spcPct val="15000"/>
              </a:spcAft>
            </a:pPr>
            <a:endParaRPr lang="en-US" sz="2400" b="1" kern="1200" dirty="0"/>
          </a:p>
          <a:p>
            <a:pPr marL="0" lvl="1" defTabSz="1333500">
              <a:lnSpc>
                <a:spcPct val="90000"/>
              </a:lnSpc>
              <a:spcBef>
                <a:spcPct val="0"/>
              </a:spcBef>
              <a:spcAft>
                <a:spcPct val="15000"/>
              </a:spcAft>
            </a:pPr>
            <a:r>
              <a:rPr lang="en-US" sz="2400" b="1" kern="1200" dirty="0"/>
              <a:t> Signs and Symptoms</a:t>
            </a:r>
          </a:p>
          <a:p>
            <a:pPr marL="285750" lvl="1" indent="-285750" defTabSz="1333500">
              <a:lnSpc>
                <a:spcPct val="90000"/>
              </a:lnSpc>
              <a:spcBef>
                <a:spcPct val="0"/>
              </a:spcBef>
              <a:spcAft>
                <a:spcPct val="15000"/>
              </a:spcAft>
              <a:buChar char="•"/>
            </a:pPr>
            <a:endParaRPr lang="en-US" sz="2400" b="1" kern="1200" dirty="0"/>
          </a:p>
        </p:txBody>
      </p:sp>
      <p:sp>
        <p:nvSpPr>
          <p:cNvPr id="9" name="Freeform: Shape 8">
            <a:extLst>
              <a:ext uri="{FF2B5EF4-FFF2-40B4-BE49-F238E27FC236}">
                <a16:creationId xmlns:a16="http://schemas.microsoft.com/office/drawing/2014/main" id="{7A89C63C-B286-4C1D-B4BE-4FD1676B494D}"/>
              </a:ext>
            </a:extLst>
          </p:cNvPr>
          <p:cNvSpPr/>
          <p:nvPr/>
        </p:nvSpPr>
        <p:spPr>
          <a:xfrm>
            <a:off x="4267200" y="2591156"/>
            <a:ext cx="4495800"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290596" tIns="176296" rIns="290596" bIns="176296" numCol="1" spcCol="1270" anchor="ctr" anchorCtr="0">
            <a:noAutofit/>
          </a:bodyPr>
          <a:lstStyle/>
          <a:p>
            <a:pPr marL="0" lvl="0" indent="0" defTabSz="2667000">
              <a:lnSpc>
                <a:spcPct val="90000"/>
              </a:lnSpc>
              <a:spcBef>
                <a:spcPct val="0"/>
              </a:spcBef>
              <a:buNone/>
            </a:pPr>
            <a:r>
              <a:rPr lang="en-US" sz="2400" kern="1200"/>
              <a:t>May be vague </a:t>
            </a:r>
          </a:p>
          <a:p>
            <a:pPr marL="0" lvl="0" indent="0" defTabSz="2667000">
              <a:lnSpc>
                <a:spcPct val="90000"/>
              </a:lnSpc>
              <a:spcBef>
                <a:spcPct val="0"/>
              </a:spcBef>
              <a:buNone/>
            </a:pPr>
            <a:r>
              <a:rPr lang="en-US" sz="2400" kern="1200"/>
              <a:t>Vomiting, abdominal pain</a:t>
            </a:r>
          </a:p>
          <a:p>
            <a:pPr marL="0" lvl="0" indent="0" defTabSz="2667000">
              <a:lnSpc>
                <a:spcPct val="90000"/>
              </a:lnSpc>
              <a:spcBef>
                <a:spcPct val="0"/>
              </a:spcBef>
              <a:buNone/>
            </a:pPr>
            <a:r>
              <a:rPr lang="en-US" sz="2400" kern="1200"/>
              <a:t>Fussy</a:t>
            </a:r>
          </a:p>
          <a:p>
            <a:pPr marL="0" lvl="0" indent="0" defTabSz="2667000">
              <a:lnSpc>
                <a:spcPct val="90000"/>
              </a:lnSpc>
              <a:spcBef>
                <a:spcPct val="0"/>
              </a:spcBef>
              <a:buNone/>
            </a:pPr>
            <a:r>
              <a:rPr lang="en-US" sz="2400" kern="1200"/>
              <a:t>Abnormal breath sounds</a:t>
            </a:r>
          </a:p>
        </p:txBody>
      </p:sp>
      <p:sp>
        <p:nvSpPr>
          <p:cNvPr id="10" name="Arrow: Right 9">
            <a:extLst>
              <a:ext uri="{FF2B5EF4-FFF2-40B4-BE49-F238E27FC236}">
                <a16:creationId xmlns:a16="http://schemas.microsoft.com/office/drawing/2014/main" id="{75EEF279-5513-4811-861D-A4F9A83232E4}"/>
              </a:ext>
            </a:extLst>
          </p:cNvPr>
          <p:cNvSpPr/>
          <p:nvPr/>
        </p:nvSpPr>
        <p:spPr>
          <a:xfrm>
            <a:off x="628650" y="4246141"/>
            <a:ext cx="3638550" cy="1545059"/>
          </a:xfrm>
          <a:prstGeom prst="rightArrow">
            <a:avLst>
              <a:gd name="adj1" fmla="val 75000"/>
              <a:gd name="adj2" fmla="val 50000"/>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anchor="ctr" anchorCtr="0"/>
          <a:lstStyle/>
          <a:p>
            <a:r>
              <a:rPr lang="en-US" sz="2400" b="1"/>
              <a:t>Diagnostics and Interventions</a:t>
            </a:r>
          </a:p>
        </p:txBody>
      </p:sp>
      <p:sp>
        <p:nvSpPr>
          <p:cNvPr id="11" name="Freeform: Shape 10">
            <a:extLst>
              <a:ext uri="{FF2B5EF4-FFF2-40B4-BE49-F238E27FC236}">
                <a16:creationId xmlns:a16="http://schemas.microsoft.com/office/drawing/2014/main" id="{CB7668C4-2D19-4DB0-81DD-503EACABAE52}"/>
              </a:ext>
            </a:extLst>
          </p:cNvPr>
          <p:cNvSpPr/>
          <p:nvPr/>
        </p:nvSpPr>
        <p:spPr>
          <a:xfrm>
            <a:off x="4267200" y="4207514"/>
            <a:ext cx="4495800"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305836" tIns="183916" rIns="305836" bIns="183916" numCol="1" spcCol="1270" anchor="ctr" anchorCtr="0">
            <a:noAutofit/>
          </a:bodyPr>
          <a:lstStyle/>
          <a:p>
            <a:pPr marL="0" lvl="0" indent="0" defTabSz="2844800">
              <a:lnSpc>
                <a:spcPct val="90000"/>
              </a:lnSpc>
              <a:spcBef>
                <a:spcPct val="0"/>
              </a:spcBef>
              <a:spcAft>
                <a:spcPct val="35000"/>
              </a:spcAft>
              <a:buNone/>
            </a:pPr>
            <a:r>
              <a:rPr lang="en-US" sz="2400" kern="1200"/>
              <a:t>Radiograph? </a:t>
            </a:r>
          </a:p>
          <a:p>
            <a:pPr marL="0" lvl="0" indent="0" defTabSz="2844800">
              <a:lnSpc>
                <a:spcPct val="90000"/>
              </a:lnSpc>
              <a:spcBef>
                <a:spcPct val="0"/>
              </a:spcBef>
              <a:spcAft>
                <a:spcPct val="35000"/>
              </a:spcAft>
              <a:buNone/>
            </a:pPr>
            <a:r>
              <a:rPr lang="en-US" sz="2400" kern="1200"/>
              <a:t>Blood cultures if ill-appearing </a:t>
            </a:r>
          </a:p>
          <a:p>
            <a:pPr marL="0" lvl="0" indent="0" defTabSz="2844800">
              <a:lnSpc>
                <a:spcPct val="90000"/>
              </a:lnSpc>
              <a:spcBef>
                <a:spcPct val="0"/>
              </a:spcBef>
              <a:spcAft>
                <a:spcPct val="35000"/>
              </a:spcAft>
              <a:buNone/>
            </a:pPr>
            <a:r>
              <a:rPr lang="en-US" sz="2400" kern="1200"/>
              <a:t>Antibiotics, hydration</a:t>
            </a:r>
          </a:p>
        </p:txBody>
      </p:sp>
    </p:spTree>
    <p:custDataLst>
      <p:tags r:id="rId1"/>
    </p:custDataLst>
    <p:extLst>
      <p:ext uri="{BB962C8B-B14F-4D97-AF65-F5344CB8AC3E}">
        <p14:creationId xmlns:p14="http://schemas.microsoft.com/office/powerpoint/2010/main" val="323345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#4</a:t>
            </a:r>
            <a:br>
              <a:rPr lang="en-US" dirty="0"/>
            </a:br>
            <a:r>
              <a:rPr lang="en-US" dirty="0"/>
              <a:t>What Am I?</a:t>
            </a:r>
          </a:p>
        </p:txBody>
      </p:sp>
    </p:spTree>
    <p:extLst>
      <p:ext uri="{BB962C8B-B14F-4D97-AF65-F5344CB8AC3E}">
        <p14:creationId xmlns:p14="http://schemas.microsoft.com/office/powerpoint/2010/main" val="1037105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mran Singh">
            <a:hlinkClick r:id="" action="ppaction://media"/>
            <a:extLst>
              <a:ext uri="{FF2B5EF4-FFF2-40B4-BE49-F238E27FC236}">
                <a16:creationId xmlns:a16="http://schemas.microsoft.com/office/drawing/2014/main" id="{7C9E8BE8-C94C-BA68-5CA4-95027CF230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4541"/>
            <a:ext cx="9163387" cy="6872541"/>
          </a:xfrm>
        </p:spPr>
      </p:pic>
      <p:sp>
        <p:nvSpPr>
          <p:cNvPr id="2" name="TextBox 1">
            <a:extLst>
              <a:ext uri="{FF2B5EF4-FFF2-40B4-BE49-F238E27FC236}">
                <a16:creationId xmlns:a16="http://schemas.microsoft.com/office/drawing/2014/main" id="{9CE7B365-C928-9DF0-7C16-3658746D64AC}"/>
              </a:ext>
            </a:extLst>
          </p:cNvPr>
          <p:cNvSpPr txBox="1"/>
          <p:nvPr/>
        </p:nvSpPr>
        <p:spPr>
          <a:xfrm>
            <a:off x="-19387" y="0"/>
            <a:ext cx="2101549" cy="215444"/>
          </a:xfrm>
          <a:prstGeom prst="rect">
            <a:avLst/>
          </a:prstGeom>
          <a:noFill/>
        </p:spPr>
        <p:txBody>
          <a:bodyPr wrap="square" rtlCol="0">
            <a:spAutoFit/>
          </a:bodyPr>
          <a:lstStyle/>
          <a:p>
            <a:r>
              <a:rPr lang="en-US" sz="800" dirty="0"/>
              <a:t>Video courtesy Simran Singh</a:t>
            </a:r>
          </a:p>
        </p:txBody>
      </p:sp>
    </p:spTree>
    <p:extLst>
      <p:ext uri="{BB962C8B-B14F-4D97-AF65-F5344CB8AC3E}">
        <p14:creationId xmlns:p14="http://schemas.microsoft.com/office/powerpoint/2010/main" val="3015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BE37FF-44BF-4189-A1F0-DD11E4FF434D}"/>
              </a:ext>
            </a:extLst>
          </p:cNvPr>
          <p:cNvSpPr txBox="1"/>
          <p:nvPr/>
        </p:nvSpPr>
        <p:spPr>
          <a:xfrm rot="16200000">
            <a:off x="6596842" y="4310842"/>
            <a:ext cx="4755762"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dirty="0">
                <a:solidFill>
                  <a:srgbClr val="333333"/>
                </a:solidFill>
                <a:effectLst/>
              </a:rPr>
              <a:t>Samir at English Wikipedia (https://commons.wikimedia.org/wiki/File:Foreign_body_aspiration.jpg), „Foreign body aspiration“, https://creativecommons.org/licenses/by/3.0/legalcode</a:t>
            </a:r>
            <a:endParaRPr lang="en-US" sz="800" dirty="0">
              <a:solidFill>
                <a:schemeClr val="bg1"/>
              </a:solidFill>
            </a:endParaRPr>
          </a:p>
        </p:txBody>
      </p:sp>
      <p:pic>
        <p:nvPicPr>
          <p:cNvPr id="4" name="Picture 3" descr="A close-up of a fetus&#10;&#10;Description automatically generated with low confidence">
            <a:extLst>
              <a:ext uri="{FF2B5EF4-FFF2-40B4-BE49-F238E27FC236}">
                <a16:creationId xmlns:a16="http://schemas.microsoft.com/office/drawing/2014/main" id="{D48BEACA-9D0C-816B-FA07-C9210272530B}"/>
              </a:ext>
            </a:extLst>
          </p:cNvPr>
          <p:cNvPicPr>
            <a:picLocks noChangeAspect="1"/>
          </p:cNvPicPr>
          <p:nvPr/>
        </p:nvPicPr>
        <p:blipFill>
          <a:blip r:embed="rId4"/>
          <a:stretch>
            <a:fillRect/>
          </a:stretch>
        </p:blipFill>
        <p:spPr>
          <a:xfrm>
            <a:off x="0" y="0"/>
            <a:ext cx="8712084" cy="6840435"/>
          </a:xfrm>
          <a:prstGeom prst="rect">
            <a:avLst/>
          </a:prstGeom>
        </p:spPr>
      </p:pic>
    </p:spTree>
    <p:custDataLst>
      <p:tags r:id="rId1"/>
    </p:custDataLst>
    <p:extLst>
      <p:ext uri="{BB962C8B-B14F-4D97-AF65-F5344CB8AC3E}">
        <p14:creationId xmlns:p14="http://schemas.microsoft.com/office/powerpoint/2010/main" val="3809351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#5</a:t>
            </a:r>
            <a:br>
              <a:rPr lang="en-US" dirty="0"/>
            </a:br>
            <a:r>
              <a:rPr lang="en-US" dirty="0"/>
              <a:t>What Am I?</a:t>
            </a:r>
          </a:p>
        </p:txBody>
      </p:sp>
    </p:spTree>
    <p:extLst>
      <p:ext uri="{BB962C8B-B14F-4D97-AF65-F5344CB8AC3E}">
        <p14:creationId xmlns:p14="http://schemas.microsoft.com/office/powerpoint/2010/main" val="3980549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068902F1-7CC0-4C11-A91E-8A858253B33C}"/>
              </a:ext>
            </a:extLst>
          </p:cNvPr>
          <p:cNvPicPr>
            <a:picLocks noChangeAspect="1"/>
          </p:cNvPicPr>
          <p:nvPr/>
        </p:nvPicPr>
        <p:blipFill rotWithShape="1">
          <a:blip r:embed="rId4"/>
          <a:srcRect t="1658"/>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0C93BC4E-6D42-4BC1-A751-26F939C5F738}"/>
              </a:ext>
            </a:extLst>
          </p:cNvPr>
          <p:cNvSpPr txBox="1"/>
          <p:nvPr/>
        </p:nvSpPr>
        <p:spPr>
          <a:xfrm>
            <a:off x="4429760" y="48917"/>
            <a:ext cx="4714240" cy="338554"/>
          </a:xfrm>
          <a:prstGeom prst="rect">
            <a:avLst/>
          </a:prstGeom>
          <a:noFill/>
        </p:spPr>
        <p:txBody>
          <a:bodyPr wrap="square">
            <a:spAutoFit/>
          </a:bodyPr>
          <a:lstStyle/>
          <a:p>
            <a:pPr algn="r"/>
            <a:r>
              <a:rPr lang="en-US" sz="800" dirty="0"/>
              <a:t>Image: OpenStax College (https://commons.wikimedia.org/wiki/File:2309_The_Respiratory_Zone.jpg), „2309 The Respiratory Zone“, https://creativecommons.org/licenses/by/3.0/legalcode</a:t>
            </a:r>
          </a:p>
        </p:txBody>
      </p:sp>
    </p:spTree>
    <p:custDataLst>
      <p:tags r:id="rId1"/>
    </p:custDataLst>
    <p:extLst>
      <p:ext uri="{BB962C8B-B14F-4D97-AF65-F5344CB8AC3E}">
        <p14:creationId xmlns:p14="http://schemas.microsoft.com/office/powerpoint/2010/main" val="1573097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young, sitting, child, brushing&#10;&#10;Description automatically generated">
            <a:extLst>
              <a:ext uri="{FF2B5EF4-FFF2-40B4-BE49-F238E27FC236}">
                <a16:creationId xmlns:a16="http://schemas.microsoft.com/office/drawing/2014/main" id="{0EFD8912-2E95-405F-8036-723ED5B2BB5E}"/>
              </a:ext>
            </a:extLst>
          </p:cNvPr>
          <p:cNvPicPr>
            <a:picLocks noChangeAspect="1"/>
          </p:cNvPicPr>
          <p:nvPr/>
        </p:nvPicPr>
        <p:blipFill rotWithShape="1">
          <a:blip r:embed="rId4"/>
          <a:srcRect t="4466" r="-3" b="-3"/>
          <a:stretch/>
        </p:blipFill>
        <p:spPr>
          <a:xfrm>
            <a:off x="1067529" y="86497"/>
            <a:ext cx="7008941" cy="6432949"/>
          </a:xfrm>
          <a:prstGeom prst="rect">
            <a:avLst/>
          </a:prstGeom>
          <a:ln>
            <a:noFill/>
          </a:ln>
          <a:effectLst>
            <a:softEdge rad="112500"/>
          </a:effectLst>
        </p:spPr>
      </p:pic>
      <p:sp>
        <p:nvSpPr>
          <p:cNvPr id="6" name="TextBox 5">
            <a:extLst>
              <a:ext uri="{FF2B5EF4-FFF2-40B4-BE49-F238E27FC236}">
                <a16:creationId xmlns:a16="http://schemas.microsoft.com/office/drawing/2014/main" id="{5BE5EFB8-C638-4998-90B3-6B0AF32E08E0}"/>
              </a:ext>
            </a:extLst>
          </p:cNvPr>
          <p:cNvSpPr txBox="1"/>
          <p:nvPr/>
        </p:nvSpPr>
        <p:spPr>
          <a:xfrm>
            <a:off x="0" y="6519446"/>
            <a:ext cx="5726430" cy="338554"/>
          </a:xfrm>
          <a:prstGeom prst="rect">
            <a:avLst/>
          </a:prstGeom>
          <a:noFill/>
        </p:spPr>
        <p:txBody>
          <a:bodyPr wrap="square">
            <a:spAutoFit/>
          </a:bodyPr>
          <a:lstStyle/>
          <a:p>
            <a:r>
              <a:rPr lang="en-US" sz="800" dirty="0"/>
              <a:t>Image: National Heart, Lung and Blood Institute, a division of the National Institute of Health, an agency within the United States Government. / Public domain via Wikimedia Commons</a:t>
            </a:r>
          </a:p>
        </p:txBody>
      </p:sp>
    </p:spTree>
    <p:custDataLst>
      <p:tags r:id="rId1"/>
    </p:custDataLst>
    <p:extLst>
      <p:ext uri="{BB962C8B-B14F-4D97-AF65-F5344CB8AC3E}">
        <p14:creationId xmlns:p14="http://schemas.microsoft.com/office/powerpoint/2010/main" val="4123558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#6</a:t>
            </a:r>
            <a:br>
              <a:rPr lang="en-US" dirty="0"/>
            </a:br>
            <a:r>
              <a:rPr lang="en-US" dirty="0"/>
              <a:t>What Am I?</a:t>
            </a:r>
          </a:p>
        </p:txBody>
      </p:sp>
    </p:spTree>
    <p:extLst>
      <p:ext uri="{BB962C8B-B14F-4D97-AF65-F5344CB8AC3E}">
        <p14:creationId xmlns:p14="http://schemas.microsoft.com/office/powerpoint/2010/main" val="380449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B2393A-96CE-4F04-96B3-FD396F1BC4F7}"/>
              </a:ext>
            </a:extLst>
          </p:cNvPr>
          <p:cNvSpPr txBox="1">
            <a:spLocks/>
          </p:cNvSpPr>
          <p:nvPr/>
        </p:nvSpPr>
        <p:spPr>
          <a:xfrm>
            <a:off x="628650" y="182880"/>
            <a:ext cx="7886700" cy="60960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Epiglottitis</a:t>
            </a:r>
          </a:p>
        </p:txBody>
      </p:sp>
      <p:pic>
        <p:nvPicPr>
          <p:cNvPr id="5" name="Picture 4">
            <a:extLst>
              <a:ext uri="{FF2B5EF4-FFF2-40B4-BE49-F238E27FC236}">
                <a16:creationId xmlns:a16="http://schemas.microsoft.com/office/drawing/2014/main" id="{19A4ADF8-E1BE-4537-B651-7A89F1F73B4C}"/>
              </a:ext>
            </a:extLst>
          </p:cNvPr>
          <p:cNvPicPr>
            <a:picLocks noChangeAspect="1"/>
          </p:cNvPicPr>
          <p:nvPr/>
        </p:nvPicPr>
        <p:blipFill>
          <a:blip r:embed="rId4"/>
          <a:stretch>
            <a:fillRect/>
          </a:stretch>
        </p:blipFill>
        <p:spPr>
          <a:xfrm>
            <a:off x="5675504" y="829517"/>
            <a:ext cx="3491356" cy="6053197"/>
          </a:xfrm>
          <a:prstGeom prst="rect">
            <a:avLst/>
          </a:prstGeom>
          <a:ln>
            <a:noFill/>
          </a:ln>
          <a:effectLst>
            <a:softEdge rad="112500"/>
          </a:effectLst>
        </p:spPr>
      </p:pic>
      <p:sp>
        <p:nvSpPr>
          <p:cNvPr id="6" name="TextBox 5">
            <a:extLst>
              <a:ext uri="{FF2B5EF4-FFF2-40B4-BE49-F238E27FC236}">
                <a16:creationId xmlns:a16="http://schemas.microsoft.com/office/drawing/2014/main" id="{AE9D5B70-3C26-4253-8488-407E1042E10E}"/>
              </a:ext>
            </a:extLst>
          </p:cNvPr>
          <p:cNvSpPr txBox="1"/>
          <p:nvPr/>
        </p:nvSpPr>
        <p:spPr>
          <a:xfrm>
            <a:off x="436229" y="1636201"/>
            <a:ext cx="4695841" cy="358559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Sudden onset</a:t>
            </a:r>
          </a:p>
          <a:p>
            <a:pPr marL="342900" indent="-342900">
              <a:spcAft>
                <a:spcPts val="600"/>
              </a:spcAft>
              <a:buFont typeface="Arial" panose="020B0604020202020204" pitchFamily="34" charset="0"/>
              <a:buChar char="•"/>
            </a:pPr>
            <a:r>
              <a:rPr lang="en-US" sz="2400" dirty="0"/>
              <a:t>Severe symptoms</a:t>
            </a:r>
          </a:p>
          <a:p>
            <a:pPr marL="342900" indent="-342900">
              <a:spcAft>
                <a:spcPts val="600"/>
              </a:spcAft>
              <a:buFont typeface="Arial" panose="020B0604020202020204" pitchFamily="34" charset="0"/>
              <a:buChar char="•"/>
            </a:pPr>
            <a:r>
              <a:rPr lang="en-US" sz="2400" dirty="0"/>
              <a:t>Refusal to eat</a:t>
            </a:r>
          </a:p>
          <a:p>
            <a:pPr marL="342900" indent="-342900">
              <a:spcAft>
                <a:spcPts val="600"/>
              </a:spcAft>
              <a:buFont typeface="Arial" panose="020B0604020202020204" pitchFamily="34" charset="0"/>
              <a:buChar char="•"/>
            </a:pPr>
            <a:r>
              <a:rPr lang="en-US" sz="2400" dirty="0"/>
              <a:t>High fever</a:t>
            </a:r>
          </a:p>
          <a:p>
            <a:pPr marL="342900" indent="-342900">
              <a:spcAft>
                <a:spcPts val="600"/>
              </a:spcAft>
              <a:buFont typeface="Arial" panose="020B0604020202020204" pitchFamily="34" charset="0"/>
              <a:buChar char="•"/>
            </a:pPr>
            <a:r>
              <a:rPr lang="en-US" sz="2400" dirty="0"/>
              <a:t>Sniffing position</a:t>
            </a:r>
          </a:p>
          <a:p>
            <a:pPr marL="342900" indent="-342900">
              <a:spcAft>
                <a:spcPts val="600"/>
              </a:spcAft>
              <a:buFont typeface="Arial" panose="020B0604020202020204" pitchFamily="34" charset="0"/>
              <a:buChar char="•"/>
            </a:pPr>
            <a:r>
              <a:rPr lang="en-US" sz="2400" dirty="0"/>
              <a:t>Stridor</a:t>
            </a:r>
          </a:p>
          <a:p>
            <a:pPr marL="342900" indent="-342900">
              <a:spcAft>
                <a:spcPts val="600"/>
              </a:spcAft>
              <a:buFont typeface="Arial" panose="020B0604020202020204" pitchFamily="34" charset="0"/>
              <a:buChar char="•"/>
            </a:pPr>
            <a:r>
              <a:rPr lang="en-US" sz="2400" dirty="0"/>
              <a:t>Hoarse/muffled voice</a:t>
            </a:r>
          </a:p>
          <a:p>
            <a:pPr marL="342900" indent="-342900">
              <a:spcAft>
                <a:spcPts val="600"/>
              </a:spcAft>
              <a:buFont typeface="Arial" panose="020B0604020202020204" pitchFamily="34" charset="0"/>
              <a:buChar char="•"/>
            </a:pPr>
            <a:r>
              <a:rPr lang="en-US" sz="2400" dirty="0"/>
              <a:t>Drooling, dysphagia, distress</a:t>
            </a:r>
          </a:p>
        </p:txBody>
      </p:sp>
    </p:spTree>
    <p:custDataLst>
      <p:tags r:id="rId1"/>
    </p:custDataLst>
    <p:extLst>
      <p:ext uri="{BB962C8B-B14F-4D97-AF65-F5344CB8AC3E}">
        <p14:creationId xmlns:p14="http://schemas.microsoft.com/office/powerpoint/2010/main" val="1166772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090-7851-1DAE-539F-2807F59F8A39}"/>
              </a:ext>
            </a:extLst>
          </p:cNvPr>
          <p:cNvSpPr>
            <a:spLocks noGrp="1"/>
          </p:cNvSpPr>
          <p:nvPr>
            <p:ph type="ctrTitle"/>
          </p:nvPr>
        </p:nvSpPr>
        <p:spPr/>
        <p:txBody>
          <a:bodyPr/>
          <a:lstStyle/>
          <a:p>
            <a:r>
              <a:rPr lang="en-US" dirty="0"/>
              <a:t>#7</a:t>
            </a:r>
            <a:br>
              <a:rPr lang="en-US" dirty="0"/>
            </a:br>
            <a:r>
              <a:rPr lang="en-US" dirty="0"/>
              <a:t>What Am I?</a:t>
            </a:r>
          </a:p>
        </p:txBody>
      </p:sp>
    </p:spTree>
    <p:extLst>
      <p:ext uri="{BB962C8B-B14F-4D97-AF65-F5344CB8AC3E}">
        <p14:creationId xmlns:p14="http://schemas.microsoft.com/office/powerpoint/2010/main" val="3026121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800D-E411-4603-AD9B-5AF350BCE637}"/>
              </a:ext>
            </a:extLst>
          </p:cNvPr>
          <p:cNvSpPr>
            <a:spLocks noGrp="1"/>
          </p:cNvSpPr>
          <p:nvPr>
            <p:ph type="title"/>
          </p:nvPr>
        </p:nvSpPr>
        <p:spPr/>
        <p:txBody>
          <a:bodyPr/>
          <a:lstStyle/>
          <a:p>
            <a:r>
              <a:rPr lang="en-US">
                <a:latin typeface="+mn-lt"/>
              </a:rPr>
              <a:t>Croup</a:t>
            </a:r>
          </a:p>
        </p:txBody>
      </p:sp>
      <p:sp>
        <p:nvSpPr>
          <p:cNvPr id="6" name="Freeform: Shape 5">
            <a:extLst>
              <a:ext uri="{FF2B5EF4-FFF2-40B4-BE49-F238E27FC236}">
                <a16:creationId xmlns:a16="http://schemas.microsoft.com/office/drawing/2014/main" id="{5E57927E-8A9B-4BB5-AEB7-3F9728FBAAE9}"/>
              </a:ext>
            </a:extLst>
          </p:cNvPr>
          <p:cNvSpPr/>
          <p:nvPr/>
        </p:nvSpPr>
        <p:spPr>
          <a:xfrm>
            <a:off x="628650" y="974798"/>
            <a:ext cx="3638548" cy="154505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050" tIns="177800" rIns="495300" bIns="177800" numCol="1" spcCol="1270" anchor="ctr" anchorCtr="0">
            <a:noAutofit/>
          </a:bodyPr>
          <a:lstStyle/>
          <a:p>
            <a:pPr marL="0" lvl="1" defTabSz="1333500">
              <a:lnSpc>
                <a:spcPct val="90000"/>
              </a:lnSpc>
              <a:spcBef>
                <a:spcPct val="0"/>
              </a:spcBef>
              <a:spcAft>
                <a:spcPct val="15000"/>
              </a:spcAft>
            </a:pPr>
            <a:endParaRPr lang="en-US" sz="2400" b="1" kern="1200" dirty="0"/>
          </a:p>
          <a:p>
            <a:pPr marL="0" lvl="1" defTabSz="1333500">
              <a:lnSpc>
                <a:spcPct val="90000"/>
              </a:lnSpc>
              <a:spcBef>
                <a:spcPct val="0"/>
              </a:spcBef>
              <a:spcAft>
                <a:spcPct val="15000"/>
              </a:spcAft>
            </a:pPr>
            <a:r>
              <a:rPr lang="en-US" sz="2400" b="1" kern="1200" dirty="0"/>
              <a:t> Pathophysiology</a:t>
            </a:r>
          </a:p>
          <a:p>
            <a:pPr marL="285750" lvl="1" indent="-285750" defTabSz="1333500">
              <a:lnSpc>
                <a:spcPct val="90000"/>
              </a:lnSpc>
              <a:spcBef>
                <a:spcPct val="0"/>
              </a:spcBef>
              <a:spcAft>
                <a:spcPct val="15000"/>
              </a:spcAft>
              <a:buChar char="•"/>
            </a:pPr>
            <a:endParaRPr lang="en-US" sz="2400" b="1" kern="1200" dirty="0"/>
          </a:p>
        </p:txBody>
      </p:sp>
      <p:sp>
        <p:nvSpPr>
          <p:cNvPr id="7" name="Freeform: Shape 6">
            <a:extLst>
              <a:ext uri="{FF2B5EF4-FFF2-40B4-BE49-F238E27FC236}">
                <a16:creationId xmlns:a16="http://schemas.microsoft.com/office/drawing/2014/main" id="{D4605B33-06E4-482A-9943-6C7F0A36F107}"/>
              </a:ext>
            </a:extLst>
          </p:cNvPr>
          <p:cNvSpPr/>
          <p:nvPr/>
        </p:nvSpPr>
        <p:spPr>
          <a:xfrm>
            <a:off x="4267198" y="936171"/>
            <a:ext cx="4495802"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90596" tIns="176296" rIns="290596" bIns="176296" numCol="1" spcCol="1270" anchor="ctr" anchorCtr="0">
            <a:normAutofit lnSpcReduction="10000"/>
          </a:bodyPr>
          <a:lstStyle/>
          <a:p>
            <a:pPr marL="0" lvl="0" indent="0" defTabSz="2667000">
              <a:lnSpc>
                <a:spcPct val="90000"/>
              </a:lnSpc>
              <a:spcBef>
                <a:spcPct val="0"/>
              </a:spcBef>
              <a:spcAft>
                <a:spcPct val="35000"/>
              </a:spcAft>
              <a:buNone/>
            </a:pPr>
            <a:r>
              <a:rPr lang="en-US" sz="2400" kern="1200"/>
              <a:t>Viral illness</a:t>
            </a:r>
          </a:p>
          <a:p>
            <a:pPr marL="0" lvl="0" indent="0" defTabSz="2667000">
              <a:lnSpc>
                <a:spcPct val="90000"/>
              </a:lnSpc>
              <a:spcBef>
                <a:spcPct val="0"/>
              </a:spcBef>
              <a:spcAft>
                <a:spcPct val="35000"/>
              </a:spcAft>
              <a:buNone/>
            </a:pPr>
            <a:r>
              <a:rPr lang="en-US" sz="2400"/>
              <a:t>Laryngeal and tracheal edema</a:t>
            </a:r>
          </a:p>
          <a:p>
            <a:pPr marL="0" lvl="0" indent="0" defTabSz="2667000">
              <a:lnSpc>
                <a:spcPct val="90000"/>
              </a:lnSpc>
              <a:spcBef>
                <a:spcPct val="0"/>
              </a:spcBef>
              <a:spcAft>
                <a:spcPct val="35000"/>
              </a:spcAft>
              <a:buNone/>
            </a:pPr>
            <a:r>
              <a:rPr lang="en-US" sz="2400" kern="1200"/>
              <a:t>6 months – 3 years old</a:t>
            </a:r>
          </a:p>
        </p:txBody>
      </p:sp>
      <p:sp>
        <p:nvSpPr>
          <p:cNvPr id="8" name="Freeform: Shape 7">
            <a:extLst>
              <a:ext uri="{FF2B5EF4-FFF2-40B4-BE49-F238E27FC236}">
                <a16:creationId xmlns:a16="http://schemas.microsoft.com/office/drawing/2014/main" id="{42EA61BF-5DB7-4895-948C-F1FF5EB900E0}"/>
              </a:ext>
            </a:extLst>
          </p:cNvPr>
          <p:cNvSpPr/>
          <p:nvPr/>
        </p:nvSpPr>
        <p:spPr>
          <a:xfrm>
            <a:off x="628650" y="2610470"/>
            <a:ext cx="3638548" cy="154505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spcFirstLastPara="0" vert="horz" wrap="square" lIns="19050" tIns="177800" rIns="495300" bIns="177800" numCol="1" spcCol="1270" anchor="ctr" anchorCtr="0">
            <a:noAutofit/>
          </a:bodyPr>
          <a:lstStyle/>
          <a:p>
            <a:pPr marL="0" lvl="1" defTabSz="1333500">
              <a:lnSpc>
                <a:spcPct val="90000"/>
              </a:lnSpc>
              <a:spcBef>
                <a:spcPct val="0"/>
              </a:spcBef>
              <a:spcAft>
                <a:spcPct val="15000"/>
              </a:spcAft>
            </a:pPr>
            <a:endParaRPr lang="en-US" sz="2400" b="1" kern="1200" dirty="0"/>
          </a:p>
          <a:p>
            <a:pPr marL="0" lvl="1" defTabSz="1333500">
              <a:lnSpc>
                <a:spcPct val="90000"/>
              </a:lnSpc>
              <a:spcBef>
                <a:spcPct val="0"/>
              </a:spcBef>
              <a:spcAft>
                <a:spcPct val="15000"/>
              </a:spcAft>
            </a:pPr>
            <a:r>
              <a:rPr lang="en-US" sz="2400" b="1" kern="1200" dirty="0"/>
              <a:t> Signs and Symptoms</a:t>
            </a:r>
          </a:p>
          <a:p>
            <a:pPr marL="285750" lvl="1" indent="-285750" defTabSz="1333500">
              <a:lnSpc>
                <a:spcPct val="90000"/>
              </a:lnSpc>
              <a:spcBef>
                <a:spcPct val="0"/>
              </a:spcBef>
              <a:spcAft>
                <a:spcPct val="15000"/>
              </a:spcAft>
              <a:buChar char="•"/>
            </a:pPr>
            <a:endParaRPr lang="en-US" sz="2400" b="1" kern="1200" dirty="0"/>
          </a:p>
        </p:txBody>
      </p:sp>
      <p:sp>
        <p:nvSpPr>
          <p:cNvPr id="9" name="Freeform: Shape 8">
            <a:extLst>
              <a:ext uri="{FF2B5EF4-FFF2-40B4-BE49-F238E27FC236}">
                <a16:creationId xmlns:a16="http://schemas.microsoft.com/office/drawing/2014/main" id="{7A89C63C-B286-4C1D-B4BE-4FD1676B494D}"/>
              </a:ext>
            </a:extLst>
          </p:cNvPr>
          <p:cNvSpPr/>
          <p:nvPr/>
        </p:nvSpPr>
        <p:spPr>
          <a:xfrm>
            <a:off x="4267200" y="2591156"/>
            <a:ext cx="4495800"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290596" tIns="176296" rIns="290596" bIns="176296" numCol="1" spcCol="1270" anchor="ctr" anchorCtr="0">
            <a:normAutofit lnSpcReduction="10000"/>
          </a:bodyPr>
          <a:lstStyle/>
          <a:p>
            <a:pPr marL="0" lvl="0" indent="0" defTabSz="2667000">
              <a:lnSpc>
                <a:spcPct val="90000"/>
              </a:lnSpc>
              <a:spcBef>
                <a:spcPct val="0"/>
              </a:spcBef>
              <a:spcAft>
                <a:spcPct val="35000"/>
              </a:spcAft>
              <a:buNone/>
            </a:pPr>
            <a:r>
              <a:rPr lang="en-US" sz="2400"/>
              <a:t>Fever, nasal congestion</a:t>
            </a:r>
          </a:p>
          <a:p>
            <a:pPr marL="0" lvl="0" indent="0" defTabSz="2667000">
              <a:lnSpc>
                <a:spcPct val="90000"/>
              </a:lnSpc>
              <a:spcBef>
                <a:spcPct val="0"/>
              </a:spcBef>
              <a:spcAft>
                <a:spcPct val="35000"/>
              </a:spcAft>
              <a:buNone/>
            </a:pPr>
            <a:r>
              <a:rPr lang="en-US" sz="2400"/>
              <a:t>Barky cough, hoarseness</a:t>
            </a:r>
          </a:p>
          <a:p>
            <a:pPr marL="0" lvl="0" indent="0" defTabSz="2667000">
              <a:lnSpc>
                <a:spcPct val="90000"/>
              </a:lnSpc>
              <a:spcBef>
                <a:spcPct val="0"/>
              </a:spcBef>
              <a:spcAft>
                <a:spcPct val="35000"/>
              </a:spcAft>
              <a:buNone/>
            </a:pPr>
            <a:r>
              <a:rPr lang="en-US" sz="2400" kern="1200"/>
              <a:t>Stridor</a:t>
            </a:r>
          </a:p>
        </p:txBody>
      </p:sp>
      <p:sp>
        <p:nvSpPr>
          <p:cNvPr id="10" name="Arrow: Right 9">
            <a:extLst>
              <a:ext uri="{FF2B5EF4-FFF2-40B4-BE49-F238E27FC236}">
                <a16:creationId xmlns:a16="http://schemas.microsoft.com/office/drawing/2014/main" id="{75EEF279-5513-4811-861D-A4F9A83232E4}"/>
              </a:ext>
            </a:extLst>
          </p:cNvPr>
          <p:cNvSpPr/>
          <p:nvPr/>
        </p:nvSpPr>
        <p:spPr>
          <a:xfrm>
            <a:off x="628650" y="4246141"/>
            <a:ext cx="3638550" cy="1545059"/>
          </a:xfrm>
          <a:prstGeom prst="rightArrow">
            <a:avLst>
              <a:gd name="adj1" fmla="val 75000"/>
              <a:gd name="adj2" fmla="val 50000"/>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anchor="ctr" anchorCtr="0"/>
          <a:lstStyle/>
          <a:p>
            <a:r>
              <a:rPr lang="en-US" sz="2400" b="1"/>
              <a:t>Diagnostics and Interventions</a:t>
            </a:r>
          </a:p>
        </p:txBody>
      </p:sp>
      <p:sp>
        <p:nvSpPr>
          <p:cNvPr id="11" name="Freeform: Shape 10">
            <a:extLst>
              <a:ext uri="{FF2B5EF4-FFF2-40B4-BE49-F238E27FC236}">
                <a16:creationId xmlns:a16="http://schemas.microsoft.com/office/drawing/2014/main" id="{CB7668C4-2D19-4DB0-81DD-503EACABAE52}"/>
              </a:ext>
            </a:extLst>
          </p:cNvPr>
          <p:cNvSpPr/>
          <p:nvPr/>
        </p:nvSpPr>
        <p:spPr>
          <a:xfrm>
            <a:off x="4267200" y="4207514"/>
            <a:ext cx="4495800" cy="1545059"/>
          </a:xfrm>
          <a:custGeom>
            <a:avLst/>
            <a:gdLst>
              <a:gd name="connsiteX0" fmla="*/ 0 w 2438400"/>
              <a:gd name="connsiteY0" fmla="*/ 211671 h 1269999"/>
              <a:gd name="connsiteX1" fmla="*/ 211671 w 2438400"/>
              <a:gd name="connsiteY1" fmla="*/ 0 h 1269999"/>
              <a:gd name="connsiteX2" fmla="*/ 2226729 w 2438400"/>
              <a:gd name="connsiteY2" fmla="*/ 0 h 1269999"/>
              <a:gd name="connsiteX3" fmla="*/ 2438400 w 2438400"/>
              <a:gd name="connsiteY3" fmla="*/ 211671 h 1269999"/>
              <a:gd name="connsiteX4" fmla="*/ 2438400 w 2438400"/>
              <a:gd name="connsiteY4" fmla="*/ 1058328 h 1269999"/>
              <a:gd name="connsiteX5" fmla="*/ 2226729 w 2438400"/>
              <a:gd name="connsiteY5" fmla="*/ 1269999 h 1269999"/>
              <a:gd name="connsiteX6" fmla="*/ 211671 w 2438400"/>
              <a:gd name="connsiteY6" fmla="*/ 1269999 h 1269999"/>
              <a:gd name="connsiteX7" fmla="*/ 0 w 2438400"/>
              <a:gd name="connsiteY7" fmla="*/ 1058328 h 1269999"/>
              <a:gd name="connsiteX8" fmla="*/ 0 w 2438400"/>
              <a:gd name="connsiteY8" fmla="*/ 211671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269999">
                <a:moveTo>
                  <a:pt x="0" y="211671"/>
                </a:moveTo>
                <a:cubicBezTo>
                  <a:pt x="0" y="94768"/>
                  <a:pt x="94768" y="0"/>
                  <a:pt x="211671" y="0"/>
                </a:cubicBezTo>
                <a:lnTo>
                  <a:pt x="2226729" y="0"/>
                </a:lnTo>
                <a:cubicBezTo>
                  <a:pt x="2343632" y="0"/>
                  <a:pt x="2438400" y="94768"/>
                  <a:pt x="2438400" y="211671"/>
                </a:cubicBezTo>
                <a:lnTo>
                  <a:pt x="2438400" y="1058328"/>
                </a:lnTo>
                <a:cubicBezTo>
                  <a:pt x="2438400" y="1175231"/>
                  <a:pt x="2343632" y="1269999"/>
                  <a:pt x="2226729" y="1269999"/>
                </a:cubicBezTo>
                <a:lnTo>
                  <a:pt x="211671" y="1269999"/>
                </a:lnTo>
                <a:cubicBezTo>
                  <a:pt x="94768" y="1269999"/>
                  <a:pt x="0" y="1175231"/>
                  <a:pt x="0" y="1058328"/>
                </a:cubicBezTo>
                <a:lnTo>
                  <a:pt x="0" y="211671"/>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305836" tIns="183916" rIns="305836" bIns="183916" numCol="1" spcCol="1270" anchor="ctr" anchorCtr="0">
            <a:noAutofit/>
          </a:bodyPr>
          <a:lstStyle/>
          <a:p>
            <a:pPr marL="0" lvl="0" indent="0" defTabSz="2844800">
              <a:lnSpc>
                <a:spcPct val="90000"/>
              </a:lnSpc>
              <a:spcBef>
                <a:spcPct val="0"/>
              </a:spcBef>
              <a:spcAft>
                <a:spcPct val="35000"/>
              </a:spcAft>
              <a:buNone/>
            </a:pPr>
            <a:r>
              <a:rPr lang="en-US" sz="2400" kern="1200"/>
              <a:t>Nebulized epinephrine</a:t>
            </a:r>
          </a:p>
          <a:p>
            <a:pPr marL="0" lvl="0" indent="0" defTabSz="2844800">
              <a:lnSpc>
                <a:spcPct val="90000"/>
              </a:lnSpc>
              <a:spcBef>
                <a:spcPct val="0"/>
              </a:spcBef>
              <a:spcAft>
                <a:spcPct val="35000"/>
              </a:spcAft>
              <a:buNone/>
            </a:pPr>
            <a:r>
              <a:rPr lang="en-US" sz="2400" kern="1200"/>
              <a:t>Steroids</a:t>
            </a:r>
          </a:p>
          <a:p>
            <a:pPr marL="0" lvl="0" indent="0" defTabSz="2844800">
              <a:lnSpc>
                <a:spcPct val="90000"/>
              </a:lnSpc>
              <a:spcBef>
                <a:spcPct val="0"/>
              </a:spcBef>
              <a:spcAft>
                <a:spcPct val="35000"/>
              </a:spcAft>
              <a:buNone/>
            </a:pPr>
            <a:r>
              <a:rPr lang="en-US" sz="2400" err="1"/>
              <a:t>Heliox</a:t>
            </a:r>
            <a:endParaRPr lang="en-US" sz="2400" kern="1200"/>
          </a:p>
        </p:txBody>
      </p:sp>
    </p:spTree>
    <p:custDataLst>
      <p:tags r:id="rId1"/>
    </p:custDataLst>
    <p:extLst>
      <p:ext uri="{BB962C8B-B14F-4D97-AF65-F5344CB8AC3E}">
        <p14:creationId xmlns:p14="http://schemas.microsoft.com/office/powerpoint/2010/main" val="1479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90113018"/>
              </p:ext>
            </p:extLst>
          </p:nvPr>
        </p:nvGraphicFramePr>
        <p:xfrm>
          <a:off x="0" y="0"/>
          <a:ext cx="9144000" cy="6768145"/>
        </p:xfrm>
        <a:graphic>
          <a:graphicData uri="http://schemas.openxmlformats.org/drawingml/2006/table">
            <a:tbl>
              <a:tblPr>
                <a:tableStyleId>{5C22544A-7EE6-4342-B048-85BDC9FD1C3A}</a:tableStyleId>
              </a:tblPr>
              <a:tblGrid>
                <a:gridCol w="1791908">
                  <a:extLst>
                    <a:ext uri="{9D8B030D-6E8A-4147-A177-3AD203B41FA5}">
                      <a16:colId xmlns:a16="http://schemas.microsoft.com/office/drawing/2014/main" val="3969049808"/>
                    </a:ext>
                  </a:extLst>
                </a:gridCol>
                <a:gridCol w="1686501">
                  <a:extLst>
                    <a:ext uri="{9D8B030D-6E8A-4147-A177-3AD203B41FA5}">
                      <a16:colId xmlns:a16="http://schemas.microsoft.com/office/drawing/2014/main" val="1888873412"/>
                    </a:ext>
                  </a:extLst>
                </a:gridCol>
                <a:gridCol w="1910490">
                  <a:extLst>
                    <a:ext uri="{9D8B030D-6E8A-4147-A177-3AD203B41FA5}">
                      <a16:colId xmlns:a16="http://schemas.microsoft.com/office/drawing/2014/main" val="2526249826"/>
                    </a:ext>
                  </a:extLst>
                </a:gridCol>
                <a:gridCol w="1884138">
                  <a:extLst>
                    <a:ext uri="{9D8B030D-6E8A-4147-A177-3AD203B41FA5}">
                      <a16:colId xmlns:a16="http://schemas.microsoft.com/office/drawing/2014/main" val="1049048489"/>
                    </a:ext>
                  </a:extLst>
                </a:gridCol>
                <a:gridCol w="1870963">
                  <a:extLst>
                    <a:ext uri="{9D8B030D-6E8A-4147-A177-3AD203B41FA5}">
                      <a16:colId xmlns:a16="http://schemas.microsoft.com/office/drawing/2014/main" val="364423139"/>
                    </a:ext>
                  </a:extLst>
                </a:gridCol>
              </a:tblGrid>
              <a:tr h="411480">
                <a:tc>
                  <a:txBody>
                    <a:bodyPr/>
                    <a:lstStyle/>
                    <a:p>
                      <a:pPr algn="ctr" fontAlgn="ctr"/>
                      <a:r>
                        <a:rPr lang="en-US" sz="2400" b="1" u="none" strike="noStrike">
                          <a:solidFill>
                            <a:schemeClr val="tx1"/>
                          </a:solidFill>
                          <a:effectLst/>
                        </a:rPr>
                        <a:t>A</a:t>
                      </a:r>
                      <a:endParaRPr lang="en-US" sz="2400" b="1"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400" b="1" u="none" strike="noStrike">
                          <a:solidFill>
                            <a:schemeClr val="tx1"/>
                          </a:solidFill>
                          <a:effectLst/>
                        </a:rPr>
                        <a:t>B</a:t>
                      </a:r>
                      <a:endParaRPr lang="en-US" sz="2400" b="1"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400" b="1" u="none" strike="noStrike">
                          <a:solidFill>
                            <a:schemeClr val="tx1"/>
                          </a:solidFill>
                          <a:effectLst/>
                        </a:rPr>
                        <a:t>C</a:t>
                      </a:r>
                      <a:endParaRPr lang="en-US" sz="2400" b="1" i="0" u="none" strike="noStrike">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400" b="1" u="none" strike="noStrike">
                          <a:solidFill>
                            <a:schemeClr val="tx1"/>
                          </a:solidFill>
                          <a:effectLst/>
                        </a:rPr>
                        <a:t>D</a:t>
                      </a:r>
                      <a:endParaRPr lang="en-US" sz="2400" b="1" i="0" u="none" strike="noStrike">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400" b="1" u="none" strike="noStrike">
                          <a:solidFill>
                            <a:schemeClr val="tx1"/>
                          </a:solidFill>
                          <a:effectLst/>
                        </a:rPr>
                        <a:t>E</a:t>
                      </a:r>
                      <a:endParaRPr lang="en-US" sz="2400" b="1" i="0" u="none" strike="noStrike">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688186170"/>
                  </a:ext>
                </a:extLst>
              </a:tr>
              <a:tr h="502920">
                <a:tc>
                  <a:txBody>
                    <a:bodyPr/>
                    <a:lstStyle/>
                    <a:p>
                      <a:pPr algn="ctr" fontAlgn="ctr"/>
                      <a:r>
                        <a:rPr lang="en-US" sz="2400" u="none" strike="noStrike">
                          <a:solidFill>
                            <a:schemeClr val="tx1"/>
                          </a:solidFill>
                          <a:effectLst/>
                        </a:rPr>
                        <a:t>5 years old</a:t>
                      </a:r>
                      <a:endParaRPr lang="en-US" sz="2400" b="0"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400" u="none" strike="noStrike">
                          <a:solidFill>
                            <a:schemeClr val="tx1"/>
                          </a:solidFill>
                          <a:effectLst/>
                        </a:rPr>
                        <a:t>2 years old</a:t>
                      </a:r>
                      <a:endParaRPr lang="en-US" sz="2400" b="0"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400" u="none" strike="noStrike">
                          <a:solidFill>
                            <a:schemeClr val="tx1"/>
                          </a:solidFill>
                          <a:effectLst/>
                        </a:rPr>
                        <a:t>4 months old</a:t>
                      </a:r>
                      <a:endParaRPr lang="en-US" sz="2400" b="0" i="0" u="none" strike="noStrike">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400" u="none" strike="noStrike">
                          <a:solidFill>
                            <a:schemeClr val="tx1"/>
                          </a:solidFill>
                          <a:effectLst/>
                        </a:rPr>
                        <a:t>12 years old</a:t>
                      </a:r>
                      <a:endParaRPr lang="en-US" sz="2400" b="0" i="0" u="none" strike="noStrike">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400" u="none" strike="noStrike">
                          <a:solidFill>
                            <a:schemeClr val="tx1"/>
                          </a:solidFill>
                          <a:effectLst/>
                        </a:rPr>
                        <a:t>8 years old</a:t>
                      </a:r>
                      <a:endParaRPr lang="en-US" sz="2400" b="0" i="0" u="none" strike="noStrike">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4244997298"/>
                  </a:ext>
                </a:extLst>
              </a:tr>
              <a:tr h="2762651">
                <a:tc>
                  <a:txBody>
                    <a:bodyPr/>
                    <a:lstStyle/>
                    <a:p>
                      <a:pPr algn="l" fontAlgn="ctr"/>
                      <a:r>
                        <a:rPr lang="en-US" sz="2000" u="none" strike="noStrike" dirty="0">
                          <a:solidFill>
                            <a:schemeClr val="tx1"/>
                          </a:solidFill>
                          <a:effectLst/>
                        </a:rPr>
                        <a:t> Shortness of</a:t>
                      </a:r>
                    </a:p>
                    <a:p>
                      <a:pPr algn="l" fontAlgn="ctr"/>
                      <a:r>
                        <a:rPr lang="en-US" sz="2000" u="none" strike="noStrike" dirty="0">
                          <a:solidFill>
                            <a:schemeClr val="tx1"/>
                          </a:solidFill>
                          <a:effectLst/>
                        </a:rPr>
                        <a:t> breath x 1 day</a:t>
                      </a:r>
                    </a:p>
                    <a:p>
                      <a:pPr algn="l" fontAlgn="ctr"/>
                      <a:endParaRPr lang="en-US" sz="800" u="none" strike="noStrike" dirty="0">
                        <a:solidFill>
                          <a:schemeClr val="tx1"/>
                        </a:solidFill>
                        <a:effectLst/>
                      </a:endParaRPr>
                    </a:p>
                    <a:p>
                      <a:pPr algn="l" fontAlgn="ctr"/>
                      <a:r>
                        <a:rPr lang="en-US" sz="2000" b="0" i="0" u="none" strike="noStrike" dirty="0">
                          <a:solidFill>
                            <a:schemeClr val="tx1"/>
                          </a:solidFill>
                          <a:effectLst/>
                          <a:latin typeface="Calibri" panose="020F0502020204030204" pitchFamily="34" charset="0"/>
                        </a:rPr>
                        <a:t> Expiratory</a:t>
                      </a:r>
                    </a:p>
                    <a:p>
                      <a:pPr algn="l" fontAlgn="ctr"/>
                      <a:r>
                        <a:rPr lang="en-US" sz="2000" b="0" i="0" u="none" strike="noStrike" dirty="0">
                          <a:solidFill>
                            <a:schemeClr val="tx1"/>
                          </a:solidFill>
                          <a:effectLst/>
                          <a:latin typeface="Calibri" panose="020F0502020204030204" pitchFamily="34" charset="0"/>
                        </a:rPr>
                        <a:t> wheezing</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Mild retractions</a:t>
                      </a:r>
                    </a:p>
                  </a:txBody>
                  <a:tcPr marL="9525" marR="9525" marT="9525" marB="0">
                    <a:solidFill>
                      <a:srgbClr val="5B9BD5"/>
                    </a:solidFill>
                  </a:tcPr>
                </a:tc>
                <a:tc>
                  <a:txBody>
                    <a:bodyPr/>
                    <a:lstStyle/>
                    <a:p>
                      <a:pPr algn="l" fontAlgn="ctr"/>
                      <a:r>
                        <a:rPr lang="en-US" sz="2000" u="none" strike="noStrike" dirty="0">
                          <a:solidFill>
                            <a:schemeClr val="tx1"/>
                          </a:solidFill>
                          <a:effectLst/>
                        </a:rPr>
                        <a:t> Fever and</a:t>
                      </a:r>
                    </a:p>
                    <a:p>
                      <a:pPr algn="l" fontAlgn="ctr"/>
                      <a:r>
                        <a:rPr lang="en-US" sz="2000" u="none" strike="noStrike" dirty="0">
                          <a:solidFill>
                            <a:schemeClr val="tx1"/>
                          </a:solidFill>
                          <a:effectLst/>
                        </a:rPr>
                        <a:t> cough x 3 days</a:t>
                      </a:r>
                    </a:p>
                    <a:p>
                      <a:pPr algn="l" fontAlgn="ctr"/>
                      <a:endParaRPr lang="en-US" sz="800" u="none" strike="noStrike" dirty="0">
                        <a:solidFill>
                          <a:schemeClr val="tx1"/>
                        </a:solidFill>
                        <a:effectLst/>
                      </a:endParaRPr>
                    </a:p>
                    <a:p>
                      <a:pPr algn="l" fontAlgn="ctr"/>
                      <a:r>
                        <a:rPr lang="en-US" sz="2000" u="none" strike="noStrike" dirty="0">
                          <a:solidFill>
                            <a:schemeClr val="tx1"/>
                          </a:solidFill>
                          <a:effectLst/>
                        </a:rPr>
                        <a:t> Worse at night</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Mild </a:t>
                      </a:r>
                    </a:p>
                    <a:p>
                      <a:pPr algn="l" fontAlgn="ctr"/>
                      <a:r>
                        <a:rPr lang="en-US" sz="2000" b="0" i="0" u="none" strike="noStrike" dirty="0">
                          <a:solidFill>
                            <a:schemeClr val="tx1"/>
                          </a:solidFill>
                          <a:effectLst/>
                          <a:latin typeface="Calibri" panose="020F0502020204030204" pitchFamily="34" charset="0"/>
                        </a:rPr>
                        <a:t> respiratory</a:t>
                      </a:r>
                    </a:p>
                    <a:p>
                      <a:pPr algn="l" fontAlgn="ctr"/>
                      <a:r>
                        <a:rPr lang="en-US" sz="2000" b="0" i="0" u="none" strike="noStrike" dirty="0">
                          <a:solidFill>
                            <a:schemeClr val="tx1"/>
                          </a:solidFill>
                          <a:effectLst/>
                          <a:latin typeface="Calibri" panose="020F0502020204030204" pitchFamily="34" charset="0"/>
                        </a:rPr>
                        <a:t> distress</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Stridor when </a:t>
                      </a:r>
                    </a:p>
                    <a:p>
                      <a:pPr algn="l" fontAlgn="ctr"/>
                      <a:r>
                        <a:rPr lang="en-US" sz="2000" b="0" i="0" u="none" strike="noStrike" dirty="0">
                          <a:solidFill>
                            <a:schemeClr val="tx1"/>
                          </a:solidFill>
                          <a:effectLst/>
                          <a:latin typeface="Calibri" panose="020F0502020204030204" pitchFamily="34" charset="0"/>
                        </a:rPr>
                        <a:t> crying</a:t>
                      </a:r>
                    </a:p>
                  </a:txBody>
                  <a:tcPr marL="9525" marR="9525" marT="9525" marB="0">
                    <a:solidFill>
                      <a:srgbClr val="54CCCD"/>
                    </a:solidFill>
                  </a:tcPr>
                </a:tc>
                <a:tc>
                  <a:txBody>
                    <a:bodyPr/>
                    <a:lstStyle/>
                    <a:p>
                      <a:pPr algn="l" fontAlgn="ctr"/>
                      <a:r>
                        <a:rPr lang="en-US" sz="2000" u="none" strike="noStrike" dirty="0">
                          <a:solidFill>
                            <a:schemeClr val="tx1"/>
                          </a:solidFill>
                          <a:effectLst/>
                        </a:rPr>
                        <a:t> Fever x 5 days</a:t>
                      </a:r>
                    </a:p>
                    <a:p>
                      <a:pPr algn="l" fontAlgn="ctr"/>
                      <a:endParaRPr lang="en-US" sz="800" u="none" strike="noStrike" dirty="0">
                        <a:solidFill>
                          <a:schemeClr val="tx1"/>
                        </a:solidFill>
                        <a:effectLst/>
                      </a:endParaRPr>
                    </a:p>
                    <a:p>
                      <a:pPr algn="l" fontAlgn="ctr"/>
                      <a:r>
                        <a:rPr lang="en-US" sz="2000" b="0" i="0" u="none" strike="noStrike" dirty="0">
                          <a:solidFill>
                            <a:schemeClr val="tx1"/>
                          </a:solidFill>
                          <a:effectLst/>
                          <a:latin typeface="Calibri" panose="020F0502020204030204" pitchFamily="34" charset="0"/>
                        </a:rPr>
                        <a:t> Copious nasal</a:t>
                      </a:r>
                    </a:p>
                    <a:p>
                      <a:pPr algn="l" fontAlgn="ctr"/>
                      <a:r>
                        <a:rPr lang="en-US" sz="2000" b="0" i="0" u="none" strike="noStrike" dirty="0">
                          <a:solidFill>
                            <a:schemeClr val="tx1"/>
                          </a:solidFill>
                          <a:effectLst/>
                          <a:latin typeface="Calibri" panose="020F0502020204030204" pitchFamily="34" charset="0"/>
                        </a:rPr>
                        <a:t> discharge</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Retractions</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Cheeks flushed</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Irritable</a:t>
                      </a:r>
                    </a:p>
                  </a:txBody>
                  <a:tcPr marL="9525" marR="9525" marT="9525" marB="0">
                    <a:solidFill>
                      <a:srgbClr val="4DC58D"/>
                    </a:solidFill>
                  </a:tcPr>
                </a:tc>
                <a:tc>
                  <a:txBody>
                    <a:bodyPr/>
                    <a:lstStyle/>
                    <a:p>
                      <a:pPr algn="l" fontAlgn="ctr"/>
                      <a:r>
                        <a:rPr lang="en-US" sz="800" u="none" strike="noStrike" dirty="0">
                          <a:solidFill>
                            <a:schemeClr val="tx1"/>
                          </a:solidFill>
                          <a:effectLst/>
                        </a:rPr>
                        <a:t>  </a:t>
                      </a:r>
                      <a:r>
                        <a:rPr lang="en-US" sz="2000" u="none" strike="noStrike" dirty="0">
                          <a:solidFill>
                            <a:schemeClr val="tx1"/>
                          </a:solidFill>
                          <a:effectLst/>
                        </a:rPr>
                        <a:t>Left </a:t>
                      </a:r>
                      <a:r>
                        <a:rPr lang="en-US" sz="2000" u="none" strike="noStrike" kern="1200" dirty="0">
                          <a:solidFill>
                            <a:schemeClr val="tx1"/>
                          </a:solidFill>
                          <a:effectLst/>
                          <a:latin typeface="+mn-lt"/>
                          <a:ea typeface="+mn-ea"/>
                          <a:cs typeface="+mn-cs"/>
                        </a:rPr>
                        <a:t>chest</a:t>
                      </a:r>
                      <a:r>
                        <a:rPr lang="en-US" sz="2000" u="none" strike="noStrike" dirty="0">
                          <a:solidFill>
                            <a:schemeClr val="tx1"/>
                          </a:solidFill>
                          <a:effectLst/>
                        </a:rPr>
                        <a:t> pain</a:t>
                      </a:r>
                    </a:p>
                    <a:p>
                      <a:pPr algn="l" fontAlgn="ctr"/>
                      <a:r>
                        <a:rPr lang="en-US" sz="2000" u="none" strike="noStrike" dirty="0">
                          <a:solidFill>
                            <a:schemeClr val="tx1"/>
                          </a:solidFill>
                          <a:effectLst/>
                        </a:rPr>
                        <a:t> after falling from</a:t>
                      </a:r>
                    </a:p>
                    <a:p>
                      <a:pPr algn="l" fontAlgn="ctr"/>
                      <a:r>
                        <a:rPr lang="en-US" sz="2000" u="none" strike="noStrike" dirty="0">
                          <a:solidFill>
                            <a:schemeClr val="tx1"/>
                          </a:solidFill>
                          <a:effectLst/>
                        </a:rPr>
                        <a:t> a trampoline</a:t>
                      </a:r>
                    </a:p>
                    <a:p>
                      <a:pPr algn="l" fontAlgn="ctr"/>
                      <a:endParaRPr lang="en-US" sz="800" u="none" strike="noStrike" dirty="0">
                        <a:solidFill>
                          <a:schemeClr val="tx1"/>
                        </a:solidFill>
                        <a:effectLst/>
                      </a:endParaRPr>
                    </a:p>
                    <a:p>
                      <a:pPr algn="l" fontAlgn="ctr"/>
                      <a:r>
                        <a:rPr lang="en-US" sz="2000" b="0" i="0" u="none" strike="noStrike" dirty="0">
                          <a:solidFill>
                            <a:schemeClr val="tx1"/>
                          </a:solidFill>
                          <a:effectLst/>
                          <a:latin typeface="Calibri" panose="020F0502020204030204" pitchFamily="34" charset="0"/>
                        </a:rPr>
                        <a:t> Holding L chest</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 but shallow</a:t>
                      </a:r>
                    </a:p>
                    <a:p>
                      <a:pPr algn="l" fontAlgn="ctr"/>
                      <a:r>
                        <a:rPr lang="en-US" sz="2000" b="0" i="0" u="none" strike="noStrike" dirty="0">
                          <a:solidFill>
                            <a:schemeClr val="tx1"/>
                          </a:solidFill>
                          <a:effectLst/>
                          <a:latin typeface="Calibri" panose="020F0502020204030204" pitchFamily="34" charset="0"/>
                        </a:rPr>
                        <a:t> chest rise &amp; fall</a:t>
                      </a:r>
                    </a:p>
                    <a:p>
                      <a:pPr algn="l" fontAlgn="ctr"/>
                      <a:endParaRPr lang="en-US" sz="800" b="0" i="0" u="none" strike="noStrike" dirty="0">
                        <a:solidFill>
                          <a:schemeClr val="tx1"/>
                        </a:solidFill>
                        <a:effectLst/>
                        <a:latin typeface="Calibri" panose="020F0502020204030204" pitchFamily="34" charset="0"/>
                      </a:endParaRPr>
                    </a:p>
                    <a:p>
                      <a:pPr algn="l" fontAlgn="ctr"/>
                      <a:r>
                        <a:rPr lang="en-US" sz="2000" b="0" i="0" u="none" strike="noStrike" dirty="0">
                          <a:solidFill>
                            <a:schemeClr val="tx1"/>
                          </a:solidFill>
                          <a:effectLst/>
                          <a:latin typeface="Calibri" panose="020F0502020204030204" pitchFamily="34" charset="0"/>
                        </a:rPr>
                        <a:t> No crepitus on</a:t>
                      </a:r>
                    </a:p>
                    <a:p>
                      <a:pPr algn="l" fontAlgn="ctr"/>
                      <a:r>
                        <a:rPr lang="en-US" sz="2000" b="0" i="0" u="none" strike="noStrike" dirty="0">
                          <a:solidFill>
                            <a:schemeClr val="tx1"/>
                          </a:solidFill>
                          <a:effectLst/>
                          <a:latin typeface="Calibri" panose="020F0502020204030204" pitchFamily="34" charset="0"/>
                        </a:rPr>
                        <a:t> palpation</a:t>
                      </a:r>
                    </a:p>
                    <a:p>
                      <a:pPr algn="l" fontAlgn="ctr"/>
                      <a:endParaRPr lang="en-US" sz="800" b="0" i="0" u="none" strike="noStrike" dirty="0">
                        <a:solidFill>
                          <a:schemeClr val="tx1"/>
                        </a:solidFill>
                        <a:effectLst/>
                        <a:latin typeface="Calibri" panose="020F0502020204030204" pitchFamily="34" charset="0"/>
                      </a:endParaRPr>
                    </a:p>
                  </a:txBody>
                  <a:tcPr marL="9525" marR="9525" marT="9144" marB="0">
                    <a:solidFill>
                      <a:srgbClr val="EDBC6E"/>
                    </a:solidFill>
                  </a:tcPr>
                </a:tc>
                <a:tc>
                  <a:txBody>
                    <a:bodyPr/>
                    <a:lstStyle/>
                    <a:p>
                      <a:pPr algn="l" fontAlgn="ctr"/>
                      <a:r>
                        <a:rPr lang="en-US" sz="2000" u="none" strike="noStrike" dirty="0">
                          <a:solidFill>
                            <a:schemeClr val="tx1"/>
                          </a:solidFill>
                          <a:effectLst/>
                        </a:rPr>
                        <a:t> Sudden onset</a:t>
                      </a:r>
                    </a:p>
                    <a:p>
                      <a:pPr algn="l" fontAlgn="ctr"/>
                      <a:endParaRPr lang="en-US" sz="800" u="none" strike="noStrike" dirty="0">
                        <a:solidFill>
                          <a:schemeClr val="tx1"/>
                        </a:solidFill>
                        <a:effectLst/>
                      </a:endParaRPr>
                    </a:p>
                    <a:p>
                      <a:pPr algn="l" fontAlgn="ctr"/>
                      <a:r>
                        <a:rPr lang="en-US" sz="2000" u="none" strike="noStrike" dirty="0">
                          <a:solidFill>
                            <a:schemeClr val="tx1"/>
                          </a:solidFill>
                          <a:effectLst/>
                        </a:rPr>
                        <a:t> Vomiting</a:t>
                      </a:r>
                    </a:p>
                    <a:p>
                      <a:pPr algn="l" fontAlgn="ctr"/>
                      <a:endParaRPr lang="en-US" sz="800" u="none" strike="noStrike" dirty="0">
                        <a:solidFill>
                          <a:schemeClr val="tx1"/>
                        </a:solidFill>
                        <a:effectLst/>
                      </a:endParaRPr>
                    </a:p>
                    <a:p>
                      <a:pPr algn="l" fontAlgn="ctr"/>
                      <a:r>
                        <a:rPr lang="en-US" sz="2000" u="none" strike="noStrike" dirty="0">
                          <a:solidFill>
                            <a:schemeClr val="tx1"/>
                          </a:solidFill>
                          <a:effectLst/>
                        </a:rPr>
                        <a:t> Short of breath</a:t>
                      </a:r>
                    </a:p>
                    <a:p>
                      <a:pPr algn="l" fontAlgn="ctr"/>
                      <a:endParaRPr lang="en-US" sz="800" u="none" strike="noStrike" dirty="0">
                        <a:solidFill>
                          <a:schemeClr val="tx1"/>
                        </a:solidFill>
                        <a:effectLst/>
                      </a:endParaRPr>
                    </a:p>
                    <a:p>
                      <a:pPr algn="l" fontAlgn="ctr"/>
                      <a:r>
                        <a:rPr lang="en-US" sz="2000" u="none" strike="noStrike" dirty="0">
                          <a:solidFill>
                            <a:schemeClr val="tx1"/>
                          </a:solidFill>
                          <a:effectLst/>
                        </a:rPr>
                        <a:t> Dry raspy cough</a:t>
                      </a:r>
                    </a:p>
                    <a:p>
                      <a:pPr algn="l" fontAlgn="ctr"/>
                      <a:endParaRPr lang="en-US" sz="800" u="none" strike="noStrike" dirty="0">
                        <a:solidFill>
                          <a:schemeClr val="tx1"/>
                        </a:solidFill>
                        <a:effectLst/>
                      </a:endParaRPr>
                    </a:p>
                    <a:p>
                      <a:pPr algn="l" fontAlgn="ctr"/>
                      <a:r>
                        <a:rPr lang="en-US" sz="2000" u="none" strike="noStrike" dirty="0">
                          <a:solidFill>
                            <a:schemeClr val="tx1"/>
                          </a:solidFill>
                          <a:effectLst/>
                        </a:rPr>
                        <a:t> Mild lip swelling</a:t>
                      </a:r>
                    </a:p>
                  </a:txBody>
                  <a:tcPr marL="9525" marR="9525" marT="9525" marB="0">
                    <a:solidFill>
                      <a:srgbClr val="F4D798"/>
                    </a:solidFill>
                  </a:tcPr>
                </a:tc>
                <a:extLst>
                  <a:ext uri="{0D108BD9-81ED-4DB2-BD59-A6C34878D82A}">
                    <a16:rowId xmlns:a16="http://schemas.microsoft.com/office/drawing/2014/main" val="170573489"/>
                  </a:ext>
                </a:extLst>
              </a:tr>
              <a:tr h="614564">
                <a:tc>
                  <a:txBody>
                    <a:bodyPr/>
                    <a:lstStyle/>
                    <a:p>
                      <a:pPr algn="ctr" fontAlgn="ctr"/>
                      <a:r>
                        <a:rPr lang="en-US" sz="2000" u="none" strike="noStrike">
                          <a:solidFill>
                            <a:schemeClr val="tx1"/>
                          </a:solidFill>
                          <a:effectLst/>
                        </a:rPr>
                        <a:t>37.2°C</a:t>
                      </a:r>
                    </a:p>
                    <a:p>
                      <a:pPr algn="ctr" fontAlgn="ctr"/>
                      <a:r>
                        <a:rPr lang="en-US" sz="2000" u="none" strike="noStrike">
                          <a:solidFill>
                            <a:schemeClr val="tx1"/>
                          </a:solidFill>
                          <a:effectLst/>
                        </a:rPr>
                        <a:t>99°F</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000" u="none" strike="noStrike">
                          <a:solidFill>
                            <a:schemeClr val="tx1"/>
                          </a:solidFill>
                          <a:effectLst/>
                        </a:rPr>
                        <a:t>37.8°C</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2000" u="none" strike="noStrike">
                          <a:solidFill>
                            <a:schemeClr val="tx1"/>
                          </a:solidFill>
                          <a:effectLst/>
                        </a:rPr>
                        <a:t>100°F</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000" u="none" strike="noStrike">
                          <a:solidFill>
                            <a:schemeClr val="tx1"/>
                          </a:solidFill>
                          <a:effectLst/>
                        </a:rPr>
                        <a:t>39.2°C</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2000" u="none" strike="noStrike">
                          <a:solidFill>
                            <a:schemeClr val="tx1"/>
                          </a:solidFill>
                          <a:effectLst/>
                        </a:rPr>
                        <a:t>102.6°F</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000" u="none" strike="noStrike" dirty="0">
                          <a:solidFill>
                            <a:schemeClr val="tx1"/>
                          </a:solidFill>
                          <a:effectLst/>
                        </a:rPr>
                        <a:t>37°C</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2000" u="none" strike="noStrike" dirty="0">
                          <a:solidFill>
                            <a:schemeClr val="tx1"/>
                          </a:solidFill>
                          <a:effectLst/>
                        </a:rPr>
                        <a:t>98.6°F</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000" u="none" strike="noStrike">
                          <a:solidFill>
                            <a:schemeClr val="tx1"/>
                          </a:solidFill>
                          <a:effectLst/>
                        </a:rPr>
                        <a:t>36.9°C</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2000" u="none" strike="noStrike">
                          <a:solidFill>
                            <a:schemeClr val="tx1"/>
                          </a:solidFill>
                          <a:effectLst/>
                        </a:rPr>
                        <a:t>98.4°F</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737380412"/>
                  </a:ext>
                </a:extLst>
              </a:tr>
              <a:tr h="506730">
                <a:tc>
                  <a:txBody>
                    <a:bodyPr/>
                    <a:lstStyle/>
                    <a:p>
                      <a:pPr algn="ctr" fontAlgn="ctr"/>
                      <a:r>
                        <a:rPr lang="en-US" sz="2000" u="none" strike="noStrike">
                          <a:solidFill>
                            <a:schemeClr val="tx1"/>
                          </a:solidFill>
                          <a:effectLst/>
                        </a:rPr>
                        <a:t>120 beats/min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000" u="none" strike="noStrike">
                          <a:solidFill>
                            <a:schemeClr val="tx1"/>
                          </a:solidFill>
                          <a:effectLst/>
                        </a:rPr>
                        <a:t>120 beats/min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000" u="none" strike="noStrike">
                          <a:solidFill>
                            <a:schemeClr val="tx1"/>
                          </a:solidFill>
                          <a:effectLst/>
                        </a:rPr>
                        <a:t>190 beats/min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000" u="none" strike="noStrike" dirty="0">
                          <a:solidFill>
                            <a:schemeClr val="tx1"/>
                          </a:solidFill>
                          <a:effectLst/>
                        </a:rPr>
                        <a:t>108 beats/min</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000" u="none" strike="noStrike">
                          <a:solidFill>
                            <a:schemeClr val="tx1"/>
                          </a:solidFill>
                          <a:effectLst/>
                        </a:rPr>
                        <a:t>124 beats/min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1743588991"/>
                  </a:ext>
                </a:extLst>
              </a:tr>
              <a:tr h="502920">
                <a:tc>
                  <a:txBody>
                    <a:bodyPr/>
                    <a:lstStyle/>
                    <a:p>
                      <a:pPr algn="ctr" fontAlgn="ctr"/>
                      <a:r>
                        <a:rPr lang="en-US" sz="2000" u="none" strike="noStrike">
                          <a:solidFill>
                            <a:schemeClr val="tx1"/>
                          </a:solidFill>
                          <a:effectLst/>
                        </a:rPr>
                        <a:t>26 breaths/min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000" u="none" strike="noStrike">
                          <a:solidFill>
                            <a:schemeClr val="tx1"/>
                          </a:solidFill>
                          <a:effectLst/>
                        </a:rPr>
                        <a:t>40 breaths/min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000" u="none" strike="noStrike">
                          <a:solidFill>
                            <a:schemeClr val="tx1"/>
                          </a:solidFill>
                          <a:effectLst/>
                        </a:rPr>
                        <a:t>70 breaths/min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000" u="none" strike="noStrike">
                          <a:solidFill>
                            <a:schemeClr val="tx1"/>
                          </a:solidFill>
                          <a:effectLst/>
                        </a:rPr>
                        <a:t>22 breaths/min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000" u="none" strike="noStrike">
                          <a:solidFill>
                            <a:schemeClr val="tx1"/>
                          </a:solidFill>
                          <a:effectLst/>
                        </a:rPr>
                        <a:t>24 breaths/min</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1225453477"/>
                  </a:ext>
                </a:extLst>
              </a:tr>
              <a:tr h="377190">
                <a:tc>
                  <a:txBody>
                    <a:bodyPr/>
                    <a:lstStyle/>
                    <a:p>
                      <a:pPr algn="ctr" fontAlgn="ctr"/>
                      <a:r>
                        <a:rPr lang="en-US" sz="2000" u="none" strike="noStrike">
                          <a:solidFill>
                            <a:schemeClr val="tx1"/>
                          </a:solidFill>
                          <a:effectLst/>
                        </a:rPr>
                        <a:t>96%</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000" u="none" strike="noStrike">
                          <a:solidFill>
                            <a:schemeClr val="tx1"/>
                          </a:solidFill>
                          <a:effectLst/>
                        </a:rPr>
                        <a:t>97%</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000" u="none" strike="noStrike" dirty="0">
                          <a:solidFill>
                            <a:schemeClr val="tx1"/>
                          </a:solidFill>
                          <a:effectLst/>
                        </a:rPr>
                        <a:t>89%</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000" u="none" strike="noStrike">
                          <a:solidFill>
                            <a:schemeClr val="tx1"/>
                          </a:solidFill>
                          <a:effectLst/>
                        </a:rPr>
                        <a:t>93%</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000" u="none" strike="noStrike">
                          <a:solidFill>
                            <a:schemeClr val="tx1"/>
                          </a:solidFill>
                          <a:effectLst/>
                        </a:rPr>
                        <a:t>99%</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3912216913"/>
                  </a:ext>
                </a:extLst>
              </a:tr>
              <a:tr h="912556">
                <a:tc>
                  <a:txBody>
                    <a:bodyPr/>
                    <a:lstStyle/>
                    <a:p>
                      <a:pPr algn="ctr" fontAlgn="ctr"/>
                      <a:r>
                        <a:rPr lang="en-US" sz="2000" u="none" strike="noStrike">
                          <a:solidFill>
                            <a:schemeClr val="tx1"/>
                          </a:solidFill>
                          <a:effectLst/>
                        </a:rPr>
                        <a:t>100/54 mm Hg</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B9BD5"/>
                    </a:solidFill>
                  </a:tcPr>
                </a:tc>
                <a:tc>
                  <a:txBody>
                    <a:bodyPr/>
                    <a:lstStyle/>
                    <a:p>
                      <a:pPr algn="ctr" fontAlgn="ctr"/>
                      <a:r>
                        <a:rPr lang="en-US" sz="2000" u="none" strike="noStrike">
                          <a:solidFill>
                            <a:schemeClr val="tx1"/>
                          </a:solidFill>
                          <a:effectLst/>
                        </a:rPr>
                        <a:t>92/46 mm Hg</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54CCCD"/>
                    </a:solidFill>
                  </a:tcPr>
                </a:tc>
                <a:tc>
                  <a:txBody>
                    <a:bodyPr/>
                    <a:lstStyle/>
                    <a:p>
                      <a:pPr algn="ctr" fontAlgn="ctr"/>
                      <a:r>
                        <a:rPr lang="en-US" sz="2000" u="none" strike="noStrike">
                          <a:solidFill>
                            <a:schemeClr val="tx1"/>
                          </a:solidFill>
                          <a:effectLst/>
                        </a:rPr>
                        <a:t>72/40 mm Hg</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4DC58D"/>
                    </a:solidFill>
                  </a:tcPr>
                </a:tc>
                <a:tc>
                  <a:txBody>
                    <a:bodyPr/>
                    <a:lstStyle/>
                    <a:p>
                      <a:pPr algn="ctr" fontAlgn="ctr"/>
                      <a:r>
                        <a:rPr lang="en-US" sz="2000" u="none" strike="noStrike">
                          <a:solidFill>
                            <a:schemeClr val="tx1"/>
                          </a:solidFill>
                          <a:effectLst/>
                        </a:rPr>
                        <a:t>110/72 mm Hg</a:t>
                      </a:r>
                      <a:endParaRPr lang="en-US" sz="2000" b="0" i="0" u="none" strike="noStrike">
                        <a:solidFill>
                          <a:schemeClr val="tx1"/>
                        </a:solidFill>
                        <a:effectLst/>
                        <a:latin typeface="Calibri" panose="020F0502020204030204" pitchFamily="34" charset="0"/>
                      </a:endParaRPr>
                    </a:p>
                  </a:txBody>
                  <a:tcPr marL="9525" marR="9525" marT="9525" marB="0" anchor="ctr">
                    <a:solidFill>
                      <a:srgbClr val="EDBC6E"/>
                    </a:solidFill>
                  </a:tcPr>
                </a:tc>
                <a:tc>
                  <a:txBody>
                    <a:bodyPr/>
                    <a:lstStyle/>
                    <a:p>
                      <a:pPr algn="ctr" fontAlgn="ctr"/>
                      <a:r>
                        <a:rPr lang="en-US" sz="2000" u="none" strike="noStrike" dirty="0">
                          <a:solidFill>
                            <a:schemeClr val="tx1"/>
                          </a:solidFill>
                          <a:effectLst/>
                        </a:rPr>
                        <a:t>108/68 mm Hg</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F4D798"/>
                    </a:solidFill>
                  </a:tcPr>
                </a:tc>
                <a:extLst>
                  <a:ext uri="{0D108BD9-81ED-4DB2-BD59-A6C34878D82A}">
                    <a16:rowId xmlns:a16="http://schemas.microsoft.com/office/drawing/2014/main" val="795971087"/>
                  </a:ext>
                </a:extLst>
              </a:tr>
            </a:tbl>
          </a:graphicData>
        </a:graphic>
      </p:graphicFrame>
    </p:spTree>
    <p:extLst>
      <p:ext uri="{BB962C8B-B14F-4D97-AF65-F5344CB8AC3E}">
        <p14:creationId xmlns:p14="http://schemas.microsoft.com/office/powerpoint/2010/main" val="83382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D798"/>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C1708D23-9D15-40C0-935A-A0B05138F320}"/>
              </a:ext>
            </a:extLst>
          </p:cNvPr>
          <p:cNvPicPr>
            <a:picLocks noChangeAspect="1"/>
          </p:cNvPicPr>
          <p:nvPr/>
        </p:nvPicPr>
        <p:blipFill rotWithShape="1">
          <a:blip r:embed="rId4"/>
          <a:srcRect l="23883" r="4317" b="9091"/>
          <a:stretch/>
        </p:blipFill>
        <p:spPr>
          <a:xfrm>
            <a:off x="1922044" y="1"/>
            <a:ext cx="7221956" cy="6857999"/>
          </a:xfrm>
          <a:prstGeom prst="rect">
            <a:avLst/>
          </a:prstGeom>
          <a:gradFill>
            <a:gsLst>
              <a:gs pos="0">
                <a:srgbClr val="F4D79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6"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AA29658-D17D-2342-B359-626BA4026DBE}"/>
              </a:ext>
            </a:extLst>
          </p:cNvPr>
          <p:cNvSpPr>
            <a:spLocks noGrp="1"/>
          </p:cNvSpPr>
          <p:nvPr>
            <p:ph type="ctrTitle"/>
          </p:nvPr>
        </p:nvSpPr>
        <p:spPr>
          <a:xfrm>
            <a:off x="603504" y="342006"/>
            <a:ext cx="2909424" cy="2248122"/>
          </a:xfrm>
        </p:spPr>
        <p:txBody>
          <a:bodyPr vert="horz" lIns="91440" tIns="45720" rIns="91440" bIns="45720" rtlCol="0" anchor="b">
            <a:normAutofit/>
          </a:bodyPr>
          <a:lstStyle/>
          <a:p>
            <a:pPr algn="l"/>
            <a:r>
              <a:rPr lang="en-US" sz="4000" b="1">
                <a:solidFill>
                  <a:schemeClr val="tx1"/>
                </a:solidFill>
                <a:latin typeface="+mj-lt"/>
              </a:rPr>
              <a:t>The Child with a Cough</a:t>
            </a:r>
            <a:br>
              <a:rPr lang="en-US" sz="4000" b="1">
                <a:solidFill>
                  <a:schemeClr val="tx1"/>
                </a:solidFill>
                <a:latin typeface="+mj-lt"/>
              </a:rPr>
            </a:br>
            <a:endParaRPr lang="en-US" sz="4000">
              <a:solidFill>
                <a:schemeClr val="tx1"/>
              </a:solidFill>
              <a:latin typeface="+mj-lt"/>
            </a:endParaRPr>
          </a:p>
        </p:txBody>
      </p:sp>
    </p:spTree>
    <p:custDataLst>
      <p:tags r:id="rId1"/>
    </p:custDataLst>
    <p:extLst>
      <p:ext uri="{BB962C8B-B14F-4D97-AF65-F5344CB8AC3E}">
        <p14:creationId xmlns:p14="http://schemas.microsoft.com/office/powerpoint/2010/main" val="14214635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EC2-86FA-FD4A-A5A1-0D1B70D1F2BB}"/>
              </a:ext>
            </a:extLst>
          </p:cNvPr>
          <p:cNvSpPr>
            <a:spLocks noGrp="1"/>
          </p:cNvSpPr>
          <p:nvPr>
            <p:ph type="title"/>
          </p:nvPr>
        </p:nvSpPr>
        <p:spPr/>
        <p:txBody>
          <a:bodyPr/>
          <a:lstStyle/>
          <a:p>
            <a:r>
              <a:rPr lang="en-US"/>
              <a:t> Anatomy and Physiology</a:t>
            </a:r>
          </a:p>
        </p:txBody>
      </p:sp>
      <p:pic>
        <p:nvPicPr>
          <p:cNvPr id="6" name="Picture 5">
            <a:extLst>
              <a:ext uri="{FF2B5EF4-FFF2-40B4-BE49-F238E27FC236}">
                <a16:creationId xmlns:a16="http://schemas.microsoft.com/office/drawing/2014/main" id="{FBF678E2-00CE-45F6-9690-C960A1DA33CB}"/>
              </a:ext>
            </a:extLst>
          </p:cNvPr>
          <p:cNvPicPr>
            <a:picLocks noChangeAspect="1"/>
          </p:cNvPicPr>
          <p:nvPr/>
        </p:nvPicPr>
        <p:blipFill>
          <a:blip r:embed="rId4"/>
          <a:srcRect/>
          <a:stretch/>
        </p:blipFill>
        <p:spPr>
          <a:xfrm>
            <a:off x="41562" y="0"/>
            <a:ext cx="9144000" cy="6858000"/>
          </a:xfrm>
          <a:prstGeom prst="rect">
            <a:avLst/>
          </a:prstGeom>
        </p:spPr>
      </p:pic>
    </p:spTree>
    <p:custDataLst>
      <p:tags r:id="rId1"/>
    </p:custDataLst>
    <p:extLst>
      <p:ext uri="{BB962C8B-B14F-4D97-AF65-F5344CB8AC3E}">
        <p14:creationId xmlns:p14="http://schemas.microsoft.com/office/powerpoint/2010/main" val="2024450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0E68-6E36-9219-50F3-3A44D7E341E0}"/>
              </a:ext>
            </a:extLst>
          </p:cNvPr>
          <p:cNvSpPr>
            <a:spLocks noGrp="1"/>
          </p:cNvSpPr>
          <p:nvPr>
            <p:ph type="ctrTitle"/>
          </p:nvPr>
        </p:nvSpPr>
        <p:spPr>
          <a:xfrm>
            <a:off x="1161788" y="1754927"/>
            <a:ext cx="6967603" cy="2387600"/>
          </a:xfrm>
        </p:spPr>
        <p:txBody>
          <a:bodyPr/>
          <a:lstStyle/>
          <a:p>
            <a:pPr algn="l"/>
            <a:r>
              <a:rPr lang="en-US" dirty="0"/>
              <a:t>Write down a few thoughts about your professional purpose.</a:t>
            </a:r>
          </a:p>
        </p:txBody>
      </p:sp>
    </p:spTree>
    <p:extLst>
      <p:ext uri="{BB962C8B-B14F-4D97-AF65-F5344CB8AC3E}">
        <p14:creationId xmlns:p14="http://schemas.microsoft.com/office/powerpoint/2010/main" val="140078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ilm, bottle, close, person&#10;&#10;Description automatically generated">
            <a:extLst>
              <a:ext uri="{FF2B5EF4-FFF2-40B4-BE49-F238E27FC236}">
                <a16:creationId xmlns:a16="http://schemas.microsoft.com/office/drawing/2014/main" id="{8B7D76FC-B243-48D1-90B4-97AFA237D9A3}"/>
              </a:ext>
            </a:extLst>
          </p:cNvPr>
          <p:cNvPicPr>
            <a:picLocks noGrp="1" noChangeAspect="1"/>
          </p:cNvPicPr>
          <p:nvPr>
            <p:ph idx="1"/>
          </p:nvPr>
        </p:nvPicPr>
        <p:blipFill rotWithShape="1">
          <a:blip r:embed="rId4"/>
          <a:srcRect t="3215" b="9082"/>
          <a:stretch/>
        </p:blipFill>
        <p:spPr>
          <a:xfrm>
            <a:off x="20" y="1282"/>
            <a:ext cx="9143980" cy="6856718"/>
          </a:xfrm>
          <a:prstGeom prst="rect">
            <a:avLst/>
          </a:prstGeom>
        </p:spPr>
      </p:pic>
      <p:sp>
        <p:nvSpPr>
          <p:cNvPr id="6" name="TextBox 5">
            <a:extLst>
              <a:ext uri="{FF2B5EF4-FFF2-40B4-BE49-F238E27FC236}">
                <a16:creationId xmlns:a16="http://schemas.microsoft.com/office/drawing/2014/main" id="{DFC238C0-D850-472C-8F05-5D35796E06E8}"/>
              </a:ext>
            </a:extLst>
          </p:cNvPr>
          <p:cNvSpPr txBox="1"/>
          <p:nvPr/>
        </p:nvSpPr>
        <p:spPr>
          <a:xfrm>
            <a:off x="4240530" y="6456608"/>
            <a:ext cx="4902327" cy="400110"/>
          </a:xfrm>
          <a:prstGeom prst="rect">
            <a:avLst/>
          </a:prstGeom>
          <a:noFill/>
        </p:spPr>
        <p:txBody>
          <a:bodyPr wrap="square">
            <a:spAutoFit/>
          </a:bodyPr>
          <a:lstStyle/>
          <a:p>
            <a:r>
              <a:rPr lang="en-US" sz="1000">
                <a:solidFill>
                  <a:schemeClr val="tx1">
                    <a:lumMod val="85000"/>
                    <a:lumOff val="15000"/>
                  </a:schemeClr>
                </a:solidFill>
              </a:rPr>
              <a:t>Image: Mikael </a:t>
            </a:r>
            <a:r>
              <a:rPr lang="en-US" sz="1000" err="1">
                <a:solidFill>
                  <a:schemeClr val="tx1">
                    <a:lumMod val="85000"/>
                    <a:lumOff val="15000"/>
                  </a:schemeClr>
                </a:solidFill>
              </a:rPr>
              <a:t>Häggström</a:t>
            </a:r>
            <a:r>
              <a:rPr lang="en-US" sz="1000">
                <a:solidFill>
                  <a:schemeClr val="tx1">
                    <a:lumMod val="85000"/>
                    <a:lumOff val="15000"/>
                  </a:schemeClr>
                </a:solidFill>
              </a:rPr>
              <a:t>, M.D. – IRDS - </a:t>
            </a:r>
            <a:r>
              <a:rPr lang="en-US" sz="1000" i="1">
                <a:solidFill>
                  <a:schemeClr val="tx1">
                    <a:lumMod val="85000"/>
                    <a:lumOff val="15000"/>
                  </a:schemeClr>
                </a:solidFill>
              </a:rPr>
              <a:t>Informed consent was obtained from a parent of the individual, including for online publication</a:t>
            </a:r>
            <a:r>
              <a:rPr lang="en-US" sz="1000">
                <a:solidFill>
                  <a:schemeClr val="tx1">
                    <a:lumMod val="85000"/>
                    <a:lumOff val="15000"/>
                  </a:schemeClr>
                </a:solidFill>
              </a:rPr>
              <a:t>. / CC0 via Wikimedia Commons</a:t>
            </a:r>
          </a:p>
        </p:txBody>
      </p:sp>
    </p:spTree>
    <p:custDataLst>
      <p:tags r:id="rId1"/>
    </p:custDataLst>
    <p:extLst>
      <p:ext uri="{BB962C8B-B14F-4D97-AF65-F5344CB8AC3E}">
        <p14:creationId xmlns:p14="http://schemas.microsoft.com/office/powerpoint/2010/main" val="186984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laying, person&#10;&#10;Description automatically generated">
            <a:extLst>
              <a:ext uri="{FF2B5EF4-FFF2-40B4-BE49-F238E27FC236}">
                <a16:creationId xmlns:a16="http://schemas.microsoft.com/office/drawing/2014/main" id="{DC92871B-6F11-4FA1-86B4-CC9DA6AEFA2C}"/>
              </a:ext>
            </a:extLst>
          </p:cNvPr>
          <p:cNvPicPr>
            <a:picLocks noChangeAspect="1"/>
          </p:cNvPicPr>
          <p:nvPr/>
        </p:nvPicPr>
        <p:blipFill rotWithShape="1">
          <a:blip r:embed="rId4"/>
          <a:srcRect t="18"/>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6D2D0A0D-9A88-4A68-9FC5-88031CBB404B}"/>
              </a:ext>
            </a:extLst>
          </p:cNvPr>
          <p:cNvSpPr txBox="1"/>
          <p:nvPr/>
        </p:nvSpPr>
        <p:spPr>
          <a:xfrm>
            <a:off x="4460240" y="6456608"/>
            <a:ext cx="49885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lumMod val="95000"/>
                  </a:schemeClr>
                </a:solidFill>
              </a:rPr>
              <a:t>Image: </a:t>
            </a:r>
            <a:r>
              <a:rPr lang="pt-BR" sz="1000">
                <a:solidFill>
                  <a:schemeClr val="bg1">
                    <a:lumMod val="95000"/>
                  </a:schemeClr>
                </a:solidFill>
              </a:rPr>
              <a:t>Bobjgalindo (https://commons.wikimedia.org/wiki/File:Sternal_retractions.JPG), https://creativecommons.org/licenses/by-sa/4.0/legalcode</a:t>
            </a:r>
            <a:endParaRPr lang="en-US" sz="1000" b="0">
              <a:solidFill>
                <a:schemeClr val="bg1">
                  <a:lumMod val="95000"/>
                </a:schemeClr>
              </a:solidFill>
            </a:endParaRPr>
          </a:p>
        </p:txBody>
      </p:sp>
    </p:spTree>
    <p:custDataLst>
      <p:tags r:id="rId1"/>
    </p:custDataLst>
    <p:extLst>
      <p:ext uri="{BB962C8B-B14F-4D97-AF65-F5344CB8AC3E}">
        <p14:creationId xmlns:p14="http://schemas.microsoft.com/office/powerpoint/2010/main" val="277761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tractions and Grunting">
            <a:hlinkClick r:id="" action="ppaction://media"/>
            <a:extLst>
              <a:ext uri="{FF2B5EF4-FFF2-40B4-BE49-F238E27FC236}">
                <a16:creationId xmlns:a16="http://schemas.microsoft.com/office/drawing/2014/main" id="{EE20B83E-EAEE-662B-74F8-8BA42354A8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80400"/>
            <a:ext cx="9144000" cy="5143500"/>
          </a:xfrm>
          <a:prstGeom prst="rect">
            <a:avLst/>
          </a:prstGeom>
        </p:spPr>
      </p:pic>
    </p:spTree>
    <p:extLst>
      <p:ext uri="{BB962C8B-B14F-4D97-AF65-F5344CB8AC3E}">
        <p14:creationId xmlns:p14="http://schemas.microsoft.com/office/powerpoint/2010/main" val="59152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8692">
            <a:hlinkClick r:id="" action="ppaction://media"/>
            <a:extLst>
              <a:ext uri="{FF2B5EF4-FFF2-40B4-BE49-F238E27FC236}">
                <a16:creationId xmlns:a16="http://schemas.microsoft.com/office/drawing/2014/main" id="{86689598-3EB0-0E5B-7F4D-AAA5D2534A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CEF43996-C26D-0E93-E7A6-B7B5377D7681}"/>
              </a:ext>
            </a:extLst>
          </p:cNvPr>
          <p:cNvSpPr txBox="1"/>
          <p:nvPr/>
        </p:nvSpPr>
        <p:spPr>
          <a:xfrm>
            <a:off x="-19387" y="0"/>
            <a:ext cx="2101549" cy="215444"/>
          </a:xfrm>
          <a:prstGeom prst="rect">
            <a:avLst/>
          </a:prstGeom>
          <a:noFill/>
        </p:spPr>
        <p:txBody>
          <a:bodyPr wrap="square" rtlCol="0">
            <a:spAutoFit/>
          </a:bodyPr>
          <a:lstStyle/>
          <a:p>
            <a:r>
              <a:rPr lang="en-US" sz="800" dirty="0"/>
              <a:t>Video courtesy Lauren Boston</a:t>
            </a:r>
          </a:p>
        </p:txBody>
      </p:sp>
    </p:spTree>
    <p:extLst>
      <p:ext uri="{BB962C8B-B14F-4D97-AF65-F5344CB8AC3E}">
        <p14:creationId xmlns:p14="http://schemas.microsoft.com/office/powerpoint/2010/main" val="109860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EC2-86FA-FD4A-A5A1-0D1B70D1F2BB}"/>
              </a:ext>
            </a:extLst>
          </p:cNvPr>
          <p:cNvSpPr>
            <a:spLocks noGrp="1"/>
          </p:cNvSpPr>
          <p:nvPr>
            <p:ph type="title"/>
          </p:nvPr>
        </p:nvSpPr>
        <p:spPr/>
        <p:txBody>
          <a:bodyPr/>
          <a:lstStyle/>
          <a:p>
            <a:r>
              <a:rPr lang="en-US"/>
              <a:t> Anatomy and Physiology</a:t>
            </a:r>
          </a:p>
        </p:txBody>
      </p:sp>
      <p:pic>
        <p:nvPicPr>
          <p:cNvPr id="6" name="Picture 5">
            <a:extLst>
              <a:ext uri="{FF2B5EF4-FFF2-40B4-BE49-F238E27FC236}">
                <a16:creationId xmlns:a16="http://schemas.microsoft.com/office/drawing/2014/main" id="{FBF678E2-00CE-45F6-9690-C960A1DA33CB}"/>
              </a:ext>
            </a:extLst>
          </p:cNvPr>
          <p:cNvPicPr>
            <a:picLocks noChangeAspect="1"/>
          </p:cNvPicPr>
          <p:nvPr/>
        </p:nvPicPr>
        <p:blipFill>
          <a:blip r:embed="rId4"/>
          <a:srcRect/>
          <a:stretch/>
        </p:blipFill>
        <p:spPr>
          <a:xfrm>
            <a:off x="41562" y="0"/>
            <a:ext cx="9144000" cy="6858000"/>
          </a:xfrm>
          <a:prstGeom prst="rect">
            <a:avLst/>
          </a:prstGeom>
        </p:spPr>
      </p:pic>
      <p:sp>
        <p:nvSpPr>
          <p:cNvPr id="5" name="TextBox 4">
            <a:extLst>
              <a:ext uri="{FF2B5EF4-FFF2-40B4-BE49-F238E27FC236}">
                <a16:creationId xmlns:a16="http://schemas.microsoft.com/office/drawing/2014/main" id="{1420154E-3353-490F-AF0B-7757E0AFA146}"/>
              </a:ext>
            </a:extLst>
          </p:cNvPr>
          <p:cNvSpPr txBox="1"/>
          <p:nvPr/>
        </p:nvSpPr>
        <p:spPr>
          <a:xfrm>
            <a:off x="4613562" y="6089847"/>
            <a:ext cx="4594860" cy="743665"/>
          </a:xfrm>
          <a:prstGeom prst="rect">
            <a:avLst/>
          </a:prstGeom>
          <a:noFill/>
        </p:spPr>
        <p:txBody>
          <a:bodyPr wrap="square">
            <a:spAutoFit/>
          </a:bodyPr>
          <a:lstStyle/>
          <a:p>
            <a:pPr marL="0" marR="0">
              <a:lnSpc>
                <a:spcPct val="107000"/>
              </a:lnSpc>
              <a:spcBef>
                <a:spcPts val="0"/>
              </a:spcBef>
              <a:spcAft>
                <a:spcPts val="800"/>
              </a:spcAft>
            </a:pPr>
            <a:r>
              <a:rPr lang="en-US" sz="100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Image: Frank Gaillard [GFDL 1.3CC BY-SA 3.0 , GFDL 1.3 (www.gnu.org/licenses/fdl-1.3.html), CC BY-SA 3.0  (https://creativecommons.org/licenses/by-sa/3.0), CC BY-SA 3.0  (https://creativecommons.org/licenses/by-sa/3.0) or GFDL (http://www.gnu.org/copyleft/fdl.html)], from Wikimedia Commons</a:t>
            </a:r>
            <a:endParaRPr lang="en-US" sz="100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15042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15AF-906C-4F4B-B24E-05C9F5BA6266}"/>
              </a:ext>
            </a:extLst>
          </p:cNvPr>
          <p:cNvSpPr>
            <a:spLocks noGrp="1"/>
          </p:cNvSpPr>
          <p:nvPr>
            <p:ph type="title"/>
          </p:nvPr>
        </p:nvSpPr>
        <p:spPr/>
        <p:txBody>
          <a:bodyPr/>
          <a:lstStyle/>
          <a:p>
            <a:r>
              <a:rPr lang="en-US" dirty="0">
                <a:cs typeface="Calibri"/>
              </a:rPr>
              <a:t>Pediatric Differences Summary </a:t>
            </a:r>
            <a:endParaRPr lang="en-US" dirty="0"/>
          </a:p>
        </p:txBody>
      </p:sp>
      <p:sp>
        <p:nvSpPr>
          <p:cNvPr id="3" name="TextBox 2">
            <a:extLst>
              <a:ext uri="{FF2B5EF4-FFF2-40B4-BE49-F238E27FC236}">
                <a16:creationId xmlns:a16="http://schemas.microsoft.com/office/drawing/2014/main" id="{6B90F98E-2DAA-4431-8893-E6C7DEBF14B1}"/>
              </a:ext>
            </a:extLst>
          </p:cNvPr>
          <p:cNvSpPr txBox="1"/>
          <p:nvPr/>
        </p:nvSpPr>
        <p:spPr>
          <a:xfrm>
            <a:off x="628650" y="1083194"/>
            <a:ext cx="812225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 </a:t>
            </a:r>
            <a:r>
              <a:rPr lang="en-US" sz="2800" dirty="0"/>
              <a:t>Preferential nose breathers up to 6 months of age</a:t>
            </a:r>
            <a:endParaRPr lang="en-US" sz="2800" dirty="0">
              <a:cs typeface="Calibri"/>
            </a:endParaRPr>
          </a:p>
          <a:p>
            <a:r>
              <a:rPr lang="en-US" sz="2800" dirty="0"/>
              <a:t>- Proportionally large tongue</a:t>
            </a:r>
            <a:endParaRPr lang="en-US" sz="2800" dirty="0">
              <a:cs typeface="Calibri"/>
            </a:endParaRPr>
          </a:p>
          <a:p>
            <a:r>
              <a:rPr lang="en-US" sz="2800" dirty="0">
                <a:cs typeface="Calibri"/>
              </a:rPr>
              <a:t>- Narrow oropharynx</a:t>
            </a:r>
          </a:p>
          <a:p>
            <a:r>
              <a:rPr lang="en-US" sz="2800" dirty="0">
                <a:cs typeface="Calibri"/>
              </a:rPr>
              <a:t>- Large occiput</a:t>
            </a:r>
          </a:p>
          <a:p>
            <a:r>
              <a:rPr lang="en-US" sz="2800" dirty="0">
                <a:cs typeface="Calibri"/>
              </a:rPr>
              <a:t>- Short weak neck and trachea</a:t>
            </a:r>
          </a:p>
          <a:p>
            <a:r>
              <a:rPr lang="en-US" sz="2800" dirty="0">
                <a:cs typeface="Calibri"/>
              </a:rPr>
              <a:t>- Weak respiratory muscles</a:t>
            </a:r>
          </a:p>
          <a:p>
            <a:r>
              <a:rPr lang="en-US" sz="2800" dirty="0">
                <a:cs typeface="Calibri"/>
              </a:rPr>
              <a:t>- Ribs are more horizontal</a:t>
            </a:r>
          </a:p>
          <a:p>
            <a:pPr lvl="1"/>
            <a:r>
              <a:rPr lang="en-US" sz="2800" dirty="0">
                <a:cs typeface="Calibri"/>
              </a:rPr>
              <a:t>- Difficult to increase tidal volume</a:t>
            </a:r>
          </a:p>
          <a:p>
            <a:r>
              <a:rPr lang="en-US" sz="2800" dirty="0">
                <a:cs typeface="Calibri"/>
              </a:rPr>
              <a:t>- Children with special healthcare needs</a:t>
            </a:r>
          </a:p>
        </p:txBody>
      </p:sp>
    </p:spTree>
    <p:extLst>
      <p:ext uri="{BB962C8B-B14F-4D97-AF65-F5344CB8AC3E}">
        <p14:creationId xmlns:p14="http://schemas.microsoft.com/office/powerpoint/2010/main" val="6573223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9&quot;/&gt;&lt;/object&gt;&lt;object type=&quot;3&quot; unique_id=&quot;10004&quot;&gt;&lt;property id=&quot;20148&quot; value=&quot;5&quot;/&gt;&lt;property id=&quot;20300&quot; value=&quot;Slide 2 - &amp;quot;Prioritization&amp;quot;&quot;/&gt;&lt;property id=&quot;20307&quot; value=&quot;256&quot;/&gt;&lt;/object&gt;&lt;object type=&quot;3&quot; unique_id=&quot;10005&quot;&gt;&lt;property id=&quot;20148&quot; value=&quot;5&quot;/&gt;&lt;property id=&quot;20300&quot; value=&quot;Slide 3 - &amp;quot;Objectives&amp;quot;&quot;/&gt;&lt;property id=&quot;20307&quot; value=&quot;257&quot;/&gt;&lt;/object&gt;&lt;object type=&quot;3&quot; unique_id=&quot;10006&quot;&gt;&lt;property id=&quot;20148&quot; value=&quot;5&quot;/&gt;&lt;property id=&quot;20300&quot; value=&quot;Slide 4 - &amp;quot;Overview of Pediatric Triage&amp;quot;&quot;/&gt;&lt;property id=&quot;20307&quot; value=&quot;263&quot;/&gt;&lt;/object&gt;&lt;object type=&quot;3&quot; unique_id=&quot;10007&quot;&gt;&lt;property id=&quot;20148&quot; value=&quot;5&quot;/&gt;&lt;property id=&quot;20300&quot; value=&quot;Slide 5 - &amp;quot;The Pediatric Assessment Triangle&amp;quot;&quot;/&gt;&lt;property id=&quot;20307&quot; value=&quot;258&quot;/&gt;&lt;/object&gt;&lt;object type=&quot;3&quot; unique_id=&quot;10008&quot;&gt;&lt;property id=&quot;20148&quot; value=&quot;5&quot;/&gt;&lt;property id=&quot;20300&quot; value=&quot;Slide 6 - &amp;quot;The three components of the PAT include the following:&amp;quot;&quot;/&gt;&lt;property id=&quot;20307&quot; value=&quot;259&quot;/&gt;&lt;/object&gt;&lt;object type=&quot;3&quot; unique_id=&quot;10009&quot;&gt;&lt;property id=&quot;20148&quot; value=&quot;5&quot;/&gt;&lt;property id=&quot;20300&quot; value=&quot;Slide 7 - &amp;quot;General Appearance&amp;quot;&quot;/&gt;&lt;property id=&quot;20307&quot; value=&quot;260&quot;/&gt;&lt;/object&gt;&lt;object type=&quot;3&quot; unique_id=&quot;10010&quot;&gt;&lt;property id=&quot;20148&quot; value=&quot;5&quot;/&gt;&lt;property id=&quot;20300&quot; value=&quot;Slide 8 - &amp;quot;Work of Breathing &amp;quot;&quot;/&gt;&lt;property id=&quot;20307&quot; value=&quot;264&quot;/&gt;&lt;/object&gt;&lt;object type=&quot;3&quot; unique_id=&quot;10011&quot;&gt;&lt;property id=&quot;20148&quot; value=&quot;5&quot;/&gt;&lt;property id=&quot;20300&quot; value=&quot;Slide 9 - &amp;quot;Circulation&amp;quot;&quot;/&gt;&lt;property id=&quot;20307&quot; value=&quot;265&quot;/&gt;&lt;/object&gt;&lt;object type=&quot;3&quot; unique_id=&quot;10012&quot;&gt;&lt;property id=&quot;20148&quot; value=&quot;5&quot;/&gt;&lt;property id=&quot;20300&quot; value=&quot;Slide 10 - &amp;quot;Triage Categories&amp;quot;&quot;/&gt;&lt;property id=&quot;20307&quot; value=&quot;266&quot;/&gt;&lt;/object&gt;&lt;object type=&quot;3&quot; unique_id=&quot;10013&quot;&gt;&lt;property id=&quot;20148&quot; value=&quot;5&quot;/&gt;&lt;property id=&quot;20300&quot; value=&quot;Slide 11 - &amp;quot;Example 1&amp;quot;&quot;/&gt;&lt;property id=&quot;20307&quot; value=&quot;271&quot;/&gt;&lt;/object&gt;&lt;object type=&quot;3&quot; unique_id=&quot;10014&quot;&gt;&lt;property id=&quot;20148&quot; value=&quot;5&quot;/&gt;&lt;property id=&quot;20300&quot; value=&quot;Slide 12 - &amp;quot;Example 2&amp;quot;&quot;/&gt;&lt;property id=&quot;20307&quot; value=&quot;272&quot;/&gt;&lt;/object&gt;&lt;object type=&quot;3&quot; unique_id=&quot;10015&quot;&gt;&lt;property id=&quot;20148&quot; value=&quot;5&quot;/&gt;&lt;property id=&quot;20300&quot; value=&quot;Slide 13 - &amp;quot;Example 3&amp;quot;&quot;/&gt;&lt;property id=&quot;20307&quot; value=&quot;273&quot;/&gt;&lt;/object&gt;&lt;object type=&quot;3&quot; unique_id=&quot;10016&quot;&gt;&lt;property id=&quot;20148&quot; value=&quot;5&quot;/&gt;&lt;property id=&quot;20300&quot; value=&quot;Slide 14 - &amp;quot;Special Considerations&amp;quot;&quot;/&gt;&lt;property id=&quot;20307&quot; value=&quot;267&quot;/&gt;&lt;/object&gt;&lt;object type=&quot;3&quot; unique_id=&quot;10017&quot;&gt;&lt;property id=&quot;20148&quot; value=&quot;5&quot;/&gt;&lt;property id=&quot;20300&quot; value=&quot;Slide 15 - &amp;quot;Special Considerations&amp;quot;&quot;/&gt;&lt;property id=&quot;20307&quot; value=&quot;268&quot;/&gt;&lt;/object&gt;&lt;object type=&quot;3&quot; unique_id=&quot;10018&quot;&gt;&lt;property id=&quot;20148&quot; value=&quot;5&quot;/&gt;&lt;property id=&quot;20300&quot; value=&quot;Slide 16 - &amp;quot;Considerations for infants and children difficult to console&amp;quot;&quot;/&gt;&lt;property id=&quot;20307&quot; value=&quot;277&quot;/&gt;&lt;/object&gt;&lt;object type=&quot;3&quot; unique_id=&quot;10019&quot;&gt;&lt;property id=&quot;20148&quot; value=&quot;5&quot;/&gt;&lt;property id=&quot;20300&quot; value=&quot;Slide 17 - &amp;quot;Special Considerations&amp;quot;&quot;/&gt;&lt;property id=&quot;20307&quot; value=&quot;269&quot;/&gt;&lt;/object&gt;&lt;object type=&quot;3&quot; unique_id=&quot;10020&quot;&gt;&lt;property id=&quot;20148&quot; value=&quot;5&quot;/&gt;&lt;property id=&quot;20300&quot; value=&quot;Slide 18 - &amp;quot;Group Activity&amp;quot;&quot;/&gt;&lt;property id=&quot;20307&quot; value=&quot;278&quot;/&gt;&lt;/object&gt;&lt;object type=&quot;3&quot; unique_id=&quot;10021&quot;&gt;&lt;property id=&quot;20148&quot; value=&quot;5&quot;/&gt;&lt;property id=&quot;20300&quot; value=&quot;Slide 19 - &amp;quot;The three components of the PAT&amp;quot;&quot;/&gt;&lt;property id=&quot;20307&quot; value=&quot;276&quot;/&gt;&lt;/object&gt;&lt;/object&gt;&lt;object type=&quot;8&quot; unique_id=&quot;10042&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40C8F116-2FF4-4D55-8F6E-42C292F3F2E2}"/>
    </a:ext>
  </a:extLst>
</a:theme>
</file>

<file path=ppt/theme/theme2.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36B8BD8D-4580-4677-9770-E3462284C0D5}"/>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13D3E6B7-80FE-40DE-B806-248E9D009CAD}"/>
    </a:ext>
  </a:extLst>
</a:theme>
</file>

<file path=ppt/theme/theme4.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94688CDD-3F0B-4C3D-A0E6-7AB195E38B93}"/>
    </a:ext>
  </a:extLst>
</a:theme>
</file>

<file path=ppt/theme/theme5.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69ADEF35AC24489524350A9EC2F002" ma:contentTypeVersion="4" ma:contentTypeDescription="Create a new document." ma:contentTypeScope="" ma:versionID="32c55efd29d432dc937e6dd5f49c3da9">
  <xsd:schema xmlns:xsd="http://www.w3.org/2001/XMLSchema" xmlns:xs="http://www.w3.org/2001/XMLSchema" xmlns:p="http://schemas.microsoft.com/office/2006/metadata/properties" xmlns:ns2="56b8bf38-8c87-435e-87ba-75cd51c08274" xmlns:ns3="c1147d2a-6d8f-4d7c-971b-cd6fd2951ee0" targetNamespace="http://schemas.microsoft.com/office/2006/metadata/properties" ma:root="true" ma:fieldsID="0fd6838f961069dfe0abdcf1f645abab" ns2:_="" ns3:_="">
    <xsd:import namespace="56b8bf38-8c87-435e-87ba-75cd51c08274"/>
    <xsd:import namespace="c1147d2a-6d8f-4d7c-971b-cd6fd2951e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8bf38-8c87-435e-87ba-75cd51c08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147d2a-6d8f-4d7c-971b-cd6fd2951e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1147d2a-6d8f-4d7c-971b-cd6fd2951ee0">
      <UserInfo>
        <DisplayName>Mackey, Yolanda</DisplayName>
        <AccountId>11</AccountId>
        <AccountType/>
      </UserInfo>
      <UserInfo>
        <DisplayName>Zahn, Chris</DisplayName>
        <AccountId>12</AccountId>
        <AccountType/>
      </UserInfo>
      <UserInfo>
        <DisplayName>Adams, Doug</DisplayName>
        <AccountId>52</AccountId>
        <AccountType/>
      </UserInfo>
      <UserInfo>
        <DisplayName>Ceci, Katrina</DisplayName>
        <AccountId>13</AccountId>
        <AccountType/>
      </UserInfo>
      <UserInfo>
        <DisplayName>Graunke, Sharon</DisplayName>
        <AccountId>94</AccountId>
        <AccountType/>
      </UserInfo>
      <UserInfo>
        <DisplayName>Hamm, Lauren</DisplayName>
        <AccountId>53</AccountId>
        <AccountType/>
      </UserInfo>
      <UserInfo>
        <DisplayName>Loredo, Ken</DisplayName>
        <AccountId>100</AccountId>
        <AccountType/>
      </UserInfo>
    </SharedWithUsers>
  </documentManagement>
</p:properties>
</file>

<file path=customXml/itemProps1.xml><?xml version="1.0" encoding="utf-8"?>
<ds:datastoreItem xmlns:ds="http://schemas.openxmlformats.org/officeDocument/2006/customXml" ds:itemID="{4063F14D-2BE5-4244-9C01-EE301558E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8bf38-8c87-435e-87ba-75cd51c08274"/>
    <ds:schemaRef ds:uri="c1147d2a-6d8f-4d7c-971b-cd6fd2951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A2B6AF-CE55-4CA2-9167-F1F9A63B8DB6}">
  <ds:schemaRefs>
    <ds:schemaRef ds:uri="http://schemas.microsoft.com/sharepoint/v3/contenttype/forms"/>
  </ds:schemaRefs>
</ds:datastoreItem>
</file>

<file path=customXml/itemProps3.xml><?xml version="1.0" encoding="utf-8"?>
<ds:datastoreItem xmlns:ds="http://schemas.openxmlformats.org/officeDocument/2006/customXml" ds:itemID="{95812C17-FA50-426F-A979-2CDC367C96B7}">
  <ds:schemaRefs>
    <ds:schemaRef ds:uri="http://purl.org/dc/elements/1.1/"/>
    <ds:schemaRef ds:uri="56b8bf38-8c87-435e-87ba-75cd51c08274"/>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c1147d2a-6d8f-4d7c-971b-cd6fd2951ee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254</TotalTime>
  <Words>3667</Words>
  <Application>Microsoft Office PowerPoint</Application>
  <PresentationFormat>On-screen Show (4:3)</PresentationFormat>
  <Paragraphs>427</Paragraphs>
  <Slides>30</Slides>
  <Notes>30</Notes>
  <HiddenSlides>0</HiddenSlides>
  <MMClips>3</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30</vt:i4>
      </vt:variant>
    </vt:vector>
  </HeadingPairs>
  <TitlesOfParts>
    <vt:vector size="38" baseType="lpstr">
      <vt:lpstr>Arial</vt:lpstr>
      <vt:lpstr>Calibri</vt:lpstr>
      <vt:lpstr>Calibri Light</vt:lpstr>
      <vt:lpstr>Custom Design</vt:lpstr>
      <vt:lpstr>2_Custom Design</vt:lpstr>
      <vt:lpstr>Title Slide</vt:lpstr>
      <vt:lpstr>1_Title Slide</vt:lpstr>
      <vt:lpstr>3_Custom Design</vt:lpstr>
      <vt:lpstr>PowerPoint Presentation</vt:lpstr>
      <vt:lpstr>PowerPoint Presentation</vt:lpstr>
      <vt:lpstr> Anatomy and Physiology</vt:lpstr>
      <vt:lpstr>PowerPoint Presentation</vt:lpstr>
      <vt:lpstr>PowerPoint Presentation</vt:lpstr>
      <vt:lpstr>PowerPoint Presentation</vt:lpstr>
      <vt:lpstr>PowerPoint Presentation</vt:lpstr>
      <vt:lpstr> Anatomy and Physiology</vt:lpstr>
      <vt:lpstr>Pediatric Differences Summary </vt:lpstr>
      <vt:lpstr>What differentiates respiratory distress from respiratory failure?</vt:lpstr>
      <vt:lpstr>PowerPoint Presentation</vt:lpstr>
      <vt:lpstr>What Am I?</vt:lpstr>
      <vt:lpstr>#1 What Am I?</vt:lpstr>
      <vt:lpstr>Anaphylaxis</vt:lpstr>
      <vt:lpstr>#2 What Am I?</vt:lpstr>
      <vt:lpstr>Bronchiolitis</vt:lpstr>
      <vt:lpstr>#3 What Am I?</vt:lpstr>
      <vt:lpstr>Pneumonia</vt:lpstr>
      <vt:lpstr>#4 What Am I?</vt:lpstr>
      <vt:lpstr>PowerPoint Presentation</vt:lpstr>
      <vt:lpstr>#5 What Am I?</vt:lpstr>
      <vt:lpstr>PowerPoint Presentation</vt:lpstr>
      <vt:lpstr>PowerPoint Presentation</vt:lpstr>
      <vt:lpstr>#6 What Am I?</vt:lpstr>
      <vt:lpstr>PowerPoint Presentation</vt:lpstr>
      <vt:lpstr>#7 What Am I?</vt:lpstr>
      <vt:lpstr>Croup</vt:lpstr>
      <vt:lpstr>PowerPoint Presentation</vt:lpstr>
      <vt:lpstr>The Child with a Cough </vt:lpstr>
      <vt:lpstr>Write down a few thoughts about your professional purpose.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 Template</dc:title>
  <dc:creator>Brecher, Deena</dc:creator>
  <cp:lastModifiedBy>Eric Christensen</cp:lastModifiedBy>
  <cp:revision>5</cp:revision>
  <cp:lastPrinted>2022-07-07T16:23:15Z</cp:lastPrinted>
  <dcterms:created xsi:type="dcterms:W3CDTF">2018-04-15T19:27:46Z</dcterms:created>
  <dcterms:modified xsi:type="dcterms:W3CDTF">2023-05-22T02:51:56Z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0x010100FA69ADEF35AC24489524350A9EC2F002</vt:lpwstr>
  </property>
  <property fmtid="{D5CDD505-2E9C-101B-9397-08002B2CF9AE}" pid="3" name="Order">
    <vt:r8>12900</vt:r8>
  </property>
  <property fmtid="{D5CDD505-2E9C-101B-9397-08002B2CF9AE}" pid="4" name="xd_Signature">
    <vt:bool>false</vt:bool>
  </property>
  <property fmtid="{D5CDD505-2E9C-101B-9397-08002B2CF9AE}" pid="5" name="SharedWithUsers">
    <vt:lpwstr>11;#Mackey, Yolanda;#12;#Zahn, Chris;#52;#Adams, Doug;#13;#Ceci, Katrina;#94;#Graunke, Sharon;#53;#Hamm, Lauren;#100;#Loredo, Ken</vt:lpwstr>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ies>
</file>