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6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woodlands-junior.kent.sch.uk/homework/religion/christian.htm#book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resources.woodlands-junior.kent.sch.uk/homework/religion/christian.htm#jes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woodlands-junior.kent.sch.uk/homework/religion/christian.htm#types" TargetMode="External"/><Relationship Id="rId5" Type="http://schemas.openxmlformats.org/officeDocument/2006/relationships/hyperlink" Target="http://resources.woodlands-junior.kent.sch.uk/customs/questions/festivals.html" TargetMode="External"/><Relationship Id="rId4" Type="http://schemas.openxmlformats.org/officeDocument/2006/relationships/hyperlink" Target="http://resources.woodlands-junior.kent.sch.uk/homework/religion/christian.htm#whe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woodlands-junior.kent.sch.uk/homework/religion/jewish.htm" TargetMode="External"/><Relationship Id="rId2" Type="http://schemas.openxmlformats.org/officeDocument/2006/relationships/hyperlink" Target="http://resources.woodlands-junior.kent.sch.uk/homework/rvica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resources.woodlands-junior.kent.sch.uk/homework/religion/Islam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woodlands-junior.kent.sch.uk/customs/Xmas/index.html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resources.woodlands-junior.kent.sch.uk/customs/easter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resources.woodlands-junior.kent.sch.uk/customs/easter.html" TargetMode="External"/><Relationship Id="rId4" Type="http://schemas.openxmlformats.org/officeDocument/2006/relationships/hyperlink" Target="http://resources.woodlands-junior.kent.sch.uk/customs/easter/len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36" y="257483"/>
            <a:ext cx="11823327" cy="6403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331" y="587764"/>
            <a:ext cx="56262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Christianity</a:t>
            </a:r>
          </a:p>
          <a:p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Anu</a:t>
            </a:r>
            <a:r>
              <a:rPr lang="en-US" sz="2800" dirty="0" smtClean="0">
                <a:solidFill>
                  <a:schemeClr val="bg1"/>
                </a:solidFill>
              </a:rPr>
              <a:t> Pillai    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58" y="3678686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772" y="481229"/>
            <a:ext cx="10058400" cy="137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Thanks for watching!!!!!!!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485" y="1852830"/>
            <a:ext cx="2727702" cy="272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875" y="5470902"/>
            <a:ext cx="1016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slideshow uses information from www.ChurchYear.net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49" y="481229"/>
            <a:ext cx="10058400" cy="3931920"/>
          </a:xfrm>
        </p:spPr>
        <p:txBody>
          <a:bodyPr/>
          <a:lstStyle/>
          <a:p>
            <a:r>
              <a:rPr lang="en-US" sz="2400" dirty="0"/>
              <a:t>Christianity </a:t>
            </a:r>
            <a:r>
              <a:rPr lang="en-US" sz="2400" dirty="0" smtClean="0"/>
              <a:t>has about </a:t>
            </a:r>
            <a:r>
              <a:rPr lang="en-US" sz="2400" dirty="0"/>
              <a:t>2.2 billion followers worldwide. It is based on the teachings of Jesus Christ who lived in the Holy Land 2,000 years ago.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57890"/>
              </p:ext>
            </p:extLst>
          </p:nvPr>
        </p:nvGraphicFramePr>
        <p:xfrm>
          <a:off x="587931" y="1678193"/>
          <a:ext cx="7444600" cy="4726160"/>
        </p:xfrm>
        <a:graphic>
          <a:graphicData uri="http://schemas.openxmlformats.org/drawingml/2006/table">
            <a:tbl>
              <a:tblPr/>
              <a:tblGrid>
                <a:gridCol w="1888440"/>
                <a:gridCol w="5556160"/>
              </a:tblGrid>
              <a:tr h="636331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Place of Origin</a:t>
                      </a:r>
                      <a:endParaRPr lang="en-US" sz="1600" dirty="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  <a:endParaRPr lang="en-US" sz="1600" dirty="0">
                        <a:effectLst/>
                      </a:endParaRPr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Founder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hlinkClick r:id="rId2"/>
                        </a:rPr>
                        <a:t>Jesus of Nazareth</a:t>
                      </a:r>
                      <a:r>
                        <a:rPr lang="en-US" sz="1600">
                          <a:effectLst/>
                        </a:rPr>
                        <a:t> </a:t>
                      </a:r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  <a:tr h="364486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Sacred Text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hlinkClick r:id="rId3"/>
                        </a:rPr>
                        <a:t>The Bible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 - Old and New Testaments</a:t>
                      </a:r>
                      <a:endParaRPr lang="en-US" sz="1600" dirty="0">
                        <a:effectLst/>
                      </a:endParaRPr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  <a:tr h="636331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Sacred Building</a:t>
                      </a:r>
                      <a:endParaRPr lang="en-US" sz="1600" dirty="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hlinkClick r:id="rId4"/>
                        </a:rPr>
                        <a:t>Church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</a:rPr>
                        <a:t>, Chapel, Cathedral</a:t>
                      </a:r>
                      <a:endParaRPr lang="en-US" sz="1600" dirty="0">
                        <a:effectLst/>
                      </a:endParaRPr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  <a:tr h="908175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Holy Places 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Jerusalem, Bethlehem, Nazareth, Lourdes (a popular place of pilgrimage), Rome, Canterbury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  <a:tr h="636331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Major Festivals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hlinkClick r:id="rId5"/>
                        </a:rPr>
                        <a:t>Easter, Christmas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  <a:tr h="1180020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Main Branches </a:t>
                      </a:r>
                      <a:br>
                        <a:rPr lang="en-US" sz="1600" b="1"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(Denominations)</a:t>
                      </a:r>
                      <a:endParaRPr lang="en-US" sz="1600">
                        <a:effectLst/>
                      </a:endParaRPr>
                    </a:p>
                  </a:txBody>
                  <a:tcPr marL="41549" marR="41549" marT="41549" marB="415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hlinkClick r:id="rId6"/>
                        </a:rPr>
                        <a:t>Anglican, Roman Catholic, Free Churches, Orthodox, Reformed, </a:t>
                      </a:r>
                      <a:endParaRPr lang="en-US" sz="1600" dirty="0"/>
                    </a:p>
                  </a:txBody>
                  <a:tcPr marL="41549" marR="41549" marT="41549" marB="415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D5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911" y="2004076"/>
            <a:ext cx="2857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0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07" y="287591"/>
            <a:ext cx="10058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Basics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134353"/>
              </p:ext>
            </p:extLst>
          </p:nvPr>
        </p:nvGraphicFramePr>
        <p:xfrm>
          <a:off x="406325" y="1387386"/>
          <a:ext cx="6667500" cy="1100145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11001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Who is the founder of Christianity?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Jesus Christ, who was crucified around A.D. 30 in Jerusalem, is the founder of Christianity. 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67104"/>
              </p:ext>
            </p:extLst>
          </p:nvPr>
        </p:nvGraphicFramePr>
        <p:xfrm>
          <a:off x="442858" y="2624447"/>
          <a:ext cx="6667500" cy="2072640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Who is Jesus Christ?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Jesus Christ </a:t>
                      </a:r>
                      <a:r>
                        <a:rPr lang="en-US" dirty="0" smtClean="0">
                          <a:effectLst/>
                          <a:latin typeface="Arial" panose="020B0604020202020204" pitchFamily="34" charset="0"/>
                        </a:rPr>
                        <a:t>is believed to be 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the Son of God. He came to earth to teach about love and fellowship. He represents the person that all Christians must strive to be.</a:t>
                      </a:r>
                      <a:endParaRPr lang="en-US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Jesus was a Jew who was born about 2000 years ago in Bethlehem. Jesus lived for 33 years before being crucified by the Romans. 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95376"/>
              </p:ext>
            </p:extLst>
          </p:nvPr>
        </p:nvGraphicFramePr>
        <p:xfrm>
          <a:off x="406327" y="4931961"/>
          <a:ext cx="6667500" cy="1524000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What other names is Jesus known by?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Son of God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Light of the World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Lamb of God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The Good Shepherd. 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67897" y="-2355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31" y="587628"/>
            <a:ext cx="28575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18" y="3173993"/>
            <a:ext cx="19145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354132"/>
              </p:ext>
            </p:extLst>
          </p:nvPr>
        </p:nvGraphicFramePr>
        <p:xfrm>
          <a:off x="632235" y="1623983"/>
          <a:ext cx="7023927" cy="2590800"/>
        </p:xfrm>
        <a:graphic>
          <a:graphicData uri="http://schemas.openxmlformats.org/drawingml/2006/table">
            <a:tbl>
              <a:tblPr/>
              <a:tblGrid>
                <a:gridCol w="7023927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Who are Christians? </a:t>
                      </a:r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Christians are people who believe that Jesus Christ is the Son of God, and who follow his teachings and those of the Christian churches that grew up after his death.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Christians believe that Jesus rose from the dead and appeared to his disciples (followers) to show everyone that there is another life with one, eternal, loving God. 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66824"/>
              </p:ext>
            </p:extLst>
          </p:nvPr>
        </p:nvGraphicFramePr>
        <p:xfrm>
          <a:off x="656216" y="5020925"/>
          <a:ext cx="7142798" cy="822960"/>
        </p:xfrm>
        <a:graphic>
          <a:graphicData uri="http://schemas.openxmlformats.org/drawingml/2006/table">
            <a:tbl>
              <a:tblPr/>
              <a:tblGrid>
                <a:gridCol w="7142798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Why are Christians called Christians?</a:t>
                      </a:r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Christians get their name from Jesus Christ who is God's son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976542"/>
            <a:ext cx="10058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27" y="591670"/>
            <a:ext cx="692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Followers 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497" y="1540115"/>
            <a:ext cx="3747645" cy="26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32" y="642594"/>
            <a:ext cx="8999502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Belief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1875295"/>
            <a:ext cx="10972587" cy="440151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rgbClr val="990000"/>
                </a:solidFill>
                <a:latin typeface="Arial" panose="020B0604020202020204" pitchFamily="34" charset="0"/>
              </a:rPr>
              <a:t>What do Christians believe?</a:t>
            </a:r>
            <a:endParaRPr lang="en-US" sz="2200" dirty="0">
              <a:latin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</a:rPr>
              <a:t>Christians believe that Jesus Christ was the Son of God and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</a:rPr>
              <a:t>God sent his Son to earth to save humanity from the consequences of its sins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</a:rPr>
              <a:t>Jesus was fully human, and experienced this world in the same way as other human beings of his 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</a:rPr>
              <a:t>Jesus was tortured and gave his life on the Cross (At the Crucifixion)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</a:rPr>
              <a:t>Jesus rose from the dead on the third day after his Crucifixion (the Resurrection) </a:t>
            </a:r>
          </a:p>
          <a:p>
            <a:r>
              <a:rPr lang="en-US" sz="1900" dirty="0">
                <a:latin typeface="Arial" panose="020B0604020202020204" pitchFamily="34" charset="0"/>
              </a:rPr>
              <a:t>Christians believe that Jesus was the Messiah promised in the Old Testament </a:t>
            </a:r>
          </a:p>
          <a:p>
            <a:r>
              <a:rPr lang="en-US" sz="1900" dirty="0">
                <a:latin typeface="Arial" panose="020B0604020202020204" pitchFamily="34" charset="0"/>
              </a:rPr>
              <a:t>Christians believe that there is only one God, but that this one God consists of 3 "persons"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</a:rPr>
              <a:t>God the Father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</a:rPr>
              <a:t>God the Son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</a:rPr>
              <a:t>The Holy Spirit </a:t>
            </a:r>
          </a:p>
          <a:p>
            <a:r>
              <a:rPr lang="en-US" sz="1900" dirty="0">
                <a:latin typeface="Arial" panose="020B0604020202020204" pitchFamily="34" charset="0"/>
              </a:rPr>
              <a:t>Christians believe that God made the world.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834" y="343572"/>
            <a:ext cx="1805187" cy="25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967945"/>
              </p:ext>
            </p:extLst>
          </p:nvPr>
        </p:nvGraphicFramePr>
        <p:xfrm>
          <a:off x="481629" y="573437"/>
          <a:ext cx="6667500" cy="3779520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283703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Where do Christians worship?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The Christian place of worship is called a Church. They are often built in the shape of a cross with the altar facing east towards the rising sun.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</a:rPr>
                      </a:br>
                      <a:endParaRPr lang="en-US" sz="2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The Christian spiritual leaders are called priests or ministers.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hlinkClick r:id="rId2"/>
                        </a:rPr>
                        <a:t>vicars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).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What is Christian worship like?</a:t>
                      </a:r>
                      <a:endParaRPr lang="en-US" sz="20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Christian worship involves praising God in music, speech, readings from scripture, prayers 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of various sorts, a sermon and various holy ceremonies.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12945"/>
              </p:ext>
            </p:extLst>
          </p:nvPr>
        </p:nvGraphicFramePr>
        <p:xfrm>
          <a:off x="481629" y="4573362"/>
          <a:ext cx="6667500" cy="1676400"/>
        </p:xfrm>
        <a:graphic>
          <a:graphicData uri="http://schemas.openxmlformats.org/drawingml/2006/table">
            <a:tbl>
              <a:tblPr/>
              <a:tblGrid>
                <a:gridCol w="66675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What is the Christian holy book called?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The Bible is the Christian holy book. It is divided into the Old and New Testaments. Parts of the writing contained in the Old Testament are also sacred to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hlinkClick r:id="rId3"/>
                        </a:rPr>
                        <a:t> Jewish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hlinkClick r:id="rId4"/>
                        </a:rPr>
                        <a:t>Muslim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</a:rPr>
                        <a:t> people.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248" y="455232"/>
            <a:ext cx="4382043" cy="29441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26875" y="3538030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Sagrada</a:t>
            </a:r>
            <a:r>
              <a:rPr lang="en-US" b="1" dirty="0"/>
              <a:t> </a:t>
            </a:r>
            <a:r>
              <a:rPr lang="en-US" b="1" dirty="0" err="1"/>
              <a:t>Familia</a:t>
            </a:r>
            <a:r>
              <a:rPr lang="en-US" b="1" dirty="0"/>
              <a:t>, Barcelona, Spain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119" y="4045975"/>
            <a:ext cx="3456683" cy="23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1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07" y="244561"/>
            <a:ext cx="10058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Festivals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220688"/>
              </p:ext>
            </p:extLst>
          </p:nvPr>
        </p:nvGraphicFramePr>
        <p:xfrm>
          <a:off x="406324" y="1398073"/>
          <a:ext cx="7651153" cy="3810000"/>
        </p:xfrm>
        <a:graphic>
          <a:graphicData uri="http://schemas.openxmlformats.org/drawingml/2006/table">
            <a:tbl>
              <a:tblPr/>
              <a:tblGrid>
                <a:gridCol w="7651153"/>
              </a:tblGrid>
              <a:tr h="251770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What are the two main Christian festivals</a:t>
                      </a:r>
                      <a:r>
                        <a:rPr lang="en-US" sz="2400" dirty="0" smtClean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The two main Christian festivals are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hlinkClick r:id="rId2"/>
                        </a:rPr>
                        <a:t>Easter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hlinkClick r:id="rId3"/>
                        </a:rPr>
                        <a:t>Christmas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. They are major milestones in the Western secular calendar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endParaRPr lang="en-US" sz="24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What are the most important Christian Festivals</a:t>
                      </a:r>
                      <a:r>
                        <a:rPr lang="en-US" sz="2400" dirty="0" smtClean="0"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The most important Christian festivals are: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hlinkClick r:id="rId4"/>
                        </a:rPr>
                        <a:t>Lent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hlinkClick r:id="rId5"/>
                        </a:rPr>
                        <a:t>Easter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hlinkClick r:id="rId3"/>
                        </a:rPr>
                        <a:t>Christmas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936" y="1807919"/>
            <a:ext cx="2859272" cy="1908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997" y="4272323"/>
            <a:ext cx="285927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Symbols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0" y="2501153"/>
            <a:ext cx="10058400" cy="3931920"/>
          </a:xfrm>
        </p:spPr>
        <p:txBody>
          <a:bodyPr>
            <a:noAutofit/>
          </a:bodyPr>
          <a:lstStyle/>
          <a:p>
            <a:r>
              <a:rPr lang="en-US" sz="2000" dirty="0"/>
              <a:t>What are the Christian symbols?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cross is the main symbol. It reminds Christians that Jesus died on the cross to save them.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dove is the symbol of the holy spirit and peace. 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fish symbol was created using the Greek letters which spell out ICHTHUS : Jesus Christ God's Son </a:t>
            </a:r>
            <a:r>
              <a:rPr lang="en-US" sz="2000" dirty="0" err="1"/>
              <a:t>Saviour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Romans persecuted the Christians and it became dangerous for them to meet. So the Christians devised a secret code. They drew half a fish in the sand. If a person completed the fish, they knew he or she was a believer too. Under the fish sign the Christians wrote the Greek word fish. </a:t>
            </a:r>
          </a:p>
          <a:p>
            <a:pPr marL="0" indent="0">
              <a:buNone/>
            </a:pPr>
            <a:r>
              <a:rPr lang="en-US" sz="2000" dirty="0" smtClean="0"/>
              <a:t>These </a:t>
            </a:r>
            <a:r>
              <a:rPr lang="en-US" sz="2000" dirty="0"/>
              <a:t>letters stood for: Jesus Christ God's Son </a:t>
            </a:r>
            <a:r>
              <a:rPr lang="en-US" sz="2000" dirty="0" err="1"/>
              <a:t>Saviour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05" y="562224"/>
            <a:ext cx="16954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860" y="397360"/>
            <a:ext cx="1819168" cy="2550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33" y="731588"/>
            <a:ext cx="22574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68" y="337058"/>
            <a:ext cx="10058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Similarities and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Differences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7849" y="1584504"/>
            <a:ext cx="4466451" cy="46679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25158" y="1788018"/>
            <a:ext cx="4389119" cy="46150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20179" y="2649069"/>
            <a:ext cx="1355463" cy="28400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7279" y="2783981"/>
            <a:ext cx="2291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Hinduism</a:t>
            </a:r>
          </a:p>
          <a:p>
            <a:endParaRPr lang="en-US" dirty="0" smtClean="0"/>
          </a:p>
          <a:p>
            <a:r>
              <a:rPr lang="en-US" dirty="0" smtClean="0"/>
              <a:t>No founder</a:t>
            </a:r>
          </a:p>
          <a:p>
            <a:r>
              <a:rPr lang="en-US" dirty="0" smtClean="0"/>
              <a:t>temple </a:t>
            </a:r>
          </a:p>
          <a:p>
            <a:r>
              <a:rPr lang="en-US" dirty="0" smtClean="0"/>
              <a:t>Diwali </a:t>
            </a:r>
          </a:p>
          <a:p>
            <a:r>
              <a:rPr lang="en-US" dirty="0" smtClean="0"/>
              <a:t>Vedas </a:t>
            </a:r>
          </a:p>
          <a:p>
            <a:r>
              <a:rPr lang="en-US" dirty="0" smtClean="0"/>
              <a:t>Cremation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8557" y="2783981"/>
            <a:ext cx="2127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Christianity</a:t>
            </a:r>
          </a:p>
          <a:p>
            <a:endParaRPr lang="en-US" dirty="0" smtClean="0"/>
          </a:p>
          <a:p>
            <a:r>
              <a:rPr lang="en-US" dirty="0" smtClean="0"/>
              <a:t>Jesus Christ </a:t>
            </a:r>
          </a:p>
          <a:p>
            <a:r>
              <a:rPr lang="en-US" dirty="0" smtClean="0"/>
              <a:t>Church</a:t>
            </a:r>
          </a:p>
          <a:p>
            <a:r>
              <a:rPr lang="en-US" dirty="0" smtClean="0"/>
              <a:t>Christmas </a:t>
            </a:r>
          </a:p>
          <a:p>
            <a:r>
              <a:rPr lang="en-US" dirty="0" smtClean="0"/>
              <a:t>Holy bible</a:t>
            </a:r>
          </a:p>
          <a:p>
            <a:r>
              <a:rPr lang="en-US" dirty="0" smtClean="0"/>
              <a:t>Buried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81051" y="3089638"/>
            <a:ext cx="93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Pilgrimage</a:t>
            </a:r>
          </a:p>
          <a:p>
            <a:r>
              <a:rPr lang="en-US" sz="1000" dirty="0" smtClean="0"/>
              <a:t>Statues </a:t>
            </a:r>
          </a:p>
          <a:p>
            <a:r>
              <a:rPr lang="en-US" sz="1000" dirty="0" smtClean="0"/>
              <a:t>Pictures </a:t>
            </a:r>
          </a:p>
          <a:p>
            <a:r>
              <a:rPr lang="en-US" sz="1000" dirty="0" smtClean="0"/>
              <a:t>Coming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6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204</TotalTime>
  <Words>606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Comic Sans MS</vt:lpstr>
      <vt:lpstr>Garamond</vt:lpstr>
      <vt:lpstr>Verdana</vt:lpstr>
      <vt:lpstr>Savon</vt:lpstr>
      <vt:lpstr>PowerPoint Presentation</vt:lpstr>
      <vt:lpstr>PowerPoint Presentation</vt:lpstr>
      <vt:lpstr>The Basics </vt:lpstr>
      <vt:lpstr> </vt:lpstr>
      <vt:lpstr>Belief </vt:lpstr>
      <vt:lpstr>PowerPoint Presentation</vt:lpstr>
      <vt:lpstr>Festivals </vt:lpstr>
      <vt:lpstr>Symbols </vt:lpstr>
      <vt:lpstr>Similarities and Differences </vt:lpstr>
      <vt:lpstr>Thanks for watching!!!!!!!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      anu</dc:title>
  <dc:creator>ANILKUMAR PILLAI</dc:creator>
  <cp:lastModifiedBy>Surekha Prasad</cp:lastModifiedBy>
  <cp:revision>9</cp:revision>
  <dcterms:created xsi:type="dcterms:W3CDTF">2015-03-19T20:33:46Z</dcterms:created>
  <dcterms:modified xsi:type="dcterms:W3CDTF">2016-11-19T01:57:42Z</dcterms:modified>
</cp:coreProperties>
</file>