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1BF60-1AC8-4CBD-A502-5EE99505C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94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A9DFF-F18F-4DA6-BE58-D7EEDABE08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73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EA2D-7D9E-4762-8054-76A3DE89BE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6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682FD-46D2-4545-82F2-93845A5FCC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06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9D561-616E-4FBE-A392-3B47B2EA77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914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11372-D1BD-4259-86D3-470CFBDF8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03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4A10E-6FE7-434B-AFAE-5F6A33686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01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2EE57-177F-4C4F-82DC-3005EDDB9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8F2DB-7493-44A5-9B6B-7BA11BB406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6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7DE4B-595D-440B-B5F7-B26897556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39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6D824-260F-4CBC-8FB8-A15D7CAE57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78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6C1B3A-D803-46A9-8775-B40FDB3B85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6000" b="1">
                <a:solidFill>
                  <a:srgbClr val="000066"/>
                </a:solidFill>
                <a:latin typeface="Castellar" pitchFamily="18" charset="0"/>
              </a:rPr>
              <a:t>The </a:t>
            </a:r>
            <a:br>
              <a:rPr lang="en-US" altLang="en-US" sz="6000" b="1">
                <a:solidFill>
                  <a:srgbClr val="000066"/>
                </a:solidFill>
                <a:latin typeface="Castellar" pitchFamily="18" charset="0"/>
              </a:rPr>
            </a:br>
            <a:r>
              <a:rPr lang="en-US" altLang="en-US" sz="6000" b="1">
                <a:solidFill>
                  <a:srgbClr val="000066"/>
                </a:solidFill>
                <a:latin typeface="Castellar" pitchFamily="18" charset="0"/>
              </a:rPr>
              <a:t>Star-Spangled Banner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105400"/>
            <a:ext cx="6400800" cy="1752600"/>
          </a:xfrm>
        </p:spPr>
        <p:txBody>
          <a:bodyPr/>
          <a:lstStyle/>
          <a:p>
            <a:r>
              <a:rPr lang="en-US" altLang="en-US" sz="4800" b="1">
                <a:solidFill>
                  <a:srgbClr val="CC0000"/>
                </a:solidFill>
                <a:latin typeface="Bradley Hand ITC" pitchFamily="66" charset="0"/>
              </a:rPr>
              <a:t>Words by </a:t>
            </a:r>
            <a:br>
              <a:rPr lang="en-US" altLang="en-US" sz="4800" b="1">
                <a:solidFill>
                  <a:srgbClr val="CC0000"/>
                </a:solidFill>
                <a:latin typeface="Bradley Hand ITC" pitchFamily="66" charset="0"/>
              </a:rPr>
            </a:br>
            <a:r>
              <a:rPr lang="en-US" altLang="en-US" sz="4800" b="1">
                <a:solidFill>
                  <a:srgbClr val="CC0000"/>
                </a:solidFill>
                <a:latin typeface="Bradley Hand ITC" pitchFamily="66" charset="0"/>
              </a:rPr>
              <a:t>Francis Scott Key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6200" y="5667375"/>
            <a:ext cx="8915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Gave proof through the night </a:t>
            </a:r>
            <a:b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</a:br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                     that our flag was still there.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5486400"/>
            <a:ext cx="8915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Oh, say does that </a:t>
            </a:r>
            <a:b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</a:br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                        star-spangled banner yet wave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057400" y="6019800"/>
            <a:ext cx="4602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O’er the land of the free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057400" y="6019800"/>
            <a:ext cx="52054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And the home of the brave.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" y="5943600"/>
            <a:ext cx="8959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Oh, say can you see by the dawn’s early light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" y="5667375"/>
            <a:ext cx="8915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What so proudly we hailed </a:t>
            </a:r>
            <a:b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</a:br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                     at the twilight’s last gleaming?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219200" y="6019800"/>
            <a:ext cx="7181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latin typeface="Bradley Hand ITC" pitchFamily="66" charset="0"/>
              </a:rPr>
              <a:t>Whose broad stripes and bright stars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057400" y="6019800"/>
            <a:ext cx="5167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Through the perilous fight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676400" y="6019800"/>
            <a:ext cx="5716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O’er the ramparts we watched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52600" y="6019800"/>
            <a:ext cx="574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Were so gallantly streaming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057400" y="6019800"/>
            <a:ext cx="4973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And the rockets red glare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057400" y="6019800"/>
            <a:ext cx="51847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000066"/>
                </a:solidFill>
                <a:latin typeface="Bradley Hand ITC" pitchFamily="66" charset="0"/>
              </a:rPr>
              <a:t>The bombs bursting in air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</Words>
  <Application>Microsoft Office PowerPoint</Application>
  <PresentationFormat>On-screen Show (4:3)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Bradley Hand ITC</vt:lpstr>
      <vt:lpstr>Castellar</vt:lpstr>
      <vt:lpstr>Default Design</vt:lpstr>
      <vt:lpstr>The  Star-Spangled Banner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SSD54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Star-Spangled Banner</dc:title>
  <dc:creator>LTS</dc:creator>
  <cp:lastModifiedBy>Judy Meyer Hays</cp:lastModifiedBy>
  <cp:revision>1</cp:revision>
  <dcterms:created xsi:type="dcterms:W3CDTF">2004-09-06T16:55:32Z</dcterms:created>
  <dcterms:modified xsi:type="dcterms:W3CDTF">2017-10-05T05:37:40Z</dcterms:modified>
</cp:coreProperties>
</file>