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Lst>
  <p:notesMasterIdLst>
    <p:notesMasterId r:id="rId15"/>
  </p:notesMasterIdLst>
  <p:handoutMasterIdLst>
    <p:handoutMasterId r:id="rId16"/>
  </p:handoutMasterIdLst>
  <p:sldIdLst>
    <p:sldId id="256" r:id="rId6"/>
    <p:sldId id="313" r:id="rId7"/>
    <p:sldId id="280" r:id="rId8"/>
    <p:sldId id="302" r:id="rId9"/>
    <p:sldId id="300" r:id="rId10"/>
    <p:sldId id="316" r:id="rId11"/>
    <p:sldId id="297" r:id="rId12"/>
    <p:sldId id="271" r:id="rId13"/>
    <p:sldId id="303"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vardi, Yvonne M" initials="LYM" lastIdx="4" clrIdx="0">
    <p:extLst>
      <p:ext uri="{19B8F6BF-5375-455C-9EA6-DF929625EA0E}">
        <p15:presenceInfo xmlns:p15="http://schemas.microsoft.com/office/powerpoint/2012/main" userId="Levardi, Yvonne M" providerId="None"/>
      </p:ext>
    </p:extLst>
  </p:cmAuthor>
  <p:cmAuthor id="2" name="Hardy, Cameron M" initials="HCM" lastIdx="11" clrIdx="1">
    <p:extLst>
      <p:ext uri="{19B8F6BF-5375-455C-9EA6-DF929625EA0E}">
        <p15:presenceInfo xmlns:p15="http://schemas.microsoft.com/office/powerpoint/2012/main" userId="Hardy, Cameron 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6C"/>
    <a:srgbClr val="09436B"/>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0116" autoAdjust="0"/>
  </p:normalViewPr>
  <p:slideViewPr>
    <p:cSldViewPr snapToGrid="0" showGuides="1">
      <p:cViewPr varScale="1">
        <p:scale>
          <a:sx n="99" d="100"/>
          <a:sy n="99" d="100"/>
        </p:scale>
        <p:origin x="1566" y="84"/>
      </p:cViewPr>
      <p:guideLst>
        <p:guide orient="horz" pos="2136"/>
        <p:guide pos="2880"/>
      </p:guideLst>
    </p:cSldViewPr>
  </p:slideViewPr>
  <p:outlineViewPr>
    <p:cViewPr>
      <p:scale>
        <a:sx n="33" d="100"/>
        <a:sy n="33" d="100"/>
      </p:scale>
      <p:origin x="0" y="-2946"/>
    </p:cViewPr>
  </p:outlineViewPr>
  <p:notesTextViewPr>
    <p:cViewPr>
      <p:scale>
        <a:sx n="3" d="2"/>
        <a:sy n="3" d="2"/>
      </p:scale>
      <p:origin x="0" y="0"/>
    </p:cViewPr>
  </p:notesTextViewPr>
  <p:sorterViewPr>
    <p:cViewPr varScale="1">
      <p:scale>
        <a:sx n="1" d="1"/>
        <a:sy n="1" d="1"/>
      </p:scale>
      <p:origin x="0" y="-8568"/>
    </p:cViewPr>
  </p:sorterViewPr>
  <p:notesViewPr>
    <p:cSldViewPr snapToGrid="0">
      <p:cViewPr varScale="1">
        <p:scale>
          <a:sx n="87" d="100"/>
          <a:sy n="87" d="100"/>
        </p:scale>
        <p:origin x="382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B81029D-7352-4FF1-A5A5-6EF47BE42A1A}" type="datetimeFigureOut">
              <a:rPr lang="en-US" smtClean="0"/>
              <a:t>9/27/2019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F2B24-133B-4A3A-8B03-53807B4CA662}" type="slidenum">
              <a:rPr lang="en-US" smtClean="0"/>
              <a:t>‹#›</a:t>
            </a:fld>
            <a:endParaRPr lang="en-US" dirty="0"/>
          </a:p>
        </p:txBody>
      </p:sp>
    </p:spTree>
    <p:extLst>
      <p:ext uri="{BB962C8B-B14F-4D97-AF65-F5344CB8AC3E}">
        <p14:creationId xmlns:p14="http://schemas.microsoft.com/office/powerpoint/2010/main" val="23245804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834AEF4-D7E7-4F81-B870-705378376AD3}" type="datetimeFigureOut">
              <a:rPr lang="en-US" smtClean="0"/>
              <a:t>9/27/2019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415555-36F3-400B-AD00-5A250BA1508B}" type="slidenum">
              <a:rPr lang="en-US" smtClean="0"/>
              <a:t>‹#›</a:t>
            </a:fld>
            <a:endParaRPr lang="en-US" dirty="0"/>
          </a:p>
        </p:txBody>
      </p:sp>
    </p:spTree>
    <p:extLst>
      <p:ext uri="{BB962C8B-B14F-4D97-AF65-F5344CB8AC3E}">
        <p14:creationId xmlns:p14="http://schemas.microsoft.com/office/powerpoint/2010/main" val="24401368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415555-36F3-400B-AD00-5A250BA1508B}" type="slidenum">
              <a:rPr lang="en-US" smtClean="0"/>
              <a:t>1</a:t>
            </a:fld>
            <a:endParaRPr lang="en-US" dirty="0"/>
          </a:p>
        </p:txBody>
      </p:sp>
    </p:spTree>
    <p:extLst>
      <p:ext uri="{BB962C8B-B14F-4D97-AF65-F5344CB8AC3E}">
        <p14:creationId xmlns:p14="http://schemas.microsoft.com/office/powerpoint/2010/main" val="377932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415555-36F3-400B-AD00-5A250BA1508B}" type="slidenum">
              <a:rPr lang="en-US" smtClean="0"/>
              <a:t>2</a:t>
            </a:fld>
            <a:endParaRPr lang="en-US" dirty="0"/>
          </a:p>
        </p:txBody>
      </p:sp>
    </p:spTree>
    <p:extLst>
      <p:ext uri="{BB962C8B-B14F-4D97-AF65-F5344CB8AC3E}">
        <p14:creationId xmlns:p14="http://schemas.microsoft.com/office/powerpoint/2010/main" val="3750117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Hanford cleanup began in 1989, with an agreement between DOE, EPA, and Washington State</a:t>
            </a:r>
          </a:p>
          <a:p>
            <a:r>
              <a:rPr lang="en-US" dirty="0"/>
              <a:t>The Tri-Party Agreement established 161 milestones for completing cleanup. </a:t>
            </a:r>
          </a:p>
          <a:p>
            <a:r>
              <a:rPr lang="en-US" dirty="0"/>
              <a:t>Since then, hundreds of milestones and target dates have been added, with approximately 96 percent (1,665) completed on or ahead of schedule </a:t>
            </a:r>
            <a:r>
              <a:rPr lang="en-US" sz="1000" dirty="0"/>
              <a:t>(Oct. 2018 stats)</a:t>
            </a:r>
          </a:p>
          <a:p>
            <a:r>
              <a:rPr lang="en-US" dirty="0"/>
              <a:t>After more than 25 years of cleanup, considerable progress has been made at Hanford, reducing the risk the site poses to the health and safety of workers, the public, and the environment. </a:t>
            </a:r>
          </a:p>
          <a:p>
            <a:endParaRPr lang="en-US" dirty="0"/>
          </a:p>
        </p:txBody>
      </p:sp>
      <p:sp>
        <p:nvSpPr>
          <p:cNvPr id="4" name="Slide Number Placeholder 3"/>
          <p:cNvSpPr>
            <a:spLocks noGrp="1"/>
          </p:cNvSpPr>
          <p:nvPr>
            <p:ph type="sldNum" sz="quarter" idx="10"/>
          </p:nvPr>
        </p:nvSpPr>
        <p:spPr/>
        <p:txBody>
          <a:bodyPr/>
          <a:lstStyle/>
          <a:p>
            <a:pPr>
              <a:defRPr/>
            </a:pPr>
            <a:fld id="{B126B795-D9C6-4D38-A32D-DE77064D0CA3}" type="slidenum">
              <a:rPr lang="en-US" smtClean="0"/>
              <a:pPr>
                <a:defRPr/>
              </a:pPr>
              <a:t>3</a:t>
            </a:fld>
            <a:endParaRPr lang="en-US" dirty="0"/>
          </a:p>
        </p:txBody>
      </p:sp>
    </p:spTree>
    <p:extLst>
      <p:ext uri="{BB962C8B-B14F-4D97-AF65-F5344CB8AC3E}">
        <p14:creationId xmlns:p14="http://schemas.microsoft.com/office/powerpoint/2010/main" val="3472105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415555-36F3-400B-AD00-5A250BA1508B}" type="slidenum">
              <a:rPr lang="en-US" smtClean="0"/>
              <a:t>4</a:t>
            </a:fld>
            <a:endParaRPr lang="en-US" dirty="0"/>
          </a:p>
        </p:txBody>
      </p:sp>
    </p:spTree>
    <p:extLst>
      <p:ext uri="{BB962C8B-B14F-4D97-AF65-F5344CB8AC3E}">
        <p14:creationId xmlns:p14="http://schemas.microsoft.com/office/powerpoint/2010/main" val="75219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Chromium contamination in the soils was removed by digging down to groundwater</a:t>
            </a:r>
            <a:r>
              <a:rPr lang="en-US" baseline="0" dirty="0"/>
              <a:t> to remove the source of groundwater contamination. D Reactor’s water filter building was a very solid concrete structure that was also removed by the River Corridor contractor before backfilling and revegetation.</a:t>
            </a:r>
          </a:p>
          <a:p>
            <a:endParaRPr lang="en-US" dirty="0"/>
          </a:p>
        </p:txBody>
      </p:sp>
      <p:sp>
        <p:nvSpPr>
          <p:cNvPr id="4" name="Slide Number Placeholder 3"/>
          <p:cNvSpPr>
            <a:spLocks noGrp="1"/>
          </p:cNvSpPr>
          <p:nvPr>
            <p:ph type="sldNum" sz="quarter" idx="10"/>
          </p:nvPr>
        </p:nvSpPr>
        <p:spPr/>
        <p:txBody>
          <a:bodyPr/>
          <a:lstStyle/>
          <a:p>
            <a:fld id="{24415555-36F3-400B-AD00-5A250BA1508B}" type="slidenum">
              <a:rPr lang="en-US" smtClean="0"/>
              <a:t>5</a:t>
            </a:fld>
            <a:endParaRPr lang="en-US" dirty="0"/>
          </a:p>
        </p:txBody>
      </p:sp>
    </p:spTree>
    <p:extLst>
      <p:ext uri="{BB962C8B-B14F-4D97-AF65-F5344CB8AC3E}">
        <p14:creationId xmlns:p14="http://schemas.microsoft.com/office/powerpoint/2010/main" val="26300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415555-36F3-400B-AD00-5A250BA1508B}" type="slidenum">
              <a:rPr lang="en-US" smtClean="0"/>
              <a:t>6</a:t>
            </a:fld>
            <a:endParaRPr lang="en-US" dirty="0"/>
          </a:p>
        </p:txBody>
      </p:sp>
    </p:spTree>
    <p:extLst>
      <p:ext uri="{BB962C8B-B14F-4D97-AF65-F5344CB8AC3E}">
        <p14:creationId xmlns:p14="http://schemas.microsoft.com/office/powerpoint/2010/main" val="3982660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Tx/>
              <a:buNone/>
              <a:tabLst>
                <a:tab pos="1371600" algn="l"/>
                <a:tab pos="4000500" algn="l"/>
              </a:tabLst>
              <a:defRPr/>
            </a:pPr>
            <a:r>
              <a:rPr lang="en-US" sz="1200" b="1" kern="0" dirty="0"/>
              <a:t>100-N Cleanup</a:t>
            </a:r>
          </a:p>
          <a:p>
            <a:pPr marL="171450" indent="-171450">
              <a:lnSpc>
                <a:spcPct val="100000"/>
              </a:lnSpc>
              <a:tabLst>
                <a:tab pos="1371600" algn="l"/>
                <a:tab pos="4000500" algn="l"/>
              </a:tabLst>
              <a:defRPr/>
            </a:pPr>
            <a:r>
              <a:rPr lang="en-US" sz="1200" kern="0" dirty="0"/>
              <a:t>726,000 tons of clean material was used to backfill 98 remediated waste sites</a:t>
            </a:r>
          </a:p>
          <a:p>
            <a:pPr marL="171450" indent="-171450">
              <a:lnSpc>
                <a:spcPct val="100000"/>
              </a:lnSpc>
              <a:tabLst>
                <a:tab pos="1371600" algn="l"/>
                <a:tab pos="4000500" algn="l"/>
              </a:tabLst>
              <a:defRPr/>
            </a:pPr>
            <a:r>
              <a:rPr lang="en-US" sz="1200" kern="0" dirty="0"/>
              <a:t>Revegetated with more than 3,000 pounds of native bunchgrass seed, and approximately 78,000 shrub </a:t>
            </a:r>
            <a:r>
              <a:rPr lang="en-US" sz="1200" kern="0" dirty="0" err="1"/>
              <a:t>tubelings</a:t>
            </a:r>
            <a:r>
              <a:rPr lang="en-US" sz="1200" kern="0" dirty="0"/>
              <a:t> planted</a:t>
            </a:r>
          </a:p>
          <a:p>
            <a:pPr marL="171450" indent="-171450">
              <a:lnSpc>
                <a:spcPct val="100000"/>
              </a:lnSpc>
              <a:tabLst>
                <a:tab pos="1371600" algn="l"/>
                <a:tab pos="4000500" algn="l"/>
              </a:tabLst>
              <a:defRPr/>
            </a:pPr>
            <a:r>
              <a:rPr lang="en-US" sz="1200" kern="0" dirty="0"/>
              <a:t>Backfill left the area with more natural appearance, using contouring and boulders</a:t>
            </a:r>
          </a:p>
          <a:p>
            <a:endParaRPr lang="en-US" dirty="0"/>
          </a:p>
        </p:txBody>
      </p:sp>
      <p:sp>
        <p:nvSpPr>
          <p:cNvPr id="4" name="Slide Number Placeholder 3"/>
          <p:cNvSpPr>
            <a:spLocks noGrp="1"/>
          </p:cNvSpPr>
          <p:nvPr>
            <p:ph type="sldNum" sz="quarter" idx="10"/>
          </p:nvPr>
        </p:nvSpPr>
        <p:spPr/>
        <p:txBody>
          <a:bodyPr/>
          <a:lstStyle/>
          <a:p>
            <a:fld id="{24415555-36F3-400B-AD00-5A250BA1508B}" type="slidenum">
              <a:rPr lang="en-US" smtClean="0"/>
              <a:t>7</a:t>
            </a:fld>
            <a:endParaRPr lang="en-US" dirty="0"/>
          </a:p>
        </p:txBody>
      </p:sp>
    </p:spTree>
    <p:extLst>
      <p:ext uri="{BB962C8B-B14F-4D97-AF65-F5344CB8AC3E}">
        <p14:creationId xmlns:p14="http://schemas.microsoft.com/office/powerpoint/2010/main" val="4773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415555-36F3-400B-AD00-5A250BA1508B}" type="slidenum">
              <a:rPr lang="en-US" smtClean="0"/>
              <a:t>8</a:t>
            </a:fld>
            <a:endParaRPr lang="en-US" dirty="0"/>
          </a:p>
        </p:txBody>
      </p:sp>
    </p:spTree>
    <p:extLst>
      <p:ext uri="{BB962C8B-B14F-4D97-AF65-F5344CB8AC3E}">
        <p14:creationId xmlns:p14="http://schemas.microsoft.com/office/powerpoint/2010/main" val="1848123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415555-36F3-400B-AD00-5A250BA1508B}" type="slidenum">
              <a:rPr lang="en-US" smtClean="0"/>
              <a:t>9</a:t>
            </a:fld>
            <a:endParaRPr lang="en-US" dirty="0"/>
          </a:p>
        </p:txBody>
      </p:sp>
    </p:spTree>
    <p:extLst>
      <p:ext uri="{BB962C8B-B14F-4D97-AF65-F5344CB8AC3E}">
        <p14:creationId xmlns:p14="http://schemas.microsoft.com/office/powerpoint/2010/main" val="1344253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flipV="1">
            <a:off x="0" y="6279591"/>
            <a:ext cx="9144000" cy="27432"/>
          </a:xfrm>
          <a:prstGeom prst="rect">
            <a:avLst/>
          </a:prstGeom>
          <a:solidFill>
            <a:srgbClr val="004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0" y="2"/>
            <a:ext cx="9144000" cy="2769577"/>
          </a:xfrm>
          <a:prstGeom prst="rect">
            <a:avLst/>
          </a:prstGeom>
          <a:solidFill>
            <a:srgbClr val="09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1143000" y="4998593"/>
            <a:ext cx="6858000" cy="1132175"/>
          </a:xfrm>
        </p:spPr>
        <p:txBody>
          <a:bodyPr vert="horz" lIns="91440" tIns="45720" rIns="91440" bIns="45720" rtlCol="0">
            <a:normAutofit/>
          </a:bodyPr>
          <a:lstStyle>
            <a:lvl1pPr>
              <a:defRPr lang="en-US" dirty="0">
                <a:solidFill>
                  <a:schemeClr val="tx1">
                    <a:lumMod val="75000"/>
                    <a:lumOff val="25000"/>
                  </a:schemeClr>
                </a:solidFill>
              </a:defRPr>
            </a:lvl1pPr>
          </a:lstStyle>
          <a:p>
            <a:pPr marL="0" lvl="0" indent="0" algn="ctr">
              <a:spcAft>
                <a:spcPts val="800"/>
              </a:spcAft>
              <a:buNone/>
            </a:pPr>
            <a:r>
              <a:rPr lang="en-US" dirty="0"/>
              <a:t>Click to edit Master subtitle style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23220" y="1554211"/>
            <a:ext cx="6697560" cy="956794"/>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7278" y="187753"/>
            <a:ext cx="1351860" cy="1327851"/>
          </a:xfrm>
          <a:prstGeom prst="rect">
            <a:avLst/>
          </a:prstGeom>
        </p:spPr>
      </p:pic>
      <p:sp>
        <p:nvSpPr>
          <p:cNvPr id="14" name="Text Placeholder 13"/>
          <p:cNvSpPr>
            <a:spLocks noGrp="1"/>
          </p:cNvSpPr>
          <p:nvPr>
            <p:ph type="body" sz="quarter" idx="10" hasCustomPrompt="1"/>
          </p:nvPr>
        </p:nvSpPr>
        <p:spPr>
          <a:xfrm>
            <a:off x="3424239" y="6410327"/>
            <a:ext cx="2393950" cy="258763"/>
          </a:xfrm>
        </p:spPr>
        <p:txBody>
          <a:bodyPr>
            <a:noAutofit/>
          </a:bodyPr>
          <a:lstStyle>
            <a:lvl1pPr marL="0" indent="0" algn="ctr">
              <a:buFontTx/>
              <a:buNone/>
              <a:defRPr sz="1400" i="1">
                <a:solidFill>
                  <a:srgbClr val="09436B"/>
                </a:solidFill>
              </a:defRPr>
            </a:lvl1pPr>
            <a:lvl2pPr marL="457200" indent="0" algn="ctr">
              <a:buFontTx/>
              <a:buNone/>
              <a:defRPr sz="1200" i="1">
                <a:solidFill>
                  <a:srgbClr val="09436B"/>
                </a:solidFill>
              </a:defRPr>
            </a:lvl2pPr>
            <a:lvl3pPr marL="914400" indent="0" algn="ctr">
              <a:buFontTx/>
              <a:buNone/>
              <a:defRPr sz="1100" i="1">
                <a:solidFill>
                  <a:srgbClr val="09436B"/>
                </a:solidFill>
              </a:defRPr>
            </a:lvl3pPr>
            <a:lvl4pPr marL="1371600" indent="0" algn="ctr">
              <a:buFontTx/>
              <a:buNone/>
              <a:defRPr sz="1050" i="1">
                <a:solidFill>
                  <a:srgbClr val="09436B"/>
                </a:solidFill>
              </a:defRPr>
            </a:lvl4pPr>
            <a:lvl5pPr marL="1828800" indent="0" algn="ctr">
              <a:buFontTx/>
              <a:buNone/>
              <a:defRPr sz="1050" i="1">
                <a:solidFill>
                  <a:srgbClr val="09436B"/>
                </a:solidFill>
              </a:defRPr>
            </a:lvl5pPr>
          </a:lstStyle>
          <a:p>
            <a:pPr lvl="0"/>
            <a:r>
              <a:rPr lang="en-US" dirty="0"/>
              <a:t>Date</a:t>
            </a:r>
          </a:p>
        </p:txBody>
      </p:sp>
      <p:sp>
        <p:nvSpPr>
          <p:cNvPr id="15" name="Rectangle 14"/>
          <p:cNvSpPr/>
          <p:nvPr userDrawn="1"/>
        </p:nvSpPr>
        <p:spPr>
          <a:xfrm>
            <a:off x="0" y="2593320"/>
            <a:ext cx="9144000" cy="27432"/>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077826" y="2808188"/>
            <a:ext cx="6923174" cy="2190405"/>
          </a:xfrm>
          <a:prstGeom prst="rect">
            <a:avLst/>
          </a:prstGeom>
        </p:spPr>
        <p:txBody>
          <a:bodyPr>
            <a:noAutofit/>
          </a:bodyPr>
          <a:lstStyle>
            <a:lvl1pPr algn="ctr">
              <a:defRPr sz="3200" b="1">
                <a:solidFill>
                  <a:srgbClr val="09436B"/>
                </a:solidFill>
              </a:defRPr>
            </a:lvl1pPr>
          </a:lstStyle>
          <a:p>
            <a:r>
              <a:rPr lang="en-US" dirty="0"/>
              <a:t>Click to edit Master title style</a:t>
            </a:r>
          </a:p>
        </p:txBody>
      </p:sp>
    </p:spTree>
    <p:extLst>
      <p:ext uri="{BB962C8B-B14F-4D97-AF65-F5344CB8AC3E}">
        <p14:creationId xmlns:p14="http://schemas.microsoft.com/office/powerpoint/2010/main" val="40599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ond Title for images">
    <p:spTree>
      <p:nvGrpSpPr>
        <p:cNvPr id="1" name=""/>
        <p:cNvGrpSpPr/>
        <p:nvPr/>
      </p:nvGrpSpPr>
      <p:grpSpPr>
        <a:xfrm>
          <a:off x="0" y="0"/>
          <a:ext cx="0" cy="0"/>
          <a:chOff x="0" y="0"/>
          <a:chExt cx="0" cy="0"/>
        </a:xfrm>
      </p:grpSpPr>
      <p:sp>
        <p:nvSpPr>
          <p:cNvPr id="2" name="Title 1"/>
          <p:cNvSpPr>
            <a:spLocks noGrp="1"/>
          </p:cNvSpPr>
          <p:nvPr>
            <p:ph type="title"/>
          </p:nvPr>
        </p:nvSpPr>
        <p:spPr>
          <a:xfrm>
            <a:off x="2958353" y="91440"/>
            <a:ext cx="6181344" cy="914400"/>
          </a:xfrm>
          <a:prstGeom prst="rect">
            <a:avLst/>
          </a:prstGeom>
        </p:spPr>
        <p:txBody>
          <a:bodyPr vert="horz" lIns="91440" tIns="45720" rIns="91440" bIns="45720" rtlCol="0" anchor="ctr" anchorCtr="0">
            <a:normAutofit/>
          </a:bodyPr>
          <a:lstStyle>
            <a:lvl1pPr>
              <a:defRPr lang="en-US" dirty="0"/>
            </a:lvl1pPr>
          </a:lstStyle>
          <a:p>
            <a:pPr lvl="0"/>
            <a:r>
              <a:rPr lang="en-US" dirty="0"/>
              <a:t>Click to edit Master title style</a:t>
            </a:r>
          </a:p>
        </p:txBody>
      </p:sp>
      <p:sp>
        <p:nvSpPr>
          <p:cNvPr id="3" name="Text Placeholder 2"/>
          <p:cNvSpPr>
            <a:spLocks noGrp="1"/>
          </p:cNvSpPr>
          <p:nvPr>
            <p:ph type="body" idx="1"/>
          </p:nvPr>
        </p:nvSpPr>
        <p:spPr>
          <a:xfrm>
            <a:off x="629842" y="1351086"/>
            <a:ext cx="7770087" cy="397032"/>
          </a:xfrm>
        </p:spPr>
        <p:txBody>
          <a:bodyPr anchor="b">
            <a:noAutofit/>
          </a:bodyPr>
          <a:lstStyle>
            <a:lvl1pPr marL="0" indent="0">
              <a:buNone/>
              <a:defRPr sz="2200" b="1">
                <a:solidFill>
                  <a:srgbClr val="0943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76663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62656" y="91440"/>
            <a:ext cx="6181344" cy="914400"/>
          </a:xfrm>
          <a:prstGeom prst="rect">
            <a:avLst/>
          </a:prstGeo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629842" y="1378788"/>
            <a:ext cx="3868340" cy="369332"/>
          </a:xfrm>
        </p:spPr>
        <p:txBody>
          <a:bodyPr anchor="b">
            <a:noAutofit/>
          </a:bodyPr>
          <a:lstStyle>
            <a:lvl1pPr marL="0" indent="0">
              <a:buNone/>
              <a:defRPr sz="2000" b="1">
                <a:solidFill>
                  <a:srgbClr val="0943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846729"/>
            <a:ext cx="3868340" cy="968470"/>
          </a:xfrm>
        </p:spPr>
        <p:txBody>
          <a:bodyPr>
            <a:noAutofit/>
          </a:bodyPr>
          <a:lstStyle>
            <a:lvl1pPr>
              <a:buClr>
                <a:schemeClr val="tx1"/>
              </a:buClr>
              <a:defRPr sz="2000"/>
            </a:lvl1pPr>
            <a:lvl2pPr marL="685800" indent="-228600">
              <a:buClr>
                <a:schemeClr val="tx1"/>
              </a:buClr>
              <a:buFont typeface="Courier New" panose="02070309020205020404" pitchFamily="49" charset="0"/>
              <a:buChar char="o"/>
              <a:defRPr sz="1800"/>
            </a:lvl2pPr>
            <a:lvl3pPr marL="1143000" indent="-228600">
              <a:buClr>
                <a:schemeClr val="tx1"/>
              </a:buClr>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29151" y="1378788"/>
            <a:ext cx="3887391" cy="369332"/>
          </a:xfrm>
        </p:spPr>
        <p:txBody>
          <a:bodyPr anchor="b">
            <a:noAutofit/>
          </a:bodyPr>
          <a:lstStyle>
            <a:lvl1pPr marL="0" indent="0">
              <a:buNone/>
              <a:defRPr sz="2000" b="1">
                <a:solidFill>
                  <a:srgbClr val="0943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1846729"/>
            <a:ext cx="3887391" cy="968470"/>
          </a:xfrm>
        </p:spPr>
        <p:txBody>
          <a:bodyPr>
            <a:noAutofit/>
          </a:bodyPr>
          <a:lstStyle>
            <a:lvl1pPr>
              <a:buClr>
                <a:schemeClr val="tx1"/>
              </a:buClr>
              <a:defRPr sz="2000"/>
            </a:lvl1pPr>
            <a:lvl2pPr marL="685800" indent="-228600">
              <a:buClr>
                <a:schemeClr val="tx1"/>
              </a:buClr>
              <a:buFont typeface="Courier New" panose="02070309020205020404" pitchFamily="49" charset="0"/>
              <a:buChar char="o"/>
              <a:defRPr sz="1800"/>
            </a:lvl2pPr>
            <a:lvl3pPr marL="1143000" indent="-228600">
              <a:buClr>
                <a:schemeClr val="tx1"/>
              </a:buClr>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8121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62656" y="91440"/>
            <a:ext cx="6181344" cy="914400"/>
          </a:xfrm>
          <a:prstGeom prst="rect">
            <a:avLst/>
          </a:prstGeo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5" name="Text Placeholder 4"/>
          <p:cNvSpPr>
            <a:spLocks noGrp="1"/>
          </p:cNvSpPr>
          <p:nvPr>
            <p:ph type="body" sz="quarter" idx="3"/>
          </p:nvPr>
        </p:nvSpPr>
        <p:spPr>
          <a:xfrm>
            <a:off x="4629151" y="1378788"/>
            <a:ext cx="3887391" cy="369332"/>
          </a:xfrm>
        </p:spPr>
        <p:txBody>
          <a:bodyPr anchor="b">
            <a:noAutofit/>
          </a:bodyPr>
          <a:lstStyle>
            <a:lvl1pPr marL="0" indent="0">
              <a:buNone/>
              <a:defRPr sz="2000" b="1">
                <a:solidFill>
                  <a:srgbClr val="0943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1846729"/>
            <a:ext cx="3887391" cy="968470"/>
          </a:xfrm>
        </p:spPr>
        <p:txBody>
          <a:bodyPr>
            <a:noAutofit/>
          </a:bodyPr>
          <a:lstStyle>
            <a:lvl1pPr>
              <a:buClr>
                <a:schemeClr val="tx1"/>
              </a:buClr>
              <a:defRPr sz="2000"/>
            </a:lvl1pPr>
            <a:lvl2pPr marL="685800" indent="-228600">
              <a:buClr>
                <a:schemeClr val="tx1"/>
              </a:buClr>
              <a:buFont typeface="Courier New" panose="02070309020205020404" pitchFamily="49" charset="0"/>
              <a:buChar char="o"/>
              <a:defRPr sz="1800"/>
            </a:lvl2pPr>
            <a:lvl3pPr marL="1143000" indent="-228600">
              <a:buClr>
                <a:schemeClr val="tx1"/>
              </a:buClr>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19787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62656" y="91440"/>
            <a:ext cx="6181344" cy="914400"/>
          </a:xfrm>
          <a:prstGeom prst="rect">
            <a:avLst/>
          </a:prstGeo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629842" y="1378788"/>
            <a:ext cx="3868340" cy="369332"/>
          </a:xfrm>
        </p:spPr>
        <p:txBody>
          <a:bodyPr anchor="b">
            <a:noAutofit/>
          </a:bodyPr>
          <a:lstStyle>
            <a:lvl1pPr marL="0" indent="0">
              <a:buNone/>
              <a:defRPr sz="2000" b="1">
                <a:solidFill>
                  <a:srgbClr val="0943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846729"/>
            <a:ext cx="3868340" cy="968470"/>
          </a:xfrm>
        </p:spPr>
        <p:txBody>
          <a:bodyPr>
            <a:noAutofit/>
          </a:bodyPr>
          <a:lstStyle>
            <a:lvl1pPr>
              <a:buClr>
                <a:schemeClr val="tx1"/>
              </a:buClr>
              <a:defRPr sz="2000"/>
            </a:lvl1pPr>
            <a:lvl2pPr marL="685800" indent="-228600">
              <a:buClr>
                <a:schemeClr val="tx1"/>
              </a:buClr>
              <a:buFont typeface="Courier New" panose="02070309020205020404" pitchFamily="49" charset="0"/>
              <a:buChar char="o"/>
              <a:defRPr sz="1800"/>
            </a:lvl2pPr>
            <a:lvl3pPr marL="1143000" indent="-228600">
              <a:buClr>
                <a:schemeClr val="tx1"/>
              </a:buClr>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66129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Photo">
    <p:spTree>
      <p:nvGrpSpPr>
        <p:cNvPr id="1" name=""/>
        <p:cNvGrpSpPr/>
        <p:nvPr/>
      </p:nvGrpSpPr>
      <p:grpSpPr>
        <a:xfrm>
          <a:off x="0" y="0"/>
          <a:ext cx="0" cy="0"/>
          <a:chOff x="0" y="0"/>
          <a:chExt cx="0" cy="0"/>
        </a:xfrm>
      </p:grpSpPr>
      <p:sp>
        <p:nvSpPr>
          <p:cNvPr id="9" name="Rectangle 8"/>
          <p:cNvSpPr/>
          <p:nvPr userDrawn="1"/>
        </p:nvSpPr>
        <p:spPr>
          <a:xfrm>
            <a:off x="272560" y="6279591"/>
            <a:ext cx="8458200" cy="18288"/>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1085" y="6322784"/>
            <a:ext cx="1459345" cy="425586"/>
          </a:xfrm>
          <a:prstGeom prst="rect">
            <a:avLst/>
          </a:prstGeom>
        </p:spPr>
      </p:pic>
    </p:spTree>
    <p:extLst>
      <p:ext uri="{BB962C8B-B14F-4D97-AF65-F5344CB8AC3E}">
        <p14:creationId xmlns:p14="http://schemas.microsoft.com/office/powerpoint/2010/main" val="1530316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reak mult. pres.">
    <p:spTree>
      <p:nvGrpSpPr>
        <p:cNvPr id="1" name=""/>
        <p:cNvGrpSpPr/>
        <p:nvPr/>
      </p:nvGrpSpPr>
      <p:grpSpPr>
        <a:xfrm>
          <a:off x="0" y="0"/>
          <a:ext cx="0" cy="0"/>
          <a:chOff x="0" y="0"/>
          <a:chExt cx="0" cy="0"/>
        </a:xfrm>
      </p:grpSpPr>
      <p:sp>
        <p:nvSpPr>
          <p:cNvPr id="3" name="Rectangle 2"/>
          <p:cNvSpPr/>
          <p:nvPr userDrawn="1"/>
        </p:nvSpPr>
        <p:spPr>
          <a:xfrm>
            <a:off x="0" y="2"/>
            <a:ext cx="9144000" cy="10847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0483" y="359557"/>
            <a:ext cx="2735405" cy="390772"/>
          </a:xfrm>
          <a:prstGeom prst="rect">
            <a:avLst/>
          </a:prstGeom>
        </p:spPr>
      </p:pic>
      <p:sp>
        <p:nvSpPr>
          <p:cNvPr id="2" name="Title 1"/>
          <p:cNvSpPr>
            <a:spLocks noGrp="1"/>
          </p:cNvSpPr>
          <p:nvPr>
            <p:ph type="title"/>
          </p:nvPr>
        </p:nvSpPr>
        <p:spPr>
          <a:xfrm>
            <a:off x="623888" y="1995381"/>
            <a:ext cx="7886700" cy="2852737"/>
          </a:xfrm>
          <a:prstGeom prst="rect">
            <a:avLst/>
          </a:prstGeom>
        </p:spPr>
        <p:txBody>
          <a:bodyPr vert="horz" lIns="91440" tIns="45720" rIns="91440" bIns="45720" rtlCol="0" anchor="ctr" anchorCtr="0">
            <a:noAutofit/>
          </a:bodyPr>
          <a:lstStyle>
            <a:lvl1pPr>
              <a:defRPr lang="en-US" sz="3600" b="1" dirty="0">
                <a:solidFill>
                  <a:srgbClr val="09436B"/>
                </a:solidFill>
              </a:defRPr>
            </a:lvl1pPr>
          </a:lstStyle>
          <a:p>
            <a:pPr lvl="0" algn="ctr"/>
            <a:r>
              <a:rPr lang="en-US"/>
              <a:t>Click to edit Master title style</a:t>
            </a:r>
            <a:endParaRPr lang="en-US" dirty="0"/>
          </a:p>
        </p:txBody>
      </p:sp>
      <p:sp>
        <p:nvSpPr>
          <p:cNvPr id="11" name="Rectangle 10"/>
          <p:cNvSpPr/>
          <p:nvPr userDrawn="1"/>
        </p:nvSpPr>
        <p:spPr>
          <a:xfrm>
            <a:off x="272560" y="6279591"/>
            <a:ext cx="8458200" cy="18288"/>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272560" y="988825"/>
            <a:ext cx="8458200" cy="18288"/>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31085" y="6322784"/>
            <a:ext cx="1459345" cy="425586"/>
          </a:xfrm>
          <a:prstGeom prst="rect">
            <a:avLst/>
          </a:prstGeom>
        </p:spPr>
      </p:pic>
      <p:sp>
        <p:nvSpPr>
          <p:cNvPr id="14" name="Rectangle 13"/>
          <p:cNvSpPr/>
          <p:nvPr userDrawn="1"/>
        </p:nvSpPr>
        <p:spPr>
          <a:xfrm flipV="1">
            <a:off x="0" y="6279591"/>
            <a:ext cx="9144000" cy="27432"/>
          </a:xfrm>
          <a:prstGeom prst="rect">
            <a:avLst/>
          </a:prstGeom>
          <a:solidFill>
            <a:srgbClr val="004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63794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Break main pres.">
    <p:spTree>
      <p:nvGrpSpPr>
        <p:cNvPr id="1" name=""/>
        <p:cNvGrpSpPr/>
        <p:nvPr/>
      </p:nvGrpSpPr>
      <p:grpSpPr>
        <a:xfrm>
          <a:off x="0" y="0"/>
          <a:ext cx="0" cy="0"/>
          <a:chOff x="0" y="0"/>
          <a:chExt cx="0" cy="0"/>
        </a:xfrm>
      </p:grpSpPr>
      <p:sp>
        <p:nvSpPr>
          <p:cNvPr id="2" name="Title 1"/>
          <p:cNvSpPr>
            <a:spLocks noGrp="1"/>
          </p:cNvSpPr>
          <p:nvPr>
            <p:ph type="title"/>
          </p:nvPr>
        </p:nvSpPr>
        <p:spPr>
          <a:xfrm>
            <a:off x="623888" y="2039631"/>
            <a:ext cx="7886700" cy="2852737"/>
          </a:xfrm>
          <a:prstGeom prst="rect">
            <a:avLst/>
          </a:prstGeom>
        </p:spPr>
        <p:txBody>
          <a:bodyPr vert="horz" lIns="91440" tIns="45720" rIns="91440" bIns="45720" rtlCol="0" anchor="ctr" anchorCtr="0">
            <a:noAutofit/>
          </a:bodyPr>
          <a:lstStyle>
            <a:lvl1pPr>
              <a:defRPr lang="en-US" sz="3600" b="1" dirty="0"/>
            </a:lvl1pPr>
          </a:lstStyle>
          <a:p>
            <a:pPr lvl="0" algn="ctr"/>
            <a:r>
              <a:rPr lang="en-US"/>
              <a:t>Click to edit Master 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0482" y="367689"/>
            <a:ext cx="2646483" cy="378069"/>
          </a:xfrm>
          <a:prstGeom prst="rect">
            <a:avLst/>
          </a:prstGeom>
        </p:spPr>
      </p:pic>
      <p:sp>
        <p:nvSpPr>
          <p:cNvPr id="11" name="Rectangle 10"/>
          <p:cNvSpPr/>
          <p:nvPr userDrawn="1"/>
        </p:nvSpPr>
        <p:spPr>
          <a:xfrm>
            <a:off x="272560" y="6279591"/>
            <a:ext cx="8458200" cy="18288"/>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272560" y="988825"/>
            <a:ext cx="8458200" cy="18288"/>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31085" y="6322784"/>
            <a:ext cx="1459345" cy="425586"/>
          </a:xfrm>
          <a:prstGeom prst="rect">
            <a:avLst/>
          </a:prstGeom>
        </p:spPr>
      </p:pic>
    </p:spTree>
    <p:extLst>
      <p:ext uri="{BB962C8B-B14F-4D97-AF65-F5344CB8AC3E}">
        <p14:creationId xmlns:p14="http://schemas.microsoft.com/office/powerpoint/2010/main" val="2529937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218115"/>
            <a:ext cx="7886700" cy="1079270"/>
          </a:xfrm>
        </p:spPr>
        <p:txBody>
          <a:bodyPr/>
          <a:lstStyle>
            <a:lvl1pPr>
              <a:buClr>
                <a:schemeClr val="tx1"/>
              </a:buClr>
              <a:defRPr/>
            </a:lvl1pPr>
            <a:lvl2pPr marL="687388" indent="-230188">
              <a:buClr>
                <a:schemeClr val="tx1"/>
              </a:buClr>
              <a:buFont typeface="Courier New" panose="02070309020205020404" pitchFamily="49" charset="0"/>
              <a:buChar char="o"/>
              <a:defRPr/>
            </a:lvl2pPr>
            <a:lvl3pPr marL="1143000" indent="-228600">
              <a:buClr>
                <a:schemeClr val="tx1"/>
              </a:buClr>
              <a:buFont typeface="Arial" panose="020B0604020202020204" pitchFamily="34" charset="0"/>
              <a:buChar char="–"/>
              <a:defRPr/>
            </a:lvl3pPr>
            <a:lvl4pPr marL="1600200" indent="-228600">
              <a:buClr>
                <a:schemeClr val="tx1"/>
              </a:buClr>
              <a:buFont typeface="Courier New" panose="02070309020205020404" pitchFamily="49" charset="0"/>
              <a:buChar char="o"/>
              <a:defRPr/>
            </a:lvl4pPr>
            <a:lvl5pPr>
              <a:buClr>
                <a:schemeClr val="tx1"/>
              </a:buCl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97017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flipV="1">
            <a:off x="0" y="6279591"/>
            <a:ext cx="9144000" cy="27432"/>
          </a:xfrm>
          <a:prstGeom prst="rect">
            <a:avLst/>
          </a:prstGeom>
          <a:solidFill>
            <a:srgbClr val="004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0" y="2"/>
            <a:ext cx="9144000" cy="2769577"/>
          </a:xfrm>
          <a:prstGeom prst="rect">
            <a:avLst/>
          </a:prstGeom>
          <a:solidFill>
            <a:srgbClr val="09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1143000" y="4998593"/>
            <a:ext cx="6858000" cy="1132175"/>
          </a:xfrm>
        </p:spPr>
        <p:txBody>
          <a:bodyPr vert="horz" lIns="91440" tIns="45720" rIns="91440" bIns="45720" rtlCol="0">
            <a:normAutofit/>
          </a:bodyPr>
          <a:lstStyle>
            <a:lvl1pPr>
              <a:defRPr lang="en-US" dirty="0">
                <a:solidFill>
                  <a:schemeClr val="tx1">
                    <a:lumMod val="75000"/>
                    <a:lumOff val="25000"/>
                  </a:schemeClr>
                </a:solidFill>
              </a:defRPr>
            </a:lvl1pPr>
          </a:lstStyle>
          <a:p>
            <a:pPr marL="0" lvl="0" indent="0" algn="ctr">
              <a:spcAft>
                <a:spcPts val="800"/>
              </a:spcAft>
              <a:buNone/>
            </a:pPr>
            <a:r>
              <a:rPr lang="en-US" dirty="0"/>
              <a:t>Click to edit Master subtitle style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23220" y="1554211"/>
            <a:ext cx="6697560" cy="956794"/>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7278" y="187753"/>
            <a:ext cx="1351860" cy="1327851"/>
          </a:xfrm>
          <a:prstGeom prst="rect">
            <a:avLst/>
          </a:prstGeom>
        </p:spPr>
      </p:pic>
      <p:sp>
        <p:nvSpPr>
          <p:cNvPr id="14" name="Text Placeholder 13"/>
          <p:cNvSpPr>
            <a:spLocks noGrp="1"/>
          </p:cNvSpPr>
          <p:nvPr>
            <p:ph type="body" sz="quarter" idx="10" hasCustomPrompt="1"/>
          </p:nvPr>
        </p:nvSpPr>
        <p:spPr>
          <a:xfrm>
            <a:off x="3424239" y="6410327"/>
            <a:ext cx="2393950" cy="258763"/>
          </a:xfrm>
        </p:spPr>
        <p:txBody>
          <a:bodyPr>
            <a:noAutofit/>
          </a:bodyPr>
          <a:lstStyle>
            <a:lvl1pPr marL="0" indent="0" algn="ctr">
              <a:buFontTx/>
              <a:buNone/>
              <a:defRPr sz="1400" i="1">
                <a:solidFill>
                  <a:srgbClr val="09436B"/>
                </a:solidFill>
              </a:defRPr>
            </a:lvl1pPr>
            <a:lvl2pPr marL="457200" indent="0" algn="ctr">
              <a:buFontTx/>
              <a:buNone/>
              <a:defRPr sz="1200" i="1">
                <a:solidFill>
                  <a:srgbClr val="09436B"/>
                </a:solidFill>
              </a:defRPr>
            </a:lvl2pPr>
            <a:lvl3pPr marL="914400" indent="0" algn="ctr">
              <a:buFontTx/>
              <a:buNone/>
              <a:defRPr sz="1100" i="1">
                <a:solidFill>
                  <a:srgbClr val="09436B"/>
                </a:solidFill>
              </a:defRPr>
            </a:lvl3pPr>
            <a:lvl4pPr marL="1371600" indent="0" algn="ctr">
              <a:buFontTx/>
              <a:buNone/>
              <a:defRPr sz="1050" i="1">
                <a:solidFill>
                  <a:srgbClr val="09436B"/>
                </a:solidFill>
              </a:defRPr>
            </a:lvl4pPr>
            <a:lvl5pPr marL="1828800" indent="0" algn="ctr">
              <a:buFontTx/>
              <a:buNone/>
              <a:defRPr sz="1050" i="1">
                <a:solidFill>
                  <a:srgbClr val="09436B"/>
                </a:solidFill>
              </a:defRPr>
            </a:lvl5pPr>
          </a:lstStyle>
          <a:p>
            <a:pPr lvl="0"/>
            <a:r>
              <a:rPr lang="en-US" dirty="0"/>
              <a:t>Date</a:t>
            </a:r>
          </a:p>
        </p:txBody>
      </p:sp>
      <p:sp>
        <p:nvSpPr>
          <p:cNvPr id="15" name="Rectangle 14"/>
          <p:cNvSpPr/>
          <p:nvPr userDrawn="1"/>
        </p:nvSpPr>
        <p:spPr>
          <a:xfrm>
            <a:off x="0" y="2593320"/>
            <a:ext cx="9144000" cy="27432"/>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077826" y="2808188"/>
            <a:ext cx="6923174" cy="2190405"/>
          </a:xfrm>
          <a:prstGeom prst="rect">
            <a:avLst/>
          </a:prstGeom>
        </p:spPr>
        <p:txBody>
          <a:bodyPr>
            <a:noAutofit/>
          </a:bodyPr>
          <a:lstStyle>
            <a:lvl1pPr algn="ctr">
              <a:defRPr sz="3200" b="1">
                <a:solidFill>
                  <a:srgbClr val="09436B"/>
                </a:solidFill>
              </a:defRPr>
            </a:lvl1pPr>
          </a:lstStyle>
          <a:p>
            <a:r>
              <a:rPr lang="en-US" dirty="0"/>
              <a:t>Click to edit Master title style</a:t>
            </a:r>
          </a:p>
        </p:txBody>
      </p:sp>
    </p:spTree>
    <p:extLst>
      <p:ext uri="{BB962C8B-B14F-4D97-AF65-F5344CB8AC3E}">
        <p14:creationId xmlns:p14="http://schemas.microsoft.com/office/powerpoint/2010/main" val="4152790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60414" y="90808"/>
            <a:ext cx="6183585" cy="916307"/>
          </a:xfrm>
          <a:prstGeom prst="rect">
            <a:avLst/>
          </a:prstGeom>
        </p:spPr>
        <p:txBody>
          <a:bodyPr/>
          <a:lstStyle>
            <a:lvl1pPr>
              <a:defRPr>
                <a:solidFill>
                  <a:srgbClr val="09436B"/>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218115"/>
            <a:ext cx="7886700" cy="1079270"/>
          </a:xfrm>
        </p:spPr>
        <p:txBody>
          <a:bodyPr/>
          <a:lstStyle>
            <a:lvl1pPr>
              <a:buClr>
                <a:schemeClr val="tx1"/>
              </a:buClr>
              <a:defRPr/>
            </a:lvl1pPr>
            <a:lvl2pPr marL="687388" indent="-230188">
              <a:buClr>
                <a:schemeClr val="tx1"/>
              </a:buClr>
              <a:buFont typeface="Courier New" panose="02070309020205020404" pitchFamily="49" charset="0"/>
              <a:buChar char="o"/>
              <a:defRPr/>
            </a:lvl2pPr>
            <a:lvl3pPr marL="1143000" indent="-228600">
              <a:buClr>
                <a:schemeClr val="tx1"/>
              </a:buClr>
              <a:buFont typeface="Arial" panose="020B0604020202020204" pitchFamily="34" charset="0"/>
              <a:buChar char="–"/>
              <a:defRPr/>
            </a:lvl3pPr>
            <a:lvl4pPr marL="1600200" indent="-228600">
              <a:buClr>
                <a:schemeClr val="tx1"/>
              </a:buClr>
              <a:buFont typeface="Courier New" panose="02070309020205020404" pitchFamily="49" charset="0"/>
              <a:buChar char="o"/>
              <a:defRPr/>
            </a:lvl4pPr>
            <a:lvl5pPr>
              <a:buClr>
                <a:schemeClr val="tx1"/>
              </a:buCl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76408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60414" y="90808"/>
            <a:ext cx="6183585" cy="916307"/>
          </a:xfrm>
          <a:prstGeom prst="rect">
            <a:avLst/>
          </a:prstGeom>
        </p:spPr>
        <p:txBody>
          <a:bodyPr/>
          <a:lstStyle>
            <a:lvl1pPr>
              <a:defRPr>
                <a:solidFill>
                  <a:srgbClr val="09436B"/>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218115"/>
            <a:ext cx="7886700" cy="1079270"/>
          </a:xfrm>
        </p:spPr>
        <p:txBody>
          <a:bodyPr/>
          <a:lstStyle>
            <a:lvl1pPr>
              <a:buClr>
                <a:schemeClr val="tx1"/>
              </a:buClr>
              <a:defRPr/>
            </a:lvl1pPr>
            <a:lvl2pPr marL="687388" indent="-230188">
              <a:buClr>
                <a:schemeClr val="tx1"/>
              </a:buClr>
              <a:buFont typeface="Courier New" panose="02070309020205020404" pitchFamily="49" charset="0"/>
              <a:buChar char="o"/>
              <a:defRPr/>
            </a:lvl2pPr>
            <a:lvl3pPr marL="1143000" indent="-228600">
              <a:buClr>
                <a:schemeClr val="tx1"/>
              </a:buClr>
              <a:buFont typeface="Arial" panose="020B0604020202020204" pitchFamily="34" charset="0"/>
              <a:buChar char="–"/>
              <a:defRPr/>
            </a:lvl3pPr>
            <a:lvl4pPr marL="1600200" indent="-228600">
              <a:buClr>
                <a:schemeClr val="tx1"/>
              </a:buClr>
              <a:buFont typeface="Courier New" panose="02070309020205020404" pitchFamily="49" charset="0"/>
              <a:buChar char="o"/>
              <a:defRPr/>
            </a:lvl4pPr>
            <a:lvl5pPr>
              <a:buClr>
                <a:schemeClr val="tx1"/>
              </a:buCl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91850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mp; small content">
    <p:spTree>
      <p:nvGrpSpPr>
        <p:cNvPr id="1" name=""/>
        <p:cNvGrpSpPr/>
        <p:nvPr/>
      </p:nvGrpSpPr>
      <p:grpSpPr>
        <a:xfrm>
          <a:off x="0" y="0"/>
          <a:ext cx="0" cy="0"/>
          <a:chOff x="0" y="0"/>
          <a:chExt cx="0" cy="0"/>
        </a:xfrm>
      </p:grpSpPr>
      <p:sp>
        <p:nvSpPr>
          <p:cNvPr id="2" name="Title 1"/>
          <p:cNvSpPr>
            <a:spLocks noGrp="1"/>
          </p:cNvSpPr>
          <p:nvPr>
            <p:ph type="title"/>
          </p:nvPr>
        </p:nvSpPr>
        <p:spPr>
          <a:xfrm>
            <a:off x="2960414" y="90808"/>
            <a:ext cx="6183585" cy="916307"/>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218116"/>
            <a:ext cx="7886700" cy="968470"/>
          </a:xfrm>
        </p:spPr>
        <p:txBody>
          <a:bodyPr>
            <a:noAutofit/>
          </a:bodyPr>
          <a:lstStyle>
            <a:lvl1pPr>
              <a:buClrTx/>
              <a:defRPr sz="2000"/>
            </a:lvl1pPr>
            <a:lvl2pPr marL="685800" indent="-228600">
              <a:buClr>
                <a:schemeClr val="tx1"/>
              </a:buClr>
              <a:buFont typeface="Courier New" panose="02070309020205020404" pitchFamily="49" charset="0"/>
              <a:buChar char="o"/>
              <a:defRPr sz="1800"/>
            </a:lvl2pPr>
            <a:lvl3pPr marL="1143000" indent="-228600">
              <a:buClr>
                <a:schemeClr val="tx1"/>
              </a:buClr>
              <a:buFont typeface="Arial" panose="020B0604020202020204" pitchFamily="34" charset="0"/>
              <a:buChar char="–"/>
              <a:defRPr sz="1600"/>
            </a:lvl3pPr>
            <a:lvl4pPr marL="1600200" indent="-228600">
              <a:buClr>
                <a:schemeClr val="tx1"/>
              </a:buClr>
              <a:buFont typeface="Courier New" panose="02070309020205020404" pitchFamily="49" charset="0"/>
              <a:buChar char="o"/>
              <a:defRPr sz="1400"/>
            </a:lvl4pPr>
            <a:lvl5pPr>
              <a:buClr>
                <a:schemeClr val="tx1"/>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21680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60414" y="90808"/>
            <a:ext cx="6183585" cy="916307"/>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218114"/>
            <a:ext cx="7886700" cy="1079270"/>
          </a:xfrm>
        </p:spPr>
        <p:txBody>
          <a:bodyPr/>
          <a:lstStyle>
            <a:lvl1pPr>
              <a:buClr>
                <a:schemeClr val="tx1"/>
              </a:buClr>
              <a:defRPr/>
            </a:lvl1pPr>
            <a:lvl2pPr marL="685800" indent="-228600">
              <a:buClr>
                <a:schemeClr val="tx1"/>
              </a:buClr>
              <a:buFont typeface="Courier New" panose="02070309020205020404" pitchFamily="49" charset="0"/>
              <a:buChar char="o"/>
              <a:defRPr/>
            </a:lvl2pPr>
            <a:lvl3pPr marL="1257300" indent="-342900">
              <a:buClr>
                <a:schemeClr val="tx1"/>
              </a:buClr>
              <a:buFont typeface="Arial" panose="020B0604020202020204" pitchFamily="34" charset="0"/>
              <a:buChar char="–"/>
              <a:defRPr/>
            </a:lvl3pPr>
            <a:lvl4pPr marL="1600200" indent="-228600">
              <a:buClr>
                <a:srgbClr val="2E75B6"/>
              </a:buClr>
              <a:buFont typeface="Courier New" panose="02070309020205020404" pitchFamily="49" charset="0"/>
              <a:buChar char="o"/>
              <a:defRPr/>
            </a:lvl4pPr>
            <a:lvl5pPr>
              <a:buClr>
                <a:srgbClr val="2E75B6"/>
              </a:buCl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7577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60414" y="90808"/>
            <a:ext cx="6183585" cy="916307"/>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703279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60414" y="90808"/>
            <a:ext cx="6183585" cy="91630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78779"/>
            <a:ext cx="3886200" cy="968470"/>
          </a:xfrm>
        </p:spPr>
        <p:txBody>
          <a:bodyPr>
            <a:noAutofit/>
          </a:bodyPr>
          <a:lstStyle>
            <a:lvl1pPr>
              <a:buClrTx/>
              <a:defRPr sz="2000"/>
            </a:lvl1pPr>
            <a:lvl2pPr marL="685800" indent="-228600">
              <a:buClrTx/>
              <a:buFont typeface="Courier New" panose="02070309020205020404" pitchFamily="49" charset="0"/>
              <a:buChar char="o"/>
              <a:defRPr sz="1800"/>
            </a:lvl2pPr>
            <a:lvl3pPr marL="1143000" indent="-228600">
              <a:buClrTx/>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278779"/>
            <a:ext cx="3886200" cy="968470"/>
          </a:xfrm>
        </p:spPr>
        <p:txBody>
          <a:bodyPr>
            <a:noAutofit/>
          </a:bodyPr>
          <a:lstStyle>
            <a:lvl1pPr>
              <a:buClrTx/>
              <a:defRPr sz="2000"/>
            </a:lvl1pPr>
            <a:lvl2pPr marL="685800" indent="-228600">
              <a:buClrTx/>
              <a:buFont typeface="Courier New" panose="02070309020205020404" pitchFamily="49" charset="0"/>
              <a:buChar char="o"/>
              <a:defRPr sz="1800"/>
            </a:lvl2pPr>
            <a:lvl3pPr marL="1143000" indent="-228600">
              <a:buClrTx/>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92500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ight Column">
    <p:spTree>
      <p:nvGrpSpPr>
        <p:cNvPr id="1" name=""/>
        <p:cNvGrpSpPr/>
        <p:nvPr/>
      </p:nvGrpSpPr>
      <p:grpSpPr>
        <a:xfrm>
          <a:off x="0" y="0"/>
          <a:ext cx="0" cy="0"/>
          <a:chOff x="0" y="0"/>
          <a:chExt cx="0" cy="0"/>
        </a:xfrm>
      </p:grpSpPr>
      <p:sp>
        <p:nvSpPr>
          <p:cNvPr id="2" name="Title 1"/>
          <p:cNvSpPr>
            <a:spLocks noGrp="1"/>
          </p:cNvSpPr>
          <p:nvPr>
            <p:ph type="title"/>
          </p:nvPr>
        </p:nvSpPr>
        <p:spPr>
          <a:xfrm>
            <a:off x="2960414" y="90808"/>
            <a:ext cx="6183585" cy="916307"/>
          </a:xfrm>
          <a:prstGeom prst="rect">
            <a:avLst/>
          </a:prstGeom>
        </p:spPr>
        <p:txBody>
          <a:bodyPr/>
          <a:lstStyle/>
          <a:p>
            <a:r>
              <a:rPr lang="en-US"/>
              <a:t>Click to edit Master title style</a:t>
            </a:r>
            <a:endParaRPr lang="en-US" dirty="0"/>
          </a:p>
        </p:txBody>
      </p:sp>
      <p:sp>
        <p:nvSpPr>
          <p:cNvPr id="7" name="Content Placeholder 3"/>
          <p:cNvSpPr>
            <a:spLocks noGrp="1"/>
          </p:cNvSpPr>
          <p:nvPr>
            <p:ph sz="half" idx="2"/>
          </p:nvPr>
        </p:nvSpPr>
        <p:spPr>
          <a:xfrm>
            <a:off x="4629150" y="1278779"/>
            <a:ext cx="3886200" cy="968470"/>
          </a:xfrm>
        </p:spPr>
        <p:txBody>
          <a:bodyPr>
            <a:noAutofit/>
          </a:bodyPr>
          <a:lstStyle>
            <a:lvl1pPr>
              <a:buClrTx/>
              <a:defRPr sz="2000"/>
            </a:lvl1pPr>
            <a:lvl2pPr marL="685800" indent="-228600">
              <a:buClrTx/>
              <a:buFont typeface="Courier New" panose="02070309020205020404" pitchFamily="49" charset="0"/>
              <a:buChar char="o"/>
              <a:defRPr sz="1800"/>
            </a:lvl2pPr>
            <a:lvl3pPr marL="1143000" indent="-228600">
              <a:buClrTx/>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30432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column">
    <p:spTree>
      <p:nvGrpSpPr>
        <p:cNvPr id="1" name=""/>
        <p:cNvGrpSpPr/>
        <p:nvPr/>
      </p:nvGrpSpPr>
      <p:grpSpPr>
        <a:xfrm>
          <a:off x="0" y="0"/>
          <a:ext cx="0" cy="0"/>
          <a:chOff x="0" y="0"/>
          <a:chExt cx="0" cy="0"/>
        </a:xfrm>
      </p:grpSpPr>
      <p:sp>
        <p:nvSpPr>
          <p:cNvPr id="2" name="Title 1"/>
          <p:cNvSpPr>
            <a:spLocks noGrp="1"/>
          </p:cNvSpPr>
          <p:nvPr>
            <p:ph type="title"/>
          </p:nvPr>
        </p:nvSpPr>
        <p:spPr>
          <a:xfrm>
            <a:off x="2960414" y="90808"/>
            <a:ext cx="6183585" cy="916307"/>
          </a:xfrm>
          <a:prstGeom prst="rect">
            <a:avLst/>
          </a:prstGeom>
        </p:spPr>
        <p:txBody>
          <a:bodyPr/>
          <a:lstStyle/>
          <a:p>
            <a:r>
              <a:rPr lang="en-US"/>
              <a:t>Click to edit Master title style</a:t>
            </a:r>
            <a:endParaRPr lang="en-US" dirty="0"/>
          </a:p>
        </p:txBody>
      </p:sp>
      <p:sp>
        <p:nvSpPr>
          <p:cNvPr id="6" name="Content Placeholder 2"/>
          <p:cNvSpPr>
            <a:spLocks noGrp="1"/>
          </p:cNvSpPr>
          <p:nvPr>
            <p:ph sz="half" idx="1"/>
          </p:nvPr>
        </p:nvSpPr>
        <p:spPr>
          <a:xfrm>
            <a:off x="628650" y="1278779"/>
            <a:ext cx="3886200" cy="968470"/>
          </a:xfrm>
        </p:spPr>
        <p:txBody>
          <a:bodyPr>
            <a:noAutofit/>
          </a:bodyPr>
          <a:lstStyle>
            <a:lvl1pPr>
              <a:buClrTx/>
              <a:defRPr sz="2000"/>
            </a:lvl1pPr>
            <a:lvl2pPr marL="685800" indent="-228600">
              <a:buClrTx/>
              <a:buFont typeface="Courier New" panose="02070309020205020404" pitchFamily="49" charset="0"/>
              <a:buChar char="o"/>
              <a:defRPr sz="1800"/>
            </a:lvl2pPr>
            <a:lvl3pPr marL="1143000" indent="-228600">
              <a:buClrTx/>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08093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ond Title">
    <p:spTree>
      <p:nvGrpSpPr>
        <p:cNvPr id="1" name=""/>
        <p:cNvGrpSpPr/>
        <p:nvPr/>
      </p:nvGrpSpPr>
      <p:grpSpPr>
        <a:xfrm>
          <a:off x="0" y="0"/>
          <a:ext cx="0" cy="0"/>
          <a:chOff x="0" y="0"/>
          <a:chExt cx="0" cy="0"/>
        </a:xfrm>
      </p:grpSpPr>
      <p:sp>
        <p:nvSpPr>
          <p:cNvPr id="2" name="Title 1"/>
          <p:cNvSpPr>
            <a:spLocks noGrp="1"/>
          </p:cNvSpPr>
          <p:nvPr>
            <p:ph type="title"/>
          </p:nvPr>
        </p:nvSpPr>
        <p:spPr>
          <a:xfrm>
            <a:off x="2958353" y="91440"/>
            <a:ext cx="6181344" cy="914400"/>
          </a:xfrm>
          <a:prstGeom prst="rect">
            <a:avLst/>
          </a:prstGeom>
        </p:spPr>
        <p:txBody>
          <a:bodyPr vert="horz" lIns="91440" tIns="45720" rIns="91440" bIns="45720" rtlCol="0" anchor="ctr" anchorCtr="0">
            <a:normAutofit/>
          </a:bodyPr>
          <a:lstStyle>
            <a:lvl1pPr>
              <a:defRPr lang="en-US" dirty="0"/>
            </a:lvl1pPr>
          </a:lstStyle>
          <a:p>
            <a:pPr lvl="0"/>
            <a:r>
              <a:rPr lang="en-US" dirty="0"/>
              <a:t>Click to edit Master title style</a:t>
            </a:r>
          </a:p>
        </p:txBody>
      </p:sp>
      <p:sp>
        <p:nvSpPr>
          <p:cNvPr id="3" name="Text Placeholder 2"/>
          <p:cNvSpPr>
            <a:spLocks noGrp="1"/>
          </p:cNvSpPr>
          <p:nvPr>
            <p:ph type="body" idx="1"/>
          </p:nvPr>
        </p:nvSpPr>
        <p:spPr>
          <a:xfrm>
            <a:off x="629842" y="1351088"/>
            <a:ext cx="7770087" cy="397032"/>
          </a:xfrm>
        </p:spPr>
        <p:txBody>
          <a:bodyPr anchor="b">
            <a:noAutofit/>
          </a:bodyPr>
          <a:lstStyle>
            <a:lvl1pPr marL="0" indent="0">
              <a:buNone/>
              <a:defRPr sz="2200" b="1">
                <a:solidFill>
                  <a:srgbClr val="0943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1846729"/>
            <a:ext cx="7770087" cy="968470"/>
          </a:xfrm>
        </p:spPr>
        <p:txBody>
          <a:bodyPr>
            <a:noAutofit/>
          </a:bodyPr>
          <a:lstStyle>
            <a:lvl1pPr>
              <a:buClr>
                <a:schemeClr val="tx1"/>
              </a:buClr>
              <a:defRPr sz="2000"/>
            </a:lvl1pPr>
            <a:lvl2pPr marL="685800" indent="-228600">
              <a:buClr>
                <a:schemeClr val="tx1"/>
              </a:buClr>
              <a:buFont typeface="Courier New" panose="02070309020205020404" pitchFamily="49" charset="0"/>
              <a:buChar char="o"/>
              <a:defRPr sz="1800"/>
            </a:lvl2pPr>
            <a:lvl3pPr marL="1143000" indent="-228600">
              <a:buClr>
                <a:schemeClr val="tx1"/>
              </a:buClr>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6513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ond Title for images">
    <p:spTree>
      <p:nvGrpSpPr>
        <p:cNvPr id="1" name=""/>
        <p:cNvGrpSpPr/>
        <p:nvPr/>
      </p:nvGrpSpPr>
      <p:grpSpPr>
        <a:xfrm>
          <a:off x="0" y="0"/>
          <a:ext cx="0" cy="0"/>
          <a:chOff x="0" y="0"/>
          <a:chExt cx="0" cy="0"/>
        </a:xfrm>
      </p:grpSpPr>
      <p:sp>
        <p:nvSpPr>
          <p:cNvPr id="2" name="Title 1"/>
          <p:cNvSpPr>
            <a:spLocks noGrp="1"/>
          </p:cNvSpPr>
          <p:nvPr>
            <p:ph type="title"/>
          </p:nvPr>
        </p:nvSpPr>
        <p:spPr>
          <a:xfrm>
            <a:off x="2958353" y="91440"/>
            <a:ext cx="6181344" cy="914400"/>
          </a:xfrm>
          <a:prstGeom prst="rect">
            <a:avLst/>
          </a:prstGeom>
        </p:spPr>
        <p:txBody>
          <a:bodyPr vert="horz" lIns="91440" tIns="45720" rIns="91440" bIns="45720" rtlCol="0" anchor="ctr" anchorCtr="0">
            <a:normAutofit/>
          </a:bodyPr>
          <a:lstStyle>
            <a:lvl1pPr>
              <a:defRPr lang="en-US" dirty="0"/>
            </a:lvl1pPr>
          </a:lstStyle>
          <a:p>
            <a:pPr lvl="0"/>
            <a:r>
              <a:rPr lang="en-US" dirty="0"/>
              <a:t>Click to edit Master title style</a:t>
            </a:r>
          </a:p>
        </p:txBody>
      </p:sp>
      <p:sp>
        <p:nvSpPr>
          <p:cNvPr id="3" name="Text Placeholder 2"/>
          <p:cNvSpPr>
            <a:spLocks noGrp="1"/>
          </p:cNvSpPr>
          <p:nvPr>
            <p:ph type="body" idx="1"/>
          </p:nvPr>
        </p:nvSpPr>
        <p:spPr>
          <a:xfrm>
            <a:off x="629842" y="1351086"/>
            <a:ext cx="7770087" cy="397032"/>
          </a:xfrm>
        </p:spPr>
        <p:txBody>
          <a:bodyPr anchor="b">
            <a:noAutofit/>
          </a:bodyPr>
          <a:lstStyle>
            <a:lvl1pPr marL="0" indent="0">
              <a:buNone/>
              <a:defRPr sz="2200" b="1">
                <a:solidFill>
                  <a:srgbClr val="0943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3594879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62656" y="91440"/>
            <a:ext cx="6181344" cy="914400"/>
          </a:xfrm>
          <a:prstGeom prst="rect">
            <a:avLst/>
          </a:prstGeo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629842" y="1378788"/>
            <a:ext cx="3868340" cy="369332"/>
          </a:xfrm>
        </p:spPr>
        <p:txBody>
          <a:bodyPr anchor="b">
            <a:noAutofit/>
          </a:bodyPr>
          <a:lstStyle>
            <a:lvl1pPr marL="0" indent="0">
              <a:buNone/>
              <a:defRPr sz="2000" b="1">
                <a:solidFill>
                  <a:srgbClr val="0943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846729"/>
            <a:ext cx="3868340" cy="968470"/>
          </a:xfrm>
        </p:spPr>
        <p:txBody>
          <a:bodyPr>
            <a:noAutofit/>
          </a:bodyPr>
          <a:lstStyle>
            <a:lvl1pPr>
              <a:buClr>
                <a:schemeClr val="tx1"/>
              </a:buClr>
              <a:defRPr sz="2000"/>
            </a:lvl1pPr>
            <a:lvl2pPr marL="685800" indent="-228600">
              <a:buClr>
                <a:schemeClr val="tx1"/>
              </a:buClr>
              <a:buFont typeface="Courier New" panose="02070309020205020404" pitchFamily="49" charset="0"/>
              <a:buChar char="o"/>
              <a:defRPr sz="1800"/>
            </a:lvl2pPr>
            <a:lvl3pPr marL="1143000" indent="-228600">
              <a:buClr>
                <a:schemeClr val="tx1"/>
              </a:buClr>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29151" y="1378788"/>
            <a:ext cx="3887391" cy="369332"/>
          </a:xfrm>
        </p:spPr>
        <p:txBody>
          <a:bodyPr anchor="b">
            <a:noAutofit/>
          </a:bodyPr>
          <a:lstStyle>
            <a:lvl1pPr marL="0" indent="0">
              <a:buNone/>
              <a:defRPr sz="2000" b="1">
                <a:solidFill>
                  <a:srgbClr val="0943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1846729"/>
            <a:ext cx="3887391" cy="968470"/>
          </a:xfrm>
        </p:spPr>
        <p:txBody>
          <a:bodyPr>
            <a:noAutofit/>
          </a:bodyPr>
          <a:lstStyle>
            <a:lvl1pPr>
              <a:buClr>
                <a:schemeClr val="tx1"/>
              </a:buClr>
              <a:defRPr sz="2000"/>
            </a:lvl1pPr>
            <a:lvl2pPr marL="685800" indent="-228600">
              <a:buClr>
                <a:schemeClr val="tx1"/>
              </a:buClr>
              <a:buFont typeface="Courier New" panose="02070309020205020404" pitchFamily="49" charset="0"/>
              <a:buChar char="o"/>
              <a:defRPr sz="1800"/>
            </a:lvl2pPr>
            <a:lvl3pPr marL="1143000" indent="-228600">
              <a:buClr>
                <a:schemeClr val="tx1"/>
              </a:buClr>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56104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62656" y="91440"/>
            <a:ext cx="6181344" cy="914400"/>
          </a:xfrm>
          <a:prstGeom prst="rect">
            <a:avLst/>
          </a:prstGeo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5" name="Text Placeholder 4"/>
          <p:cNvSpPr>
            <a:spLocks noGrp="1"/>
          </p:cNvSpPr>
          <p:nvPr>
            <p:ph type="body" sz="quarter" idx="3"/>
          </p:nvPr>
        </p:nvSpPr>
        <p:spPr>
          <a:xfrm>
            <a:off x="4629151" y="1378788"/>
            <a:ext cx="3887391" cy="369332"/>
          </a:xfrm>
        </p:spPr>
        <p:txBody>
          <a:bodyPr anchor="b">
            <a:noAutofit/>
          </a:bodyPr>
          <a:lstStyle>
            <a:lvl1pPr marL="0" indent="0">
              <a:buNone/>
              <a:defRPr sz="2000" b="1">
                <a:solidFill>
                  <a:srgbClr val="0943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1846729"/>
            <a:ext cx="3887391" cy="968470"/>
          </a:xfrm>
        </p:spPr>
        <p:txBody>
          <a:bodyPr>
            <a:noAutofit/>
          </a:bodyPr>
          <a:lstStyle>
            <a:lvl1pPr>
              <a:buClr>
                <a:schemeClr val="tx1"/>
              </a:buClr>
              <a:defRPr sz="2000"/>
            </a:lvl1pPr>
            <a:lvl2pPr marL="685800" indent="-228600">
              <a:buClr>
                <a:schemeClr val="tx1"/>
              </a:buClr>
              <a:buFont typeface="Courier New" panose="02070309020205020404" pitchFamily="49" charset="0"/>
              <a:buChar char="o"/>
              <a:defRPr sz="1800"/>
            </a:lvl2pPr>
            <a:lvl3pPr marL="1143000" indent="-228600">
              <a:buClr>
                <a:schemeClr val="tx1"/>
              </a:buClr>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5029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small content">
    <p:spTree>
      <p:nvGrpSpPr>
        <p:cNvPr id="1" name=""/>
        <p:cNvGrpSpPr/>
        <p:nvPr/>
      </p:nvGrpSpPr>
      <p:grpSpPr>
        <a:xfrm>
          <a:off x="0" y="0"/>
          <a:ext cx="0" cy="0"/>
          <a:chOff x="0" y="0"/>
          <a:chExt cx="0" cy="0"/>
        </a:xfrm>
      </p:grpSpPr>
      <p:sp>
        <p:nvSpPr>
          <p:cNvPr id="2" name="Title 1"/>
          <p:cNvSpPr>
            <a:spLocks noGrp="1"/>
          </p:cNvSpPr>
          <p:nvPr>
            <p:ph type="title"/>
          </p:nvPr>
        </p:nvSpPr>
        <p:spPr>
          <a:xfrm>
            <a:off x="2960414" y="90808"/>
            <a:ext cx="6183585" cy="916307"/>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218116"/>
            <a:ext cx="7886700" cy="968470"/>
          </a:xfrm>
        </p:spPr>
        <p:txBody>
          <a:bodyPr>
            <a:noAutofit/>
          </a:bodyPr>
          <a:lstStyle>
            <a:lvl1pPr>
              <a:buClrTx/>
              <a:defRPr sz="2000"/>
            </a:lvl1pPr>
            <a:lvl2pPr marL="685800" indent="-228600">
              <a:buClr>
                <a:schemeClr val="tx1"/>
              </a:buClr>
              <a:buFont typeface="Courier New" panose="02070309020205020404" pitchFamily="49" charset="0"/>
              <a:buChar char="o"/>
              <a:defRPr sz="1800"/>
            </a:lvl2pPr>
            <a:lvl3pPr marL="1143000" indent="-228600">
              <a:buClr>
                <a:schemeClr val="tx1"/>
              </a:buClr>
              <a:buFont typeface="Arial" panose="020B0604020202020204" pitchFamily="34" charset="0"/>
              <a:buChar char="–"/>
              <a:defRPr sz="1600"/>
            </a:lvl3pPr>
            <a:lvl4pPr marL="1600200" indent="-228600">
              <a:buClr>
                <a:schemeClr val="tx1"/>
              </a:buClr>
              <a:buFont typeface="Courier New" panose="02070309020205020404" pitchFamily="49" charset="0"/>
              <a:buChar char="o"/>
              <a:defRPr sz="1400"/>
            </a:lvl4pPr>
            <a:lvl5pPr>
              <a:buClr>
                <a:schemeClr val="tx1"/>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02881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62656" y="91440"/>
            <a:ext cx="6181344" cy="914400"/>
          </a:xfrm>
          <a:prstGeom prst="rect">
            <a:avLst/>
          </a:prstGeo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629842" y="1378788"/>
            <a:ext cx="3868340" cy="369332"/>
          </a:xfrm>
        </p:spPr>
        <p:txBody>
          <a:bodyPr anchor="b">
            <a:noAutofit/>
          </a:bodyPr>
          <a:lstStyle>
            <a:lvl1pPr marL="0" indent="0">
              <a:buNone/>
              <a:defRPr sz="2000" b="1">
                <a:solidFill>
                  <a:srgbClr val="0943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846729"/>
            <a:ext cx="3868340" cy="968470"/>
          </a:xfrm>
        </p:spPr>
        <p:txBody>
          <a:bodyPr>
            <a:noAutofit/>
          </a:bodyPr>
          <a:lstStyle>
            <a:lvl1pPr>
              <a:buClr>
                <a:schemeClr val="tx1"/>
              </a:buClr>
              <a:defRPr sz="2000"/>
            </a:lvl1pPr>
            <a:lvl2pPr marL="685800" indent="-228600">
              <a:buClr>
                <a:schemeClr val="tx1"/>
              </a:buClr>
              <a:buFont typeface="Courier New" panose="02070309020205020404" pitchFamily="49" charset="0"/>
              <a:buChar char="o"/>
              <a:defRPr sz="1800"/>
            </a:lvl2pPr>
            <a:lvl3pPr marL="1143000" indent="-228600">
              <a:buClr>
                <a:schemeClr val="tx1"/>
              </a:buClr>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6438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Photo">
    <p:spTree>
      <p:nvGrpSpPr>
        <p:cNvPr id="1" name=""/>
        <p:cNvGrpSpPr/>
        <p:nvPr/>
      </p:nvGrpSpPr>
      <p:grpSpPr>
        <a:xfrm>
          <a:off x="0" y="0"/>
          <a:ext cx="0" cy="0"/>
          <a:chOff x="0" y="0"/>
          <a:chExt cx="0" cy="0"/>
        </a:xfrm>
      </p:grpSpPr>
      <p:sp>
        <p:nvSpPr>
          <p:cNvPr id="9" name="Rectangle 8"/>
          <p:cNvSpPr/>
          <p:nvPr userDrawn="1"/>
        </p:nvSpPr>
        <p:spPr>
          <a:xfrm>
            <a:off x="272560" y="6279591"/>
            <a:ext cx="8458200" cy="18288"/>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1085" y="6322784"/>
            <a:ext cx="1459345" cy="425586"/>
          </a:xfrm>
          <a:prstGeom prst="rect">
            <a:avLst/>
          </a:prstGeom>
        </p:spPr>
      </p:pic>
    </p:spTree>
    <p:extLst>
      <p:ext uri="{BB962C8B-B14F-4D97-AF65-F5344CB8AC3E}">
        <p14:creationId xmlns:p14="http://schemas.microsoft.com/office/powerpoint/2010/main" val="1828546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Break mult. pres.">
    <p:spTree>
      <p:nvGrpSpPr>
        <p:cNvPr id="1" name=""/>
        <p:cNvGrpSpPr/>
        <p:nvPr/>
      </p:nvGrpSpPr>
      <p:grpSpPr>
        <a:xfrm>
          <a:off x="0" y="0"/>
          <a:ext cx="0" cy="0"/>
          <a:chOff x="0" y="0"/>
          <a:chExt cx="0" cy="0"/>
        </a:xfrm>
      </p:grpSpPr>
      <p:sp>
        <p:nvSpPr>
          <p:cNvPr id="3" name="Rectangle 2"/>
          <p:cNvSpPr/>
          <p:nvPr userDrawn="1"/>
        </p:nvSpPr>
        <p:spPr>
          <a:xfrm>
            <a:off x="0" y="2"/>
            <a:ext cx="9144000" cy="10847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0483" y="359557"/>
            <a:ext cx="2735405" cy="390772"/>
          </a:xfrm>
          <a:prstGeom prst="rect">
            <a:avLst/>
          </a:prstGeom>
        </p:spPr>
      </p:pic>
      <p:sp>
        <p:nvSpPr>
          <p:cNvPr id="2" name="Title 1"/>
          <p:cNvSpPr>
            <a:spLocks noGrp="1"/>
          </p:cNvSpPr>
          <p:nvPr>
            <p:ph type="title"/>
          </p:nvPr>
        </p:nvSpPr>
        <p:spPr>
          <a:xfrm>
            <a:off x="623888" y="1995381"/>
            <a:ext cx="7886700" cy="2852737"/>
          </a:xfrm>
          <a:prstGeom prst="rect">
            <a:avLst/>
          </a:prstGeom>
        </p:spPr>
        <p:txBody>
          <a:bodyPr vert="horz" lIns="91440" tIns="45720" rIns="91440" bIns="45720" rtlCol="0" anchor="ctr" anchorCtr="0">
            <a:noAutofit/>
          </a:bodyPr>
          <a:lstStyle>
            <a:lvl1pPr>
              <a:defRPr lang="en-US" sz="3600" b="1" dirty="0">
                <a:solidFill>
                  <a:srgbClr val="09436B"/>
                </a:solidFill>
              </a:defRPr>
            </a:lvl1pPr>
          </a:lstStyle>
          <a:p>
            <a:pPr lvl="0" algn="ctr"/>
            <a:r>
              <a:rPr lang="en-US"/>
              <a:t>Click to edit Master title style</a:t>
            </a:r>
            <a:endParaRPr lang="en-US" dirty="0"/>
          </a:p>
        </p:txBody>
      </p:sp>
      <p:sp>
        <p:nvSpPr>
          <p:cNvPr id="11" name="Rectangle 10"/>
          <p:cNvSpPr/>
          <p:nvPr userDrawn="1"/>
        </p:nvSpPr>
        <p:spPr>
          <a:xfrm>
            <a:off x="272560" y="6279591"/>
            <a:ext cx="8458200" cy="18288"/>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272560" y="988825"/>
            <a:ext cx="8458200" cy="18288"/>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31085" y="6322784"/>
            <a:ext cx="1459345" cy="425586"/>
          </a:xfrm>
          <a:prstGeom prst="rect">
            <a:avLst/>
          </a:prstGeom>
        </p:spPr>
      </p:pic>
      <p:sp>
        <p:nvSpPr>
          <p:cNvPr id="14" name="Rectangle 13"/>
          <p:cNvSpPr/>
          <p:nvPr userDrawn="1"/>
        </p:nvSpPr>
        <p:spPr>
          <a:xfrm flipV="1">
            <a:off x="0" y="6279591"/>
            <a:ext cx="9144000" cy="27432"/>
          </a:xfrm>
          <a:prstGeom prst="rect">
            <a:avLst/>
          </a:prstGeom>
          <a:solidFill>
            <a:srgbClr val="004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51298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Break main pres.">
    <p:spTree>
      <p:nvGrpSpPr>
        <p:cNvPr id="1" name=""/>
        <p:cNvGrpSpPr/>
        <p:nvPr/>
      </p:nvGrpSpPr>
      <p:grpSpPr>
        <a:xfrm>
          <a:off x="0" y="0"/>
          <a:ext cx="0" cy="0"/>
          <a:chOff x="0" y="0"/>
          <a:chExt cx="0" cy="0"/>
        </a:xfrm>
      </p:grpSpPr>
      <p:sp>
        <p:nvSpPr>
          <p:cNvPr id="2" name="Title 1"/>
          <p:cNvSpPr>
            <a:spLocks noGrp="1"/>
          </p:cNvSpPr>
          <p:nvPr>
            <p:ph type="title"/>
          </p:nvPr>
        </p:nvSpPr>
        <p:spPr>
          <a:xfrm>
            <a:off x="623888" y="2039631"/>
            <a:ext cx="7886700" cy="2852737"/>
          </a:xfrm>
          <a:prstGeom prst="rect">
            <a:avLst/>
          </a:prstGeom>
        </p:spPr>
        <p:txBody>
          <a:bodyPr vert="horz" lIns="91440" tIns="45720" rIns="91440" bIns="45720" rtlCol="0" anchor="ctr" anchorCtr="0">
            <a:noAutofit/>
          </a:bodyPr>
          <a:lstStyle>
            <a:lvl1pPr>
              <a:defRPr lang="en-US" sz="3600" b="1" dirty="0"/>
            </a:lvl1pPr>
          </a:lstStyle>
          <a:p>
            <a:pPr lvl="0" algn="ctr"/>
            <a:r>
              <a:rPr lang="en-US"/>
              <a:t>Click to edit Master 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0482" y="367689"/>
            <a:ext cx="2646483" cy="378069"/>
          </a:xfrm>
          <a:prstGeom prst="rect">
            <a:avLst/>
          </a:prstGeom>
        </p:spPr>
      </p:pic>
      <p:sp>
        <p:nvSpPr>
          <p:cNvPr id="11" name="Rectangle 10"/>
          <p:cNvSpPr/>
          <p:nvPr userDrawn="1"/>
        </p:nvSpPr>
        <p:spPr>
          <a:xfrm>
            <a:off x="272560" y="6279591"/>
            <a:ext cx="8458200" cy="18288"/>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272560" y="988825"/>
            <a:ext cx="8458200" cy="18288"/>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31085" y="6322784"/>
            <a:ext cx="1459345" cy="425586"/>
          </a:xfrm>
          <a:prstGeom prst="rect">
            <a:avLst/>
          </a:prstGeom>
        </p:spPr>
      </p:pic>
    </p:spTree>
    <p:extLst>
      <p:ext uri="{BB962C8B-B14F-4D97-AF65-F5344CB8AC3E}">
        <p14:creationId xmlns:p14="http://schemas.microsoft.com/office/powerpoint/2010/main" val="829147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218115"/>
            <a:ext cx="7886700" cy="1079270"/>
          </a:xfrm>
        </p:spPr>
        <p:txBody>
          <a:bodyPr/>
          <a:lstStyle>
            <a:lvl1pPr>
              <a:buClr>
                <a:schemeClr val="tx1"/>
              </a:buClr>
              <a:defRPr/>
            </a:lvl1pPr>
            <a:lvl2pPr marL="687388" indent="-230188">
              <a:buClr>
                <a:schemeClr val="tx1"/>
              </a:buClr>
              <a:buFont typeface="Courier New" panose="02070309020205020404" pitchFamily="49" charset="0"/>
              <a:buChar char="o"/>
              <a:defRPr/>
            </a:lvl2pPr>
            <a:lvl3pPr marL="1143000" indent="-228600">
              <a:buClr>
                <a:schemeClr val="tx1"/>
              </a:buClr>
              <a:buFont typeface="Arial" panose="020B0604020202020204" pitchFamily="34" charset="0"/>
              <a:buChar char="–"/>
              <a:defRPr/>
            </a:lvl3pPr>
            <a:lvl4pPr marL="1600200" indent="-228600">
              <a:buClr>
                <a:schemeClr val="tx1"/>
              </a:buClr>
              <a:buFont typeface="Courier New" panose="02070309020205020404" pitchFamily="49" charset="0"/>
              <a:buChar char="o"/>
              <a:defRPr/>
            </a:lvl4pPr>
            <a:lvl5pPr>
              <a:buClr>
                <a:schemeClr val="tx1"/>
              </a:buCl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12335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139148" y="347870"/>
            <a:ext cx="8816009" cy="785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0482" y="158835"/>
            <a:ext cx="2646483" cy="378069"/>
          </a:xfrm>
          <a:prstGeom prst="rect">
            <a:avLst/>
          </a:prstGeom>
        </p:spPr>
      </p:pic>
      <p:sp>
        <p:nvSpPr>
          <p:cNvPr id="10" name="Rectangle 9"/>
          <p:cNvSpPr/>
          <p:nvPr userDrawn="1"/>
        </p:nvSpPr>
        <p:spPr>
          <a:xfrm>
            <a:off x="272560" y="540960"/>
            <a:ext cx="8458200" cy="18288"/>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5092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60414" y="90808"/>
            <a:ext cx="6183585" cy="916307"/>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218114"/>
            <a:ext cx="7886700" cy="1079270"/>
          </a:xfrm>
        </p:spPr>
        <p:txBody>
          <a:bodyPr/>
          <a:lstStyle>
            <a:lvl1pPr>
              <a:buClr>
                <a:schemeClr val="tx1"/>
              </a:buClr>
              <a:defRPr/>
            </a:lvl1pPr>
            <a:lvl2pPr marL="685800" indent="-228600">
              <a:buClr>
                <a:schemeClr val="tx1"/>
              </a:buClr>
              <a:buFont typeface="Courier New" panose="02070309020205020404" pitchFamily="49" charset="0"/>
              <a:buChar char="o"/>
              <a:defRPr/>
            </a:lvl2pPr>
            <a:lvl3pPr marL="1257300" indent="-342900">
              <a:buClr>
                <a:schemeClr val="tx1"/>
              </a:buClr>
              <a:buFont typeface="Arial" panose="020B0604020202020204" pitchFamily="34" charset="0"/>
              <a:buChar char="–"/>
              <a:defRPr/>
            </a:lvl3pPr>
            <a:lvl4pPr marL="1600200" indent="-228600">
              <a:buClr>
                <a:srgbClr val="2E75B6"/>
              </a:buClr>
              <a:buFont typeface="Courier New" panose="02070309020205020404" pitchFamily="49" charset="0"/>
              <a:buChar char="o"/>
              <a:defRPr/>
            </a:lvl4pPr>
            <a:lvl5pPr>
              <a:buClr>
                <a:srgbClr val="2E75B6"/>
              </a:buCl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7176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60414" y="125976"/>
            <a:ext cx="6183585" cy="916307"/>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9350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60414" y="90808"/>
            <a:ext cx="6183585" cy="91630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78779"/>
            <a:ext cx="3886200" cy="968470"/>
          </a:xfrm>
        </p:spPr>
        <p:txBody>
          <a:bodyPr>
            <a:noAutofit/>
          </a:bodyPr>
          <a:lstStyle>
            <a:lvl1pPr>
              <a:buClrTx/>
              <a:defRPr sz="2000"/>
            </a:lvl1pPr>
            <a:lvl2pPr marL="685800" indent="-228600">
              <a:buClrTx/>
              <a:buFont typeface="Courier New" panose="02070309020205020404" pitchFamily="49" charset="0"/>
              <a:buChar char="o"/>
              <a:defRPr sz="1800"/>
            </a:lvl2pPr>
            <a:lvl3pPr marL="1143000" indent="-228600">
              <a:buClrTx/>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278779"/>
            <a:ext cx="3886200" cy="968470"/>
          </a:xfrm>
        </p:spPr>
        <p:txBody>
          <a:bodyPr>
            <a:noAutofit/>
          </a:bodyPr>
          <a:lstStyle>
            <a:lvl1pPr>
              <a:buClrTx/>
              <a:defRPr sz="2000"/>
            </a:lvl1pPr>
            <a:lvl2pPr marL="685800" indent="-228600">
              <a:buClrTx/>
              <a:buFont typeface="Courier New" panose="02070309020205020404" pitchFamily="49" charset="0"/>
              <a:buChar char="o"/>
              <a:defRPr sz="1800"/>
            </a:lvl2pPr>
            <a:lvl3pPr marL="1143000" indent="-228600">
              <a:buClrTx/>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005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Column">
    <p:spTree>
      <p:nvGrpSpPr>
        <p:cNvPr id="1" name=""/>
        <p:cNvGrpSpPr/>
        <p:nvPr/>
      </p:nvGrpSpPr>
      <p:grpSpPr>
        <a:xfrm>
          <a:off x="0" y="0"/>
          <a:ext cx="0" cy="0"/>
          <a:chOff x="0" y="0"/>
          <a:chExt cx="0" cy="0"/>
        </a:xfrm>
      </p:grpSpPr>
      <p:sp>
        <p:nvSpPr>
          <p:cNvPr id="2" name="Title 1"/>
          <p:cNvSpPr>
            <a:spLocks noGrp="1"/>
          </p:cNvSpPr>
          <p:nvPr>
            <p:ph type="title"/>
          </p:nvPr>
        </p:nvSpPr>
        <p:spPr>
          <a:xfrm>
            <a:off x="2960414" y="90808"/>
            <a:ext cx="6183585" cy="916307"/>
          </a:xfrm>
          <a:prstGeom prst="rect">
            <a:avLst/>
          </a:prstGeom>
        </p:spPr>
        <p:txBody>
          <a:bodyPr/>
          <a:lstStyle/>
          <a:p>
            <a:r>
              <a:rPr lang="en-US"/>
              <a:t>Click to edit Master title style</a:t>
            </a:r>
            <a:endParaRPr lang="en-US" dirty="0"/>
          </a:p>
        </p:txBody>
      </p:sp>
      <p:sp>
        <p:nvSpPr>
          <p:cNvPr id="7" name="Content Placeholder 3"/>
          <p:cNvSpPr>
            <a:spLocks noGrp="1"/>
          </p:cNvSpPr>
          <p:nvPr>
            <p:ph sz="half" idx="2"/>
          </p:nvPr>
        </p:nvSpPr>
        <p:spPr>
          <a:xfrm>
            <a:off x="4629150" y="1278779"/>
            <a:ext cx="3886200" cy="968470"/>
          </a:xfrm>
        </p:spPr>
        <p:txBody>
          <a:bodyPr>
            <a:noAutofit/>
          </a:bodyPr>
          <a:lstStyle>
            <a:lvl1pPr>
              <a:buClrTx/>
              <a:defRPr sz="2000"/>
            </a:lvl1pPr>
            <a:lvl2pPr marL="685800" indent="-228600">
              <a:buClrTx/>
              <a:buFont typeface="Courier New" panose="02070309020205020404" pitchFamily="49" charset="0"/>
              <a:buChar char="o"/>
              <a:defRPr sz="1800"/>
            </a:lvl2pPr>
            <a:lvl3pPr marL="1143000" indent="-228600">
              <a:buClrTx/>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84802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column">
    <p:spTree>
      <p:nvGrpSpPr>
        <p:cNvPr id="1" name=""/>
        <p:cNvGrpSpPr/>
        <p:nvPr/>
      </p:nvGrpSpPr>
      <p:grpSpPr>
        <a:xfrm>
          <a:off x="0" y="0"/>
          <a:ext cx="0" cy="0"/>
          <a:chOff x="0" y="0"/>
          <a:chExt cx="0" cy="0"/>
        </a:xfrm>
      </p:grpSpPr>
      <p:sp>
        <p:nvSpPr>
          <p:cNvPr id="2" name="Title 1"/>
          <p:cNvSpPr>
            <a:spLocks noGrp="1"/>
          </p:cNvSpPr>
          <p:nvPr>
            <p:ph type="title"/>
          </p:nvPr>
        </p:nvSpPr>
        <p:spPr>
          <a:xfrm>
            <a:off x="2960414" y="90808"/>
            <a:ext cx="6183585" cy="916307"/>
          </a:xfrm>
          <a:prstGeom prst="rect">
            <a:avLst/>
          </a:prstGeom>
        </p:spPr>
        <p:txBody>
          <a:bodyPr/>
          <a:lstStyle/>
          <a:p>
            <a:r>
              <a:rPr lang="en-US"/>
              <a:t>Click to edit Master title style</a:t>
            </a:r>
            <a:endParaRPr lang="en-US" dirty="0"/>
          </a:p>
        </p:txBody>
      </p:sp>
      <p:sp>
        <p:nvSpPr>
          <p:cNvPr id="6" name="Content Placeholder 2"/>
          <p:cNvSpPr>
            <a:spLocks noGrp="1"/>
          </p:cNvSpPr>
          <p:nvPr>
            <p:ph sz="half" idx="1"/>
          </p:nvPr>
        </p:nvSpPr>
        <p:spPr>
          <a:xfrm>
            <a:off x="628650" y="1278779"/>
            <a:ext cx="3886200" cy="968470"/>
          </a:xfrm>
        </p:spPr>
        <p:txBody>
          <a:bodyPr>
            <a:noAutofit/>
          </a:bodyPr>
          <a:lstStyle>
            <a:lvl1pPr>
              <a:buClrTx/>
              <a:defRPr sz="2000"/>
            </a:lvl1pPr>
            <a:lvl2pPr marL="685800" indent="-228600">
              <a:buClrTx/>
              <a:buFont typeface="Courier New" panose="02070309020205020404" pitchFamily="49" charset="0"/>
              <a:buChar char="o"/>
              <a:defRPr sz="1800"/>
            </a:lvl2pPr>
            <a:lvl3pPr marL="1143000" indent="-228600">
              <a:buClrTx/>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869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ond Title">
    <p:spTree>
      <p:nvGrpSpPr>
        <p:cNvPr id="1" name=""/>
        <p:cNvGrpSpPr/>
        <p:nvPr/>
      </p:nvGrpSpPr>
      <p:grpSpPr>
        <a:xfrm>
          <a:off x="0" y="0"/>
          <a:ext cx="0" cy="0"/>
          <a:chOff x="0" y="0"/>
          <a:chExt cx="0" cy="0"/>
        </a:xfrm>
      </p:grpSpPr>
      <p:sp>
        <p:nvSpPr>
          <p:cNvPr id="2" name="Title 1"/>
          <p:cNvSpPr>
            <a:spLocks noGrp="1"/>
          </p:cNvSpPr>
          <p:nvPr>
            <p:ph type="title"/>
          </p:nvPr>
        </p:nvSpPr>
        <p:spPr>
          <a:xfrm>
            <a:off x="2958353" y="91440"/>
            <a:ext cx="6181344" cy="914400"/>
          </a:xfrm>
          <a:prstGeom prst="rect">
            <a:avLst/>
          </a:prstGeom>
        </p:spPr>
        <p:txBody>
          <a:bodyPr vert="horz" lIns="91440" tIns="45720" rIns="91440" bIns="45720" rtlCol="0" anchor="ctr" anchorCtr="0">
            <a:normAutofit/>
          </a:bodyPr>
          <a:lstStyle>
            <a:lvl1pPr>
              <a:defRPr lang="en-US" dirty="0"/>
            </a:lvl1pPr>
          </a:lstStyle>
          <a:p>
            <a:pPr lvl="0"/>
            <a:r>
              <a:rPr lang="en-US" dirty="0"/>
              <a:t>Click to edit Master title style</a:t>
            </a:r>
          </a:p>
        </p:txBody>
      </p:sp>
      <p:sp>
        <p:nvSpPr>
          <p:cNvPr id="3" name="Text Placeholder 2"/>
          <p:cNvSpPr>
            <a:spLocks noGrp="1"/>
          </p:cNvSpPr>
          <p:nvPr>
            <p:ph type="body" idx="1"/>
          </p:nvPr>
        </p:nvSpPr>
        <p:spPr>
          <a:xfrm>
            <a:off x="629842" y="1351088"/>
            <a:ext cx="7770087" cy="397032"/>
          </a:xfrm>
        </p:spPr>
        <p:txBody>
          <a:bodyPr anchor="b">
            <a:noAutofit/>
          </a:bodyPr>
          <a:lstStyle>
            <a:lvl1pPr marL="0" indent="0">
              <a:buNone/>
              <a:defRPr sz="2200" b="1">
                <a:solidFill>
                  <a:srgbClr val="0943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1846729"/>
            <a:ext cx="7770087" cy="968470"/>
          </a:xfrm>
        </p:spPr>
        <p:txBody>
          <a:bodyPr>
            <a:noAutofit/>
          </a:bodyPr>
          <a:lstStyle>
            <a:lvl1pPr>
              <a:buClr>
                <a:schemeClr val="tx1"/>
              </a:buClr>
              <a:defRPr sz="2000"/>
            </a:lvl1pPr>
            <a:lvl2pPr marL="685800" indent="-228600">
              <a:buClr>
                <a:schemeClr val="tx1"/>
              </a:buClr>
              <a:buFont typeface="Courier New" panose="02070309020205020404" pitchFamily="49" charset="0"/>
              <a:buChar char="o"/>
              <a:defRPr sz="1800"/>
            </a:lvl2pPr>
            <a:lvl3pPr marL="1143000" indent="-228600">
              <a:buClr>
                <a:schemeClr val="tx1"/>
              </a:buClr>
              <a:buFont typeface="Arial" panose="020B0604020202020204" pitchFamily="34" charset="0"/>
              <a:buChar char="–"/>
              <a:defRPr sz="1600"/>
            </a:lvl3pPr>
            <a:lvl4pPr marL="1600200" indent="-228600">
              <a:buClr>
                <a:srgbClr val="2E75B6"/>
              </a:buClr>
              <a:buFont typeface="Courier New" panose="02070309020205020404" pitchFamily="49" charset="0"/>
              <a:buChar char="o"/>
              <a:defRPr sz="1400"/>
            </a:lvl4pPr>
            <a:lvl5pPr>
              <a:buClr>
                <a:srgbClr val="2E75B6"/>
              </a:buClr>
              <a:defRPr sz="1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4024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2.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218116"/>
            <a:ext cx="7886700" cy="1258806"/>
          </a:xfrm>
          <a:prstGeom prst="rect">
            <a:avLst/>
          </a:prstGeom>
        </p:spPr>
        <p:txBody>
          <a:bodyPr vert="horz" lIns="91440" tIns="45720" rIns="91440" bIns="45720" rtlCol="0">
            <a:noAutofit/>
          </a:bodyPr>
          <a:lstStyle/>
          <a:p>
            <a:pPr marL="228600" lvl="0" indent="-228600" algn="l" defTabSz="914400" rtl="0" eaLnBrk="1" latinLnBrk="0" hangingPunct="1">
              <a:lnSpc>
                <a:spcPct val="90000"/>
              </a:lnSpc>
              <a:spcBef>
                <a:spcPts val="600"/>
              </a:spcBef>
              <a:spcAft>
                <a:spcPts val="600"/>
              </a:spcAft>
              <a:buClr>
                <a:srgbClr val="005DA2"/>
              </a:buClr>
              <a:buFont typeface="Arial" panose="020B0604020202020204" pitchFamily="34" charset="0"/>
              <a:buChar char="•"/>
            </a:pPr>
            <a:r>
              <a:rPr lang="en-US" dirty="0"/>
              <a:t>Edit Master text styles</a:t>
            </a:r>
          </a:p>
          <a:p>
            <a:pPr marL="685800" lvl="1" indent="-228600" algn="l" defTabSz="914400" rtl="0" eaLnBrk="1" latinLnBrk="0" hangingPunct="1">
              <a:lnSpc>
                <a:spcPct val="90000"/>
              </a:lnSpc>
              <a:spcBef>
                <a:spcPts val="600"/>
              </a:spcBef>
              <a:spcAft>
                <a:spcPts val="600"/>
              </a:spcAft>
              <a:buClr>
                <a:srgbClr val="005DA2"/>
              </a:buClr>
              <a:buFont typeface="Arial" panose="020B0604020202020204" pitchFamily="34" charset="0"/>
              <a:buChar char="•"/>
            </a:pPr>
            <a:r>
              <a:rPr lang="en-US" dirty="0"/>
              <a:t>Second level</a:t>
            </a:r>
          </a:p>
          <a:p>
            <a:pPr marL="1143000" lvl="2" indent="-228600" algn="l" defTabSz="914400" rtl="0" eaLnBrk="1" latinLnBrk="0" hangingPunct="1">
              <a:lnSpc>
                <a:spcPct val="90000"/>
              </a:lnSpc>
              <a:spcBef>
                <a:spcPts val="600"/>
              </a:spcBef>
              <a:spcAft>
                <a:spcPts val="600"/>
              </a:spcAft>
              <a:buClr>
                <a:srgbClr val="005DA2"/>
              </a:buClr>
              <a:buFont typeface="Arial" panose="020B0604020202020204" pitchFamily="34" charset="0"/>
              <a:buChar char="•"/>
            </a:pPr>
            <a:r>
              <a:rPr lang="en-US" dirty="0"/>
              <a:t>Third level</a:t>
            </a:r>
          </a:p>
        </p:txBody>
      </p:sp>
      <p:pic>
        <p:nvPicPr>
          <p:cNvPr id="7" name="Picture 6"/>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50482" y="367689"/>
            <a:ext cx="2646483" cy="378069"/>
          </a:xfrm>
          <a:prstGeom prst="rect">
            <a:avLst/>
          </a:prstGeom>
        </p:spPr>
      </p:pic>
      <p:sp>
        <p:nvSpPr>
          <p:cNvPr id="10" name="Rectangle 9"/>
          <p:cNvSpPr/>
          <p:nvPr userDrawn="1"/>
        </p:nvSpPr>
        <p:spPr>
          <a:xfrm>
            <a:off x="272560" y="6279591"/>
            <a:ext cx="8458200" cy="18288"/>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878689" y="393584"/>
            <a:ext cx="0" cy="384240"/>
          </a:xfrm>
          <a:prstGeom prst="line">
            <a:avLst/>
          </a:prstGeom>
          <a:ln>
            <a:solidFill>
              <a:srgbClr val="00406C"/>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272560" y="988825"/>
            <a:ext cx="8458200" cy="18288"/>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rotWithShape="1">
          <a:blip r:embed="rId20" cstate="email">
            <a:extLst>
              <a:ext uri="{28A0092B-C50C-407E-A947-70E740481C1C}">
                <a14:useLocalDpi xmlns:a14="http://schemas.microsoft.com/office/drawing/2010/main"/>
              </a:ext>
            </a:extLst>
          </a:blip>
          <a:srcRect/>
          <a:stretch/>
        </p:blipFill>
        <p:spPr>
          <a:xfrm>
            <a:off x="231085" y="6322784"/>
            <a:ext cx="1459345" cy="425586"/>
          </a:xfrm>
          <a:prstGeom prst="rect">
            <a:avLst/>
          </a:prstGeom>
        </p:spPr>
      </p:pic>
      <p:sp>
        <p:nvSpPr>
          <p:cNvPr id="14" name="TextBox 13"/>
          <p:cNvSpPr txBox="1"/>
          <p:nvPr userDrawn="1"/>
        </p:nvSpPr>
        <p:spPr>
          <a:xfrm>
            <a:off x="8349759" y="6303409"/>
            <a:ext cx="341760" cy="246221"/>
          </a:xfrm>
          <a:prstGeom prst="rect">
            <a:avLst/>
          </a:prstGeom>
          <a:noFill/>
        </p:spPr>
        <p:txBody>
          <a:bodyPr wrap="none" rtlCol="0">
            <a:spAutoFit/>
          </a:bodyPr>
          <a:lstStyle/>
          <a:p>
            <a:fld id="{6489D377-E926-4056-92EE-BF2FEC77DD13}" type="slidenum">
              <a:rPr lang="en-US" sz="1000" smtClean="0">
                <a:solidFill>
                  <a:srgbClr val="09436B"/>
                </a:solidFill>
                <a:latin typeface="Arial" panose="020B0604020202020204" pitchFamily="34" charset="0"/>
                <a:ea typeface="Tahoma" pitchFamily="34" charset="0"/>
                <a:cs typeface="Arial" panose="020B0604020202020204" pitchFamily="34" charset="0"/>
              </a:rPr>
              <a:t>‹#›</a:t>
            </a:fld>
            <a:endParaRPr lang="en-US" sz="1000" dirty="0">
              <a:solidFill>
                <a:srgbClr val="09436B"/>
              </a:solidFill>
              <a:latin typeface="Arial" panose="020B0604020202020204" pitchFamily="34" charset="0"/>
              <a:ea typeface="Tahoma" pitchFamily="34" charset="0"/>
              <a:cs typeface="Arial" panose="020B0604020202020204" pitchFamily="34" charset="0"/>
            </a:endParaRPr>
          </a:p>
        </p:txBody>
      </p:sp>
      <p:sp>
        <p:nvSpPr>
          <p:cNvPr id="5" name="Title Placeholder 4"/>
          <p:cNvSpPr>
            <a:spLocks noGrp="1"/>
          </p:cNvSpPr>
          <p:nvPr>
            <p:ph type="title"/>
          </p:nvPr>
        </p:nvSpPr>
        <p:spPr>
          <a:xfrm>
            <a:off x="2962656" y="91440"/>
            <a:ext cx="6181344" cy="9144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20435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0" r:id="rId3"/>
    <p:sldLayoutId id="2147483679" r:id="rId4"/>
    <p:sldLayoutId id="2147483666" r:id="rId5"/>
    <p:sldLayoutId id="2147483664" r:id="rId6"/>
    <p:sldLayoutId id="2147483673" r:id="rId7"/>
    <p:sldLayoutId id="2147483672" r:id="rId8"/>
    <p:sldLayoutId id="2147483665" r:id="rId9"/>
    <p:sldLayoutId id="2147483678" r:id="rId10"/>
    <p:sldLayoutId id="2147483674" r:id="rId11"/>
    <p:sldLayoutId id="2147483683" r:id="rId12"/>
    <p:sldLayoutId id="2147483684" r:id="rId13"/>
    <p:sldLayoutId id="2147483667" r:id="rId14"/>
    <p:sldLayoutId id="2147483663" r:id="rId15"/>
    <p:sldLayoutId id="2147483681" r:id="rId16"/>
    <p:sldLayoutId id="2147483682" r:id="rId17"/>
  </p:sldLayoutIdLst>
  <p:hf sldNum="0" hdr="0" ftr="0" dt="0"/>
  <p:txStyles>
    <p:titleStyle>
      <a:lvl1pPr algn="l" defTabSz="914400" rtl="0" eaLnBrk="1" latinLnBrk="0" hangingPunct="1">
        <a:lnSpc>
          <a:spcPct val="90000"/>
        </a:lnSpc>
        <a:spcBef>
          <a:spcPct val="0"/>
        </a:spcBef>
        <a:buNone/>
        <a:defRPr lang="en-US" sz="2800" b="1" kern="1200" dirty="0">
          <a:solidFill>
            <a:srgbClr val="09436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Tx/>
        <a:buFont typeface="Courier New" panose="02070309020205020404" pitchFamily="49" charset="0"/>
        <a:buChar char="o"/>
        <a:defRPr lang="en-US" sz="20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Tx/>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Tx/>
        <a:buFont typeface="Arial" panose="020B0604020202020204" pitchFamily="34" charset="0"/>
        <a:buChar char="•"/>
        <a:defRPr lang="en-US" sz="1600" kern="1200" dirty="0" smtClean="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218116"/>
            <a:ext cx="7886700" cy="1258806"/>
          </a:xfrm>
          <a:prstGeom prst="rect">
            <a:avLst/>
          </a:prstGeom>
        </p:spPr>
        <p:txBody>
          <a:bodyPr vert="horz" lIns="91440" tIns="45720" rIns="91440" bIns="45720" rtlCol="0">
            <a:noAutofit/>
          </a:bodyPr>
          <a:lstStyle/>
          <a:p>
            <a:pPr marL="228600" lvl="0" indent="-228600" algn="l" defTabSz="914400" rtl="0" eaLnBrk="1" latinLnBrk="0" hangingPunct="1">
              <a:lnSpc>
                <a:spcPct val="90000"/>
              </a:lnSpc>
              <a:spcBef>
                <a:spcPts val="600"/>
              </a:spcBef>
              <a:spcAft>
                <a:spcPts val="600"/>
              </a:spcAft>
              <a:buClr>
                <a:srgbClr val="005DA2"/>
              </a:buClr>
              <a:buFont typeface="Arial" panose="020B0604020202020204" pitchFamily="34" charset="0"/>
              <a:buChar char="•"/>
            </a:pPr>
            <a:r>
              <a:rPr lang="en-US" dirty="0"/>
              <a:t>Edit Master text styles</a:t>
            </a:r>
          </a:p>
          <a:p>
            <a:pPr marL="685800" lvl="1" indent="-228600" algn="l" defTabSz="914400" rtl="0" eaLnBrk="1" latinLnBrk="0" hangingPunct="1">
              <a:lnSpc>
                <a:spcPct val="90000"/>
              </a:lnSpc>
              <a:spcBef>
                <a:spcPts val="600"/>
              </a:spcBef>
              <a:spcAft>
                <a:spcPts val="600"/>
              </a:spcAft>
              <a:buClr>
                <a:srgbClr val="005DA2"/>
              </a:buClr>
              <a:buFont typeface="Arial" panose="020B0604020202020204" pitchFamily="34" charset="0"/>
              <a:buChar char="•"/>
            </a:pPr>
            <a:r>
              <a:rPr lang="en-US" dirty="0"/>
              <a:t>Second level</a:t>
            </a:r>
          </a:p>
          <a:p>
            <a:pPr marL="1143000" lvl="2" indent="-228600" algn="l" defTabSz="914400" rtl="0" eaLnBrk="1" latinLnBrk="0" hangingPunct="1">
              <a:lnSpc>
                <a:spcPct val="90000"/>
              </a:lnSpc>
              <a:spcBef>
                <a:spcPts val="600"/>
              </a:spcBef>
              <a:spcAft>
                <a:spcPts val="600"/>
              </a:spcAft>
              <a:buClr>
                <a:srgbClr val="005DA2"/>
              </a:buClr>
              <a:buFont typeface="Arial" panose="020B0604020202020204" pitchFamily="34" charset="0"/>
              <a:buChar char="•"/>
            </a:pPr>
            <a:r>
              <a:rPr lang="en-US" dirty="0"/>
              <a:t>Third level</a:t>
            </a:r>
          </a:p>
        </p:txBody>
      </p:sp>
      <p:pic>
        <p:nvPicPr>
          <p:cNvPr id="7" name="Picture 6"/>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50482" y="367689"/>
            <a:ext cx="2646483" cy="378069"/>
          </a:xfrm>
          <a:prstGeom prst="rect">
            <a:avLst/>
          </a:prstGeom>
        </p:spPr>
      </p:pic>
      <p:sp>
        <p:nvSpPr>
          <p:cNvPr id="10" name="Rectangle 9"/>
          <p:cNvSpPr/>
          <p:nvPr userDrawn="1"/>
        </p:nvSpPr>
        <p:spPr>
          <a:xfrm>
            <a:off x="272560" y="6279591"/>
            <a:ext cx="8458200" cy="18288"/>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878689" y="393584"/>
            <a:ext cx="0" cy="384240"/>
          </a:xfrm>
          <a:prstGeom prst="line">
            <a:avLst/>
          </a:prstGeom>
          <a:ln>
            <a:solidFill>
              <a:srgbClr val="00406C"/>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272560" y="988825"/>
            <a:ext cx="8458200" cy="18288"/>
          </a:xfrm>
          <a:prstGeom prst="rect">
            <a:avLst/>
          </a:prstGeom>
          <a:solidFill>
            <a:srgbClr val="7B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a:off x="231085" y="6322784"/>
            <a:ext cx="1459345" cy="425586"/>
          </a:xfrm>
          <a:prstGeom prst="rect">
            <a:avLst/>
          </a:prstGeom>
        </p:spPr>
      </p:pic>
      <p:sp>
        <p:nvSpPr>
          <p:cNvPr id="14" name="TextBox 13"/>
          <p:cNvSpPr txBox="1"/>
          <p:nvPr userDrawn="1"/>
        </p:nvSpPr>
        <p:spPr>
          <a:xfrm>
            <a:off x="8349759" y="6303409"/>
            <a:ext cx="341760" cy="246221"/>
          </a:xfrm>
          <a:prstGeom prst="rect">
            <a:avLst/>
          </a:prstGeom>
          <a:noFill/>
        </p:spPr>
        <p:txBody>
          <a:bodyPr wrap="none" rtlCol="0">
            <a:spAutoFit/>
          </a:bodyPr>
          <a:lstStyle/>
          <a:p>
            <a:fld id="{6489D377-E926-4056-92EE-BF2FEC77DD13}" type="slidenum">
              <a:rPr lang="en-US" sz="1000" smtClean="0">
                <a:solidFill>
                  <a:srgbClr val="09436B"/>
                </a:solidFill>
                <a:latin typeface="Arial" panose="020B0604020202020204" pitchFamily="34" charset="0"/>
                <a:ea typeface="Tahoma" pitchFamily="34" charset="0"/>
                <a:cs typeface="Arial" panose="020B0604020202020204" pitchFamily="34" charset="0"/>
              </a:rPr>
              <a:t>‹#›</a:t>
            </a:fld>
            <a:endParaRPr lang="en-US" sz="1000" dirty="0">
              <a:solidFill>
                <a:srgbClr val="09436B"/>
              </a:solidFill>
              <a:latin typeface="Arial" panose="020B0604020202020204" pitchFamily="34" charset="0"/>
              <a:ea typeface="Tahoma" pitchFamily="34" charset="0"/>
              <a:cs typeface="Arial" panose="020B0604020202020204" pitchFamily="34" charset="0"/>
            </a:endParaRPr>
          </a:p>
        </p:txBody>
      </p:sp>
      <p:sp>
        <p:nvSpPr>
          <p:cNvPr id="5" name="Title Placeholder 4"/>
          <p:cNvSpPr>
            <a:spLocks noGrp="1"/>
          </p:cNvSpPr>
          <p:nvPr>
            <p:ph type="title"/>
          </p:nvPr>
        </p:nvSpPr>
        <p:spPr>
          <a:xfrm>
            <a:off x="2962656" y="91440"/>
            <a:ext cx="6181344" cy="9144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6747023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hf sldNum="0" hdr="0" ftr="0" dt="0"/>
  <p:txStyles>
    <p:titleStyle>
      <a:lvl1pPr algn="l" defTabSz="914400" rtl="0" eaLnBrk="1" latinLnBrk="0" hangingPunct="1">
        <a:lnSpc>
          <a:spcPct val="90000"/>
        </a:lnSpc>
        <a:spcBef>
          <a:spcPct val="0"/>
        </a:spcBef>
        <a:buNone/>
        <a:defRPr lang="en-US" sz="2800" b="1" kern="1200" dirty="0">
          <a:solidFill>
            <a:srgbClr val="09436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Tx/>
        <a:buFont typeface="Courier New" panose="02070309020205020404" pitchFamily="49" charset="0"/>
        <a:buChar char="o"/>
        <a:defRPr lang="en-US" sz="20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Tx/>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Tx/>
        <a:buFont typeface="Arial" panose="020B0604020202020204" pitchFamily="34" charset="0"/>
        <a:buChar char="•"/>
        <a:defRPr lang="en-US" sz="1600" kern="1200" dirty="0" smtClean="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pPr marL="0" indent="0" algn="ctr">
              <a:buNone/>
            </a:pPr>
            <a:r>
              <a:rPr lang="en-US" dirty="0"/>
              <a:t>National Cleanup Workshop</a:t>
            </a:r>
          </a:p>
          <a:p>
            <a:pPr marL="0" indent="0" algn="ctr">
              <a:buNone/>
            </a:pPr>
            <a:r>
              <a:rPr lang="en-US" dirty="0"/>
              <a:t>Brian Vance, Hanford Site Manager</a:t>
            </a:r>
          </a:p>
        </p:txBody>
      </p:sp>
      <p:sp>
        <p:nvSpPr>
          <p:cNvPr id="9" name="Text Placeholder 8"/>
          <p:cNvSpPr>
            <a:spLocks noGrp="1"/>
          </p:cNvSpPr>
          <p:nvPr>
            <p:ph type="body" sz="quarter" idx="10"/>
          </p:nvPr>
        </p:nvSpPr>
        <p:spPr/>
        <p:txBody>
          <a:bodyPr/>
          <a:lstStyle/>
          <a:p>
            <a:r>
              <a:rPr lang="en-US" dirty="0"/>
              <a:t>September 12, 2019</a:t>
            </a:r>
          </a:p>
        </p:txBody>
      </p:sp>
      <p:sp>
        <p:nvSpPr>
          <p:cNvPr id="7" name="Title 6"/>
          <p:cNvSpPr>
            <a:spLocks noGrp="1"/>
          </p:cNvSpPr>
          <p:nvPr>
            <p:ph type="ctrTitle"/>
          </p:nvPr>
        </p:nvSpPr>
        <p:spPr/>
        <p:txBody>
          <a:bodyPr/>
          <a:lstStyle/>
          <a:p>
            <a:r>
              <a:rPr lang="en-US" dirty="0"/>
              <a:t>Hanford Cleanup: </a:t>
            </a:r>
            <a:br>
              <a:rPr lang="en-US" dirty="0"/>
            </a:br>
            <a:r>
              <a:rPr lang="en-US" dirty="0"/>
              <a:t>Past, Present, Future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562" y="6380129"/>
            <a:ext cx="1465887" cy="26022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4977" y="6331067"/>
            <a:ext cx="1535785" cy="431866"/>
          </a:xfrm>
          <a:prstGeom prst="rect">
            <a:avLst/>
          </a:prstGeom>
        </p:spPr>
      </p:pic>
    </p:spTree>
    <p:extLst>
      <p:ext uri="{BB962C8B-B14F-4D97-AF65-F5344CB8AC3E}">
        <p14:creationId xmlns:p14="http://schemas.microsoft.com/office/powerpoint/2010/main" val="59219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Defense: Hanford Plutonium Production</a:t>
            </a:r>
          </a:p>
        </p:txBody>
      </p:sp>
      <p:graphicFrame>
        <p:nvGraphicFramePr>
          <p:cNvPr id="12" name="Table 11"/>
          <p:cNvGraphicFramePr>
            <a:graphicFrameLocks noGrp="1"/>
          </p:cNvGraphicFramePr>
          <p:nvPr>
            <p:extLst>
              <p:ext uri="{D42A27DB-BD31-4B8C-83A1-F6EECF244321}">
                <p14:modId xmlns:p14="http://schemas.microsoft.com/office/powerpoint/2010/main" val="4206316587"/>
              </p:ext>
            </p:extLst>
          </p:nvPr>
        </p:nvGraphicFramePr>
        <p:xfrm>
          <a:off x="319312" y="1110112"/>
          <a:ext cx="5471888" cy="5066682"/>
        </p:xfrm>
        <a:graphic>
          <a:graphicData uri="http://schemas.openxmlformats.org/drawingml/2006/table">
            <a:tbl>
              <a:tblPr firstRow="1" bandRow="1">
                <a:tableStyleId>{0660B408-B3CF-4A94-85FC-2B1E0A45F4A2}</a:tableStyleId>
              </a:tblPr>
              <a:tblGrid>
                <a:gridCol w="5471888">
                  <a:extLst>
                    <a:ext uri="{9D8B030D-6E8A-4147-A177-3AD203B41FA5}">
                      <a16:colId xmlns:a16="http://schemas.microsoft.com/office/drawing/2014/main" val="574949005"/>
                    </a:ext>
                  </a:extLst>
                </a:gridCol>
              </a:tblGrid>
              <a:tr h="619422">
                <a:tc>
                  <a:txBody>
                    <a:bodyPr/>
                    <a:lstStyle/>
                    <a:p>
                      <a:pPr algn="ctr"/>
                      <a:r>
                        <a:rPr lang="en-US" dirty="0">
                          <a:latin typeface="+mn-lt"/>
                          <a:cs typeface="+mn-cs"/>
                        </a:rPr>
                        <a:t>World</a:t>
                      </a:r>
                      <a:r>
                        <a:rPr lang="en-US" baseline="0" dirty="0">
                          <a:latin typeface="+mn-lt"/>
                          <a:cs typeface="+mn-cs"/>
                        </a:rPr>
                        <a:t> War II thru the Cold War Era (1944-1991) </a:t>
                      </a:r>
                      <a:endParaRPr lang="en-US" dirty="0">
                        <a:latin typeface="Arial" panose="020B0604020202020204" pitchFamily="34" charset="0"/>
                        <a:cs typeface="Arial" panose="020B0604020202020204" pitchFamily="34" charset="0"/>
                      </a:endParaRPr>
                    </a:p>
                  </a:txBody>
                  <a:tcPr anchor="ctr">
                    <a:solidFill>
                      <a:schemeClr val="accent2"/>
                    </a:solidFill>
                  </a:tcPr>
                </a:tc>
                <a:extLst>
                  <a:ext uri="{0D108BD9-81ED-4DB2-BD59-A6C34878D82A}">
                    <a16:rowId xmlns:a16="http://schemas.microsoft.com/office/drawing/2014/main" val="1688178421"/>
                  </a:ext>
                </a:extLst>
              </a:tr>
              <a:tr h="4447260">
                <a:tc>
                  <a:txBody>
                    <a:bodyPr/>
                    <a:lstStyle/>
                    <a:p>
                      <a:endParaRPr lang="en-US" dirty="0"/>
                    </a:p>
                  </a:txBody>
                  <a:tcPr/>
                </a:tc>
                <a:extLst>
                  <a:ext uri="{0D108BD9-81ED-4DB2-BD59-A6C34878D82A}">
                    <a16:rowId xmlns:a16="http://schemas.microsoft.com/office/drawing/2014/main" val="902069072"/>
                  </a:ext>
                </a:extLst>
              </a:tr>
            </a:tbl>
          </a:graphicData>
        </a:graphic>
      </p:graphicFrame>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266" y="1893823"/>
            <a:ext cx="5075629" cy="3806722"/>
          </a:xfrm>
          <a:prstGeom prst="rect">
            <a:avLst/>
          </a:prstGeom>
          <a:effectLst>
            <a:outerShdw blurRad="50800" dist="38100" dir="2700000" algn="tl" rotWithShape="0">
              <a:prstClr val="black">
                <a:alpha val="40000"/>
              </a:prstClr>
            </a:outerShdw>
          </a:effectLst>
        </p:spPr>
      </p:pic>
      <p:pic>
        <p:nvPicPr>
          <p:cNvPr id="20" name="Picture 19"/>
          <p:cNvPicPr>
            <a:picLocks noChangeAspect="1"/>
          </p:cNvPicPr>
          <p:nvPr/>
        </p:nvPicPr>
        <p:blipFill rotWithShape="1">
          <a:blip r:embed="rId4" cstate="email">
            <a:extLst>
              <a:ext uri="{28A0092B-C50C-407E-A947-70E740481C1C}">
                <a14:useLocalDpi xmlns:a14="http://schemas.microsoft.com/office/drawing/2010/main"/>
              </a:ext>
            </a:extLst>
          </a:blip>
          <a:srcRect l="12552"/>
          <a:stretch/>
        </p:blipFill>
        <p:spPr>
          <a:xfrm>
            <a:off x="453120" y="1907715"/>
            <a:ext cx="5078910" cy="3809289"/>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6195638" y="1780602"/>
            <a:ext cx="2548156" cy="3277820"/>
          </a:xfrm>
          <a:prstGeom prst="rect">
            <a:avLst/>
          </a:prstGeom>
          <a:noFill/>
        </p:spPr>
        <p:txBody>
          <a:bodyPr wrap="square" rtlCol="0">
            <a:spAutoFit/>
          </a:bodyPr>
          <a:lstStyle/>
          <a:p>
            <a:pPr>
              <a:spcAft>
                <a:spcPts val="600"/>
              </a:spcAft>
            </a:pPr>
            <a:r>
              <a:rPr lang="en-US" b="1" i="1" dirty="0">
                <a:solidFill>
                  <a:srgbClr val="09436B"/>
                </a:solidFill>
                <a:latin typeface="Arial" panose="020B0604020202020204" pitchFamily="34" charset="0"/>
                <a:cs typeface="Arial" panose="020B0604020202020204" pitchFamily="34" charset="0"/>
              </a:rPr>
              <a:t>Hanford Reactors:</a:t>
            </a:r>
          </a:p>
          <a:p>
            <a:pPr marL="168275" indent="-168275">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B Reactor 1944-1968</a:t>
            </a:r>
          </a:p>
          <a:p>
            <a:pPr marL="168275" indent="-168275">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D Reactor 1944-1967</a:t>
            </a:r>
          </a:p>
          <a:p>
            <a:pPr marL="168275" indent="-168275">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F Reactor 1945-1965</a:t>
            </a:r>
          </a:p>
          <a:p>
            <a:pPr marL="168275" indent="-168275">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H Reactor 1949-1965</a:t>
            </a:r>
          </a:p>
          <a:p>
            <a:pPr marL="168275" indent="-168275">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DR Reactor 1950-1964</a:t>
            </a:r>
          </a:p>
          <a:p>
            <a:pPr marL="168275" indent="-168275">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 Reactor 1952-1969</a:t>
            </a:r>
          </a:p>
          <a:p>
            <a:pPr marL="168275" indent="-168275">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KW Reactor 1955-1970</a:t>
            </a:r>
          </a:p>
          <a:p>
            <a:pPr marL="168275" indent="-168275">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KE Reactor 1955-1971</a:t>
            </a:r>
          </a:p>
          <a:p>
            <a:pPr marL="168275" indent="-168275">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N Reactor 1963 -1987</a:t>
            </a:r>
          </a:p>
        </p:txBody>
      </p:sp>
      <p:sp>
        <p:nvSpPr>
          <p:cNvPr id="15" name="Rectangle 14"/>
          <p:cNvSpPr/>
          <p:nvPr/>
        </p:nvSpPr>
        <p:spPr>
          <a:xfrm>
            <a:off x="5907357" y="5234287"/>
            <a:ext cx="3113546" cy="562454"/>
          </a:xfrm>
          <a:prstGeom prst="rect">
            <a:avLst/>
          </a:prstGeom>
          <a:solidFill>
            <a:srgbClr val="0943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~6 tons plutonium</a:t>
            </a:r>
          </a:p>
        </p:txBody>
      </p:sp>
      <p:pic>
        <p:nvPicPr>
          <p:cNvPr id="4" name="Picture 3"/>
          <p:cNvPicPr>
            <a:picLocks/>
          </p:cNvPicPr>
          <p:nvPr/>
        </p:nvPicPr>
        <p:blipFill>
          <a:blip r:embed="rId5"/>
          <a:stretch>
            <a:fillRect/>
          </a:stretch>
        </p:blipFill>
        <p:spPr>
          <a:xfrm>
            <a:off x="477975" y="1887497"/>
            <a:ext cx="5029200" cy="3813048"/>
          </a:xfrm>
          <a:prstGeom prst="rect">
            <a:avLst/>
          </a:prstGeom>
          <a:effectLst>
            <a:outerShdw blurRad="50800" dist="38100" dir="2700000" algn="tl" rotWithShape="0">
              <a:prstClr val="black">
                <a:alpha val="40000"/>
              </a:prstClr>
            </a:outerShdw>
          </a:effectLst>
        </p:spPr>
      </p:pic>
      <p:pic>
        <p:nvPicPr>
          <p:cNvPr id="8" name="Picture 7"/>
          <p:cNvPicPr>
            <a:picLocks/>
          </p:cNvPicPr>
          <p:nvPr/>
        </p:nvPicPr>
        <p:blipFill>
          <a:blip r:embed="rId6"/>
          <a:stretch>
            <a:fillRect/>
          </a:stretch>
        </p:blipFill>
        <p:spPr>
          <a:xfrm>
            <a:off x="477975" y="1895727"/>
            <a:ext cx="5056632" cy="3813048"/>
          </a:xfrm>
          <a:prstGeom prst="rect">
            <a:avLst/>
          </a:prstGeom>
          <a:effectLst>
            <a:outerShdw blurRad="50800" dist="38100" dir="2700000" algn="tl" rotWithShape="0">
              <a:prstClr val="black">
                <a:alpha val="40000"/>
              </a:prstClr>
            </a:outerShdw>
          </a:effectLst>
        </p:spPr>
      </p:pic>
      <p:pic>
        <p:nvPicPr>
          <p:cNvPr id="9" name="Picture 8"/>
          <p:cNvPicPr>
            <a:picLocks/>
          </p:cNvPicPr>
          <p:nvPr/>
        </p:nvPicPr>
        <p:blipFill>
          <a:blip r:embed="rId7"/>
          <a:stretch>
            <a:fillRect/>
          </a:stretch>
        </p:blipFill>
        <p:spPr>
          <a:xfrm>
            <a:off x="443162" y="1885668"/>
            <a:ext cx="5084064" cy="3813048"/>
          </a:xfrm>
          <a:prstGeom prst="rect">
            <a:avLst/>
          </a:prstGeom>
        </p:spPr>
      </p:pic>
      <p:pic>
        <p:nvPicPr>
          <p:cNvPr id="5" name="Picture 4"/>
          <p:cNvPicPr>
            <a:picLocks/>
          </p:cNvPicPr>
          <p:nvPr/>
        </p:nvPicPr>
        <p:blipFill>
          <a:blip r:embed="rId8"/>
          <a:stretch>
            <a:fillRect/>
          </a:stretch>
        </p:blipFill>
        <p:spPr>
          <a:xfrm>
            <a:off x="450543" y="1885668"/>
            <a:ext cx="5084064" cy="3813048"/>
          </a:xfrm>
          <a:prstGeom prst="rect">
            <a:avLst/>
          </a:prstGeom>
          <a:effectLst>
            <a:outerShdw blurRad="50800" dist="38100" dir="2700000" algn="tl" rotWithShape="0">
              <a:prstClr val="black">
                <a:alpha val="40000"/>
              </a:prstClr>
            </a:outerShdw>
          </a:effectLst>
        </p:spPr>
      </p:pic>
      <p:pic>
        <p:nvPicPr>
          <p:cNvPr id="6" name="Picture 5"/>
          <p:cNvPicPr>
            <a:picLocks/>
          </p:cNvPicPr>
          <p:nvPr/>
        </p:nvPicPr>
        <p:blipFill>
          <a:blip r:embed="rId9"/>
          <a:stretch>
            <a:fillRect/>
          </a:stretch>
        </p:blipFill>
        <p:spPr>
          <a:xfrm>
            <a:off x="435781" y="1885668"/>
            <a:ext cx="5084064" cy="3813048"/>
          </a:xfrm>
          <a:prstGeom prst="rect">
            <a:avLst/>
          </a:prstGeom>
          <a:effectLst>
            <a:outerShdw blurRad="50800" dist="38100" dir="2700000" algn="tl" rotWithShape="0">
              <a:prstClr val="black">
                <a:alpha val="40000"/>
              </a:prstClr>
            </a:outerShdw>
          </a:effectLst>
        </p:spPr>
      </p:pic>
      <p:sp>
        <p:nvSpPr>
          <p:cNvPr id="16" name="Rectangle 15"/>
          <p:cNvSpPr/>
          <p:nvPr/>
        </p:nvSpPr>
        <p:spPr>
          <a:xfrm>
            <a:off x="5907357" y="5275153"/>
            <a:ext cx="3113546" cy="566928"/>
          </a:xfrm>
          <a:prstGeom prst="rect">
            <a:avLst/>
          </a:prstGeom>
          <a:solidFill>
            <a:srgbClr val="0943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~68 tons plutonium</a:t>
            </a:r>
          </a:p>
        </p:txBody>
      </p:sp>
      <p:sp>
        <p:nvSpPr>
          <p:cNvPr id="18" name="Rectangle 17"/>
          <p:cNvSpPr/>
          <p:nvPr/>
        </p:nvSpPr>
        <p:spPr>
          <a:xfrm>
            <a:off x="5636314" y="5234287"/>
            <a:ext cx="3447381" cy="630283"/>
          </a:xfrm>
          <a:prstGeom prst="rect">
            <a:avLst/>
          </a:prstGeom>
          <a:solidFill>
            <a:srgbClr val="0943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Total: 74 tons plutonium </a:t>
            </a:r>
          </a:p>
        </p:txBody>
      </p:sp>
    </p:spTree>
    <p:extLst>
      <p:ext uri="{BB962C8B-B14F-4D97-AF65-F5344CB8AC3E}">
        <p14:creationId xmlns:p14="http://schemas.microsoft.com/office/powerpoint/2010/main" val="388090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par>
                                <p:cTn id="12" presetID="22" presetClass="entr" presetSubtype="4" fill="hold" grpId="0" nodeType="with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1500"/>
                                        <p:tgtEl>
                                          <p:spTgt spid="15"/>
                                        </p:tgtEl>
                                      </p:cBhvr>
                                    </p:animEffect>
                                  </p:childTnLst>
                                </p:cTn>
                              </p:par>
                            </p:childTnLst>
                          </p:cTn>
                        </p:par>
                        <p:par>
                          <p:cTn id="15" fill="hold">
                            <p:stCondLst>
                              <p:cond delay="4000"/>
                            </p:stCondLst>
                            <p:childTnLst>
                              <p:par>
                                <p:cTn id="16" presetID="10" presetClass="entr" presetSubtype="0" fill="hold" nodeType="afterEffect">
                                  <p:stCondLst>
                                    <p:cond delay="1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par>
                          <p:cTn id="19" fill="hold">
                            <p:stCondLst>
                              <p:cond delay="7000"/>
                            </p:stCondLst>
                            <p:childTnLst>
                              <p:par>
                                <p:cTn id="20" presetID="10" presetClass="entr" presetSubtype="0" fill="hold" nodeType="after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1500"/>
                                        <p:tgtEl>
                                          <p:spTgt spid="16"/>
                                        </p:tgtEl>
                                      </p:cBhvr>
                                    </p:animEffect>
                                  </p:childTnLst>
                                </p:cTn>
                              </p:par>
                            </p:childTnLst>
                          </p:cTn>
                        </p:par>
                        <p:par>
                          <p:cTn id="26" fill="hold">
                            <p:stCondLst>
                              <p:cond delay="10000"/>
                            </p:stCondLst>
                            <p:childTnLst>
                              <p:par>
                                <p:cTn id="27" presetID="10" presetClass="entr" presetSubtype="0" fill="hold" nodeType="afterEffect">
                                  <p:stCondLst>
                                    <p:cond delay="10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par>
                          <p:cTn id="30" fill="hold">
                            <p:stCondLst>
                              <p:cond delay="13000"/>
                            </p:stCondLst>
                            <p:childTnLst>
                              <p:par>
                                <p:cTn id="31" presetID="10" presetClass="entr" presetSubtype="0" fill="hold" nodeType="afterEffect">
                                  <p:stCondLst>
                                    <p:cond delay="10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childTnLst>
                                </p:cTn>
                              </p:par>
                            </p:childTnLst>
                          </p:cTn>
                        </p:par>
                        <p:par>
                          <p:cTn id="34" fill="hold">
                            <p:stCondLst>
                              <p:cond delay="16000"/>
                            </p:stCondLst>
                            <p:childTnLst>
                              <p:par>
                                <p:cTn id="35" presetID="10" presetClass="entr" presetSubtype="0" fill="hold" nodeType="afterEffect">
                                  <p:stCondLst>
                                    <p:cond delay="10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Regulatory Drivers </a:t>
            </a:r>
          </a:p>
        </p:txBody>
      </p:sp>
      <p:pic>
        <p:nvPicPr>
          <p:cNvPr id="5" name="Picture 12" descr="E:\X-Misc_Files.fol\Logos.fol\TPA colo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5062" y="1029336"/>
            <a:ext cx="2394181" cy="2468354"/>
          </a:xfrm>
          <a:prstGeom prst="rect">
            <a:avLst/>
          </a:prstGeom>
          <a:solidFill>
            <a:schemeClr val="bg1"/>
          </a:solidFill>
          <a:ln>
            <a:noFill/>
          </a:ln>
          <a:effectLst/>
        </p:spPr>
      </p:pic>
      <p:sp>
        <p:nvSpPr>
          <p:cNvPr id="4" name="Content Placeholder 3"/>
          <p:cNvSpPr>
            <a:spLocks noGrp="1"/>
          </p:cNvSpPr>
          <p:nvPr>
            <p:ph idx="1"/>
          </p:nvPr>
        </p:nvSpPr>
        <p:spPr>
          <a:xfrm>
            <a:off x="628650" y="1143000"/>
            <a:ext cx="5566088" cy="4972574"/>
          </a:xfrm>
        </p:spPr>
        <p:txBody>
          <a:bodyPr/>
          <a:lstStyle/>
          <a:p>
            <a:r>
              <a:rPr lang="en-US" sz="1800" b="1" dirty="0"/>
              <a:t>Atomic Energy Act of 1954</a:t>
            </a:r>
          </a:p>
          <a:p>
            <a:r>
              <a:rPr lang="en-US" sz="1800" b="1" dirty="0"/>
              <a:t>Comprehensive Environmental Response, Compensation, and Liability Act (CERCLA) </a:t>
            </a:r>
          </a:p>
          <a:p>
            <a:pPr lvl="1"/>
            <a:r>
              <a:rPr lang="en-US" sz="1800" dirty="0"/>
              <a:t>Three active National Priority List (NPL) sites at Hanford – 100, 200  and 300 Areas; 1100 Area removed from list in 1996</a:t>
            </a:r>
          </a:p>
          <a:p>
            <a:pPr lvl="1"/>
            <a:r>
              <a:rPr lang="en-US" sz="1800" dirty="0"/>
              <a:t>Facility cleanout, demolition and waste site cleanup</a:t>
            </a:r>
          </a:p>
        </p:txBody>
      </p:sp>
      <p:sp>
        <p:nvSpPr>
          <p:cNvPr id="6" name="Content Placeholder 3"/>
          <p:cNvSpPr txBox="1">
            <a:spLocks/>
          </p:cNvSpPr>
          <p:nvPr/>
        </p:nvSpPr>
        <p:spPr>
          <a:xfrm>
            <a:off x="628650" y="3497690"/>
            <a:ext cx="8128984" cy="29913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lang="en-US" sz="2400" kern="1200">
                <a:solidFill>
                  <a:schemeClr val="tx1"/>
                </a:solidFill>
                <a:latin typeface="Arial" panose="020B0604020202020204" pitchFamily="34" charset="0"/>
                <a:ea typeface="+mn-ea"/>
                <a:cs typeface="Arial" panose="020B0604020202020204" pitchFamily="34" charset="0"/>
              </a:defRPr>
            </a:lvl1pPr>
            <a:lvl2pPr marL="687388" indent="-230188" algn="l" defTabSz="914400" rtl="0" eaLnBrk="1" latinLnBrk="0" hangingPunct="1">
              <a:lnSpc>
                <a:spcPct val="90000"/>
              </a:lnSpc>
              <a:spcBef>
                <a:spcPts val="500"/>
              </a:spcBef>
              <a:buClr>
                <a:schemeClr val="tx1"/>
              </a:buClr>
              <a:buFont typeface="Courier New" panose="02070309020205020404" pitchFamily="49" charset="0"/>
              <a:buChar char="o"/>
              <a:defRPr lang="en-US"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lang="en-US"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Courier New" panose="02070309020205020404" pitchFamily="49" charset="0"/>
              <a:buChar char="o"/>
              <a:defRPr lang="en-US"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Resource Conservation and Recovery Act (RCRA)</a:t>
            </a:r>
          </a:p>
          <a:p>
            <a:pPr lvl="1"/>
            <a:r>
              <a:rPr lang="en-US" sz="1800" dirty="0"/>
              <a:t>State of Washington delegated authority by EPA</a:t>
            </a:r>
          </a:p>
          <a:p>
            <a:pPr lvl="1"/>
            <a:r>
              <a:rPr lang="en-US" sz="1800" dirty="0"/>
              <a:t>Safe storage, treatment and disposal of hazardous waste</a:t>
            </a:r>
          </a:p>
          <a:p>
            <a:r>
              <a:rPr lang="en-US" sz="1800" b="1" dirty="0"/>
              <a:t>Tri-Party Agreement </a:t>
            </a:r>
            <a:r>
              <a:rPr lang="en-US" sz="1800" dirty="0"/>
              <a:t>(Hanford Federal Facility Agreement and Consent Order, signed in 1989)</a:t>
            </a:r>
          </a:p>
          <a:p>
            <a:pPr lvl="1"/>
            <a:r>
              <a:rPr lang="en-US" sz="1800" dirty="0"/>
              <a:t>Agreement between DOE, State of Washington </a:t>
            </a:r>
            <a:br>
              <a:rPr lang="en-US" sz="1800" dirty="0"/>
            </a:br>
            <a:r>
              <a:rPr lang="en-US" sz="1800" dirty="0"/>
              <a:t>and EPA</a:t>
            </a:r>
          </a:p>
          <a:p>
            <a:pPr lvl="1"/>
            <a:r>
              <a:rPr lang="en-US" sz="1800" dirty="0"/>
              <a:t>A living document that provides framework to implement and comply with regulations</a:t>
            </a:r>
          </a:p>
        </p:txBody>
      </p:sp>
    </p:spTree>
    <p:extLst>
      <p:ext uri="{BB962C8B-B14F-4D97-AF65-F5344CB8AC3E}">
        <p14:creationId xmlns:p14="http://schemas.microsoft.com/office/powerpoint/2010/main" val="397081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Reactor Area: A First</a:t>
            </a:r>
          </a:p>
        </p:txBody>
      </p:sp>
      <p:pic>
        <p:nvPicPr>
          <p:cNvPr id="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307" y="1051911"/>
            <a:ext cx="7575940" cy="5150860"/>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bwMode="auto">
          <a:xfrm>
            <a:off x="686172" y="5361337"/>
            <a:ext cx="3513684" cy="708385"/>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100"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t>During Operations</a:t>
            </a:r>
          </a:p>
        </p:txBody>
      </p:sp>
      <p:pic>
        <p:nvPicPr>
          <p:cNvPr id="11"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172" y="1051911"/>
            <a:ext cx="7580075" cy="5154008"/>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bwMode="auto">
          <a:xfrm>
            <a:off x="1514" y="5364485"/>
            <a:ext cx="1904514" cy="708385"/>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100"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t>2012</a:t>
            </a:r>
          </a:p>
        </p:txBody>
      </p:sp>
    </p:spTree>
    <p:extLst>
      <p:ext uri="{BB962C8B-B14F-4D97-AF65-F5344CB8AC3E}">
        <p14:creationId xmlns:p14="http://schemas.microsoft.com/office/powerpoint/2010/main" val="231630285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3000"/>
                            </p:stCondLst>
                            <p:childTnLst>
                              <p:par>
                                <p:cTn id="12" presetID="22"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and DR Reactor Areas</a:t>
            </a:r>
          </a:p>
        </p:txBody>
      </p:sp>
      <p:pic>
        <p:nvPicPr>
          <p:cNvPr id="8"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5940" y="1054740"/>
            <a:ext cx="7616785" cy="5169991"/>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bwMode="auto">
          <a:xfrm>
            <a:off x="775555" y="5171552"/>
            <a:ext cx="3513684" cy="708385"/>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100"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t>During Operations</a:t>
            </a: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9836" y="1494845"/>
            <a:ext cx="7622889" cy="4401130"/>
          </a:xfrm>
          <a:prstGeom prst="rect">
            <a:avLst/>
          </a:prstGeom>
          <a:noFill/>
          <a:ln w="9525">
            <a:noFill/>
            <a:miter lim="800000"/>
            <a:headEnd/>
            <a:tailEnd/>
          </a:ln>
          <a:effectLst/>
        </p:spPr>
      </p:pic>
      <p:sp>
        <p:nvSpPr>
          <p:cNvPr id="13" name="Title 1">
            <a:extLst>
              <a:ext uri="{FF2B5EF4-FFF2-40B4-BE49-F238E27FC236}">
                <a16:creationId xmlns:a16="http://schemas.microsoft.com/office/drawing/2014/main" id="{CC365B12-5BA8-4BE5-A3F6-8285334EDD93}"/>
              </a:ext>
            </a:extLst>
          </p:cNvPr>
          <p:cNvSpPr txBox="1">
            <a:spLocks/>
          </p:cNvSpPr>
          <p:nvPr/>
        </p:nvSpPr>
        <p:spPr bwMode="auto">
          <a:xfrm>
            <a:off x="0" y="5155514"/>
            <a:ext cx="1904514" cy="708385"/>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100"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t>2016</a:t>
            </a:r>
          </a:p>
        </p:txBody>
      </p:sp>
    </p:spTree>
    <p:extLst>
      <p:ext uri="{BB962C8B-B14F-4D97-AF65-F5344CB8AC3E}">
        <p14:creationId xmlns:p14="http://schemas.microsoft.com/office/powerpoint/2010/main" val="2881656118"/>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3000"/>
                            </p:stCondLst>
                            <p:childTnLst>
                              <p:par>
                                <p:cTn id="12" presetID="2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 Reactor Area</a:t>
            </a:r>
          </a:p>
        </p:txBody>
      </p:sp>
      <p:pic>
        <p:nvPicPr>
          <p:cNvPr id="9"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205" y="1064265"/>
            <a:ext cx="8078581" cy="515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70205" y="5160791"/>
            <a:ext cx="3513684" cy="708385"/>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100"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t>During Operations</a:t>
            </a:r>
          </a:p>
        </p:txBody>
      </p:sp>
      <p:pic>
        <p:nvPicPr>
          <p:cNvPr id="1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402067" y="1064265"/>
            <a:ext cx="8241213" cy="515701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5156618"/>
            <a:ext cx="2315907" cy="587278"/>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2016</a:t>
            </a:r>
          </a:p>
        </p:txBody>
      </p:sp>
    </p:spTree>
    <p:extLst>
      <p:ext uri="{BB962C8B-B14F-4D97-AF65-F5344CB8AC3E}">
        <p14:creationId xmlns:p14="http://schemas.microsoft.com/office/powerpoint/2010/main" val="1152670346"/>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par>
                          <p:cTn id="11" fill="hold">
                            <p:stCondLst>
                              <p:cond delay="3000"/>
                            </p:stCondLst>
                            <p:childTnLst>
                              <p:par>
                                <p:cTn id="12" presetID="2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 Reactor Area</a:t>
            </a:r>
          </a:p>
        </p:txBody>
      </p:sp>
      <p:pic>
        <p:nvPicPr>
          <p:cNvPr id="9" name="Picture 3" descr="100N-200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4141" y="1425958"/>
            <a:ext cx="8604026" cy="456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74140" y="4901279"/>
            <a:ext cx="3513684" cy="708385"/>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100"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t>During Operations</a:t>
            </a:r>
          </a:p>
        </p:txBody>
      </p:sp>
      <p:pic>
        <p:nvPicPr>
          <p:cNvPr id="12"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142" y="1425958"/>
            <a:ext cx="8604026" cy="46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74139" y="1347294"/>
            <a:ext cx="8604028" cy="4807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bwMode="auto">
          <a:xfrm>
            <a:off x="1508362" y="1422572"/>
            <a:ext cx="5854463" cy="465312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5192268"/>
            <a:ext cx="2315907" cy="587278"/>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2015</a:t>
            </a:r>
          </a:p>
        </p:txBody>
      </p:sp>
    </p:spTree>
    <p:extLst>
      <p:ext uri="{BB962C8B-B14F-4D97-AF65-F5344CB8AC3E}">
        <p14:creationId xmlns:p14="http://schemas.microsoft.com/office/powerpoint/2010/main" val="988999533"/>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par>
                          <p:cTn id="11" fill="hold">
                            <p:stCondLst>
                              <p:cond delay="3000"/>
                            </p:stCondLst>
                            <p:childTnLst>
                              <p:par>
                                <p:cTn id="12" presetID="10" presetClass="entr" presetSubtype="0" fill="hold" grpId="0" nodeType="after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par>
                                <p:cTn id="15" presetID="10"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par>
                          <p:cTn id="18" fill="hold">
                            <p:stCondLst>
                              <p:cond delay="6000"/>
                            </p:stCondLst>
                            <p:childTnLst>
                              <p:par>
                                <p:cTn id="19" presetID="2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 East Reactor</a:t>
            </a:r>
          </a:p>
        </p:txBody>
      </p:sp>
      <p:grpSp>
        <p:nvGrpSpPr>
          <p:cNvPr id="3" name="Group 2"/>
          <p:cNvGrpSpPr/>
          <p:nvPr/>
        </p:nvGrpSpPr>
        <p:grpSpPr>
          <a:xfrm>
            <a:off x="527984" y="1111387"/>
            <a:ext cx="7564831" cy="5024309"/>
            <a:chOff x="527984" y="1111387"/>
            <a:chExt cx="7564831" cy="5024309"/>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984" y="1111387"/>
              <a:ext cx="7564831" cy="5024309"/>
            </a:xfrm>
            <a:prstGeom prst="rect">
              <a:avLst/>
            </a:prstGeom>
            <a:effectLst>
              <a:outerShdw blurRad="50800" dist="38100" dir="2700000" algn="tl" rotWithShape="0">
                <a:prstClr val="black">
                  <a:alpha val="40000"/>
                </a:prstClr>
              </a:outerShdw>
            </a:effectLst>
          </p:spPr>
        </p:pic>
        <p:sp>
          <p:nvSpPr>
            <p:cNvPr id="9" name="Rectangle 8"/>
            <p:cNvSpPr/>
            <p:nvPr/>
          </p:nvSpPr>
          <p:spPr>
            <a:xfrm>
              <a:off x="527984" y="1267520"/>
              <a:ext cx="2315907" cy="587278"/>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2008</a:t>
              </a:r>
            </a:p>
          </p:txBody>
        </p:sp>
      </p:gr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984" y="1111386"/>
            <a:ext cx="7564831" cy="5048703"/>
          </a:xfrm>
          <a:prstGeom prst="rect">
            <a:avLst/>
          </a:prstGeom>
          <a:effectLst>
            <a:outerShdw blurRad="50800" dist="38100" dir="2700000" algn="tl" rotWithShape="0">
              <a:prstClr val="black">
                <a:alpha val="40000"/>
              </a:prstClr>
            </a:outerShdw>
          </a:effectLst>
        </p:spPr>
      </p:pic>
      <p:sp>
        <p:nvSpPr>
          <p:cNvPr id="10" name="Rectangle 9"/>
          <p:cNvSpPr/>
          <p:nvPr/>
        </p:nvSpPr>
        <p:spPr>
          <a:xfrm>
            <a:off x="0" y="1552656"/>
            <a:ext cx="2315907" cy="587278"/>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2012</a:t>
            </a:r>
          </a:p>
        </p:txBody>
      </p:sp>
    </p:spTree>
    <p:extLst>
      <p:ext uri="{BB962C8B-B14F-4D97-AF65-F5344CB8AC3E}">
        <p14:creationId xmlns:p14="http://schemas.microsoft.com/office/powerpoint/2010/main" val="3420289871"/>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3000"/>
                            </p:stCondLst>
                            <p:childTnLst>
                              <p:par>
                                <p:cTn id="9" presetID="22"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300 Area Cleanup</a:t>
            </a:r>
          </a:p>
        </p:txBody>
      </p:sp>
      <p:sp>
        <p:nvSpPr>
          <p:cNvPr id="11" name="Title 1"/>
          <p:cNvSpPr txBox="1">
            <a:spLocks/>
          </p:cNvSpPr>
          <p:nvPr/>
        </p:nvSpPr>
        <p:spPr bwMode="auto">
          <a:xfrm>
            <a:off x="3532476" y="5476551"/>
            <a:ext cx="502920" cy="219456"/>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100"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2015</a:t>
            </a:r>
          </a:p>
        </p:txBody>
      </p:sp>
      <p:grpSp>
        <p:nvGrpSpPr>
          <p:cNvPr id="3" name="Group 2"/>
          <p:cNvGrpSpPr/>
          <p:nvPr/>
        </p:nvGrpSpPr>
        <p:grpSpPr>
          <a:xfrm>
            <a:off x="575555" y="1385491"/>
            <a:ext cx="7939795" cy="4615316"/>
            <a:chOff x="394580" y="1442641"/>
            <a:chExt cx="7939795" cy="4615316"/>
          </a:xfrm>
        </p:grpSpPr>
        <p:pic>
          <p:nvPicPr>
            <p:cNvPr id="4"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4580" y="1442641"/>
              <a:ext cx="7939795" cy="461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88363" y="1562124"/>
              <a:ext cx="2315907" cy="587278"/>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1977</a:t>
              </a:r>
            </a:p>
          </p:txBody>
        </p:sp>
      </p:grpSp>
      <p:pic>
        <p:nvPicPr>
          <p:cNvPr id="14"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840" y="1395323"/>
            <a:ext cx="8495224" cy="461531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1552656"/>
            <a:ext cx="2315907" cy="587278"/>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2015</a:t>
            </a:r>
          </a:p>
        </p:txBody>
      </p:sp>
    </p:spTree>
    <p:extLst>
      <p:ext uri="{BB962C8B-B14F-4D97-AF65-F5344CB8AC3E}">
        <p14:creationId xmlns:p14="http://schemas.microsoft.com/office/powerpoint/2010/main" val="61796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30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Hanford Branding colors">
      <a:dk1>
        <a:sysClr val="windowText" lastClr="000000"/>
      </a:dk1>
      <a:lt1>
        <a:sysClr val="window" lastClr="FFFFFF"/>
      </a:lt1>
      <a:dk2>
        <a:srgbClr val="0D436B"/>
      </a:dk2>
      <a:lt2>
        <a:srgbClr val="92D400"/>
      </a:lt2>
      <a:accent1>
        <a:srgbClr val="83AFB4"/>
      </a:accent1>
      <a:accent2>
        <a:srgbClr val="007C92"/>
      </a:accent2>
      <a:accent3>
        <a:srgbClr val="C6BC89"/>
      </a:accent3>
      <a:accent4>
        <a:srgbClr val="665546"/>
      </a:accent4>
      <a:accent5>
        <a:srgbClr val="E4D700"/>
      </a:accent5>
      <a:accent6>
        <a:srgbClr val="A1DEE9"/>
      </a:accent6>
      <a:hlink>
        <a:srgbClr val="0563C1"/>
      </a:hlink>
      <a:folHlink>
        <a:srgbClr val="85C0F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Hanford Branding colors">
      <a:dk1>
        <a:sysClr val="windowText" lastClr="000000"/>
      </a:dk1>
      <a:lt1>
        <a:sysClr val="window" lastClr="FFFFFF"/>
      </a:lt1>
      <a:dk2>
        <a:srgbClr val="0D436B"/>
      </a:dk2>
      <a:lt2>
        <a:srgbClr val="92D400"/>
      </a:lt2>
      <a:accent1>
        <a:srgbClr val="83AFB4"/>
      </a:accent1>
      <a:accent2>
        <a:srgbClr val="007C92"/>
      </a:accent2>
      <a:accent3>
        <a:srgbClr val="C6BC89"/>
      </a:accent3>
      <a:accent4>
        <a:srgbClr val="665546"/>
      </a:accent4>
      <a:accent5>
        <a:srgbClr val="E4D700"/>
      </a:accent5>
      <a:accent6>
        <a:srgbClr val="A1DEE9"/>
      </a:accent6>
      <a:hlink>
        <a:srgbClr val="0563C1"/>
      </a:hlink>
      <a:folHlink>
        <a:srgbClr val="85C0F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0AFE8F-A99C-40D3-A09E-DE685745DF3B}">
  <ds:schemaRefs>
    <ds:schemaRef ds:uri="http://schemas.microsoft.com/sharepoint/v3/contenttype/forms"/>
  </ds:schemaRefs>
</ds:datastoreItem>
</file>

<file path=customXml/itemProps2.xml><?xml version="1.0" encoding="utf-8"?>
<ds:datastoreItem xmlns:ds="http://schemas.openxmlformats.org/officeDocument/2006/customXml" ds:itemID="{5E8BADAF-61B9-472C-9636-9D05D31A77BB}">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0491E09-9FEA-4998-B569-1311E82361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23482</TotalTime>
  <Words>413</Words>
  <Application>Microsoft Office PowerPoint</Application>
  <PresentationFormat>On-screen Show (4:3)</PresentationFormat>
  <Paragraphs>67</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Courier New</vt:lpstr>
      <vt:lpstr>Office Theme</vt:lpstr>
      <vt:lpstr>1_Office Theme</vt:lpstr>
      <vt:lpstr>Hanford Cleanup:  Past, Present, Future</vt:lpstr>
      <vt:lpstr>National Defense: Hanford Plutonium Production</vt:lpstr>
      <vt:lpstr>Key Regulatory Drivers </vt:lpstr>
      <vt:lpstr>F Reactor Area: A First</vt:lpstr>
      <vt:lpstr>D and DR Reactor Areas</vt:lpstr>
      <vt:lpstr>H Reactor Area</vt:lpstr>
      <vt:lpstr>N Reactor Area</vt:lpstr>
      <vt:lpstr>K East Reactor</vt:lpstr>
      <vt:lpstr>300 Area Cleanup</vt:lpstr>
    </vt:vector>
  </TitlesOfParts>
  <Company>Hanford(MSP ver 2.0)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Hardy, Cameron M</dc:creator>
  <cp:lastModifiedBy>Kama, Dylan N.</cp:lastModifiedBy>
  <cp:revision>248</cp:revision>
  <cp:lastPrinted>2019-09-06T17:47:14Z</cp:lastPrinted>
  <dcterms:created xsi:type="dcterms:W3CDTF">2019-03-11T20:50:44Z</dcterms:created>
  <dcterms:modified xsi:type="dcterms:W3CDTF">2019-09-27T15:12:31Z</dcterms:modified>
</cp:coreProperties>
</file>