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75" r:id="rId2"/>
  </p:sldMasterIdLst>
  <p:notesMasterIdLst>
    <p:notesMasterId r:id="rId18"/>
  </p:notesMasterIdLst>
  <p:sldIdLst>
    <p:sldId id="259" r:id="rId3"/>
    <p:sldId id="291" r:id="rId4"/>
    <p:sldId id="290" r:id="rId5"/>
    <p:sldId id="273" r:id="rId6"/>
    <p:sldId id="282" r:id="rId7"/>
    <p:sldId id="284" r:id="rId8"/>
    <p:sldId id="285" r:id="rId9"/>
    <p:sldId id="292" r:id="rId10"/>
    <p:sldId id="296" r:id="rId11"/>
    <p:sldId id="286" r:id="rId12"/>
    <p:sldId id="287" r:id="rId13"/>
    <p:sldId id="279" r:id="rId14"/>
    <p:sldId id="280" r:id="rId15"/>
    <p:sldId id="288" r:id="rId16"/>
    <p:sldId id="28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67" autoAdjust="0"/>
  </p:normalViewPr>
  <p:slideViewPr>
    <p:cSldViewPr>
      <p:cViewPr varScale="1">
        <p:scale>
          <a:sx n="65" d="100"/>
          <a:sy n="65" d="100"/>
        </p:scale>
        <p:origin x="153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69DE1F-5890-4BE2-9673-74DEA64D1FDD}" type="datetimeFigureOut">
              <a:rPr lang="en-GB" smtClean="0"/>
              <a:t>17/05/2022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6F8260-EF2B-4824-97E3-3AA84E73A4C2}" type="slidenum">
              <a:rPr lang="en-GB" smtClean="0"/>
              <a:t>‹#›</a:t>
            </a:fld>
            <a:endParaRPr lang="en-GB"/>
          </a:p>
        </p:txBody>
      </p:sp>
    </p:spTree>
    <p:extLst>
      <p:ext uri="{BB962C8B-B14F-4D97-AF65-F5344CB8AC3E}">
        <p14:creationId xmlns:p14="http://schemas.microsoft.com/office/powerpoint/2010/main" val="3730211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C100E5-B0D2-DA42-A1B3-CDDE665D9C08}"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735220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1"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b="9182"/>
          <a:stretch/>
        </p:blipFill>
        <p:spPr>
          <a:xfrm>
            <a:off x="796477" y="1681340"/>
            <a:ext cx="7922042" cy="5176660"/>
          </a:xfrm>
          <a:prstGeom prst="rect">
            <a:avLst/>
          </a:prstGeom>
        </p:spPr>
      </p:pic>
      <p:sp>
        <p:nvSpPr>
          <p:cNvPr id="2" name="Title 1"/>
          <p:cNvSpPr>
            <a:spLocks noGrp="1"/>
          </p:cNvSpPr>
          <p:nvPr>
            <p:ph type="ctrTitle"/>
          </p:nvPr>
        </p:nvSpPr>
        <p:spPr>
          <a:xfrm>
            <a:off x="1075781" y="2823059"/>
            <a:ext cx="5644123" cy="1512690"/>
          </a:xfrm>
        </p:spPr>
        <p:txBody>
          <a:bodyPr anchor="b"/>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75781" y="4472305"/>
            <a:ext cx="5644123" cy="724843"/>
          </a:xfrm>
        </p:spPr>
        <p:txBody>
          <a:bodyPr>
            <a:normAutofit/>
          </a:bodyPr>
          <a:lstStyle>
            <a:lvl1pPr marL="0" indent="0" algn="l">
              <a:buNone/>
              <a:defRPr sz="2000" b="1" cap="none"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 y="32"/>
            <a:ext cx="3630706" cy="1690305"/>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513" y="403074"/>
            <a:ext cx="2786903" cy="970095"/>
          </a:xfrm>
          <a:prstGeom prst="rect">
            <a:avLst/>
          </a:prstGeom>
        </p:spPr>
      </p:pic>
      <p:sp>
        <p:nvSpPr>
          <p:cNvPr id="15" name="Date Placeholder 3"/>
          <p:cNvSpPr>
            <a:spLocks noGrp="1"/>
          </p:cNvSpPr>
          <p:nvPr>
            <p:ph type="dt" sz="half" idx="10"/>
          </p:nvPr>
        </p:nvSpPr>
        <p:spPr>
          <a:xfrm>
            <a:off x="1075766" y="5432386"/>
            <a:ext cx="2743200" cy="365125"/>
          </a:xfrm>
          <a:prstGeom prst="rect">
            <a:avLst/>
          </a:prstGeom>
        </p:spPr>
        <p:txBody>
          <a:bodyPr/>
          <a:lstStyle>
            <a:lvl1pPr>
              <a:defRPr sz="1600" b="0">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val="303293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23850" y="1362635"/>
            <a:ext cx="4132646" cy="452717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solidFill>
                  <a:srgbClr val="281257"/>
                </a:solidFill>
              </a:rPr>
              <a:t>Presentation title</a:t>
            </a:r>
          </a:p>
        </p:txBody>
      </p:sp>
      <p:sp>
        <p:nvSpPr>
          <p:cNvPr id="7" name="Slide Number Placeholder 6"/>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
        <p:nvSpPr>
          <p:cNvPr id="11" name="Picture Placeholder 10"/>
          <p:cNvSpPr>
            <a:spLocks noGrp="1"/>
          </p:cNvSpPr>
          <p:nvPr>
            <p:ph type="pic" sz="quarter" idx="13"/>
          </p:nvPr>
        </p:nvSpPr>
        <p:spPr>
          <a:xfrm>
            <a:off x="4808446" y="1398495"/>
            <a:ext cx="3886200" cy="4491316"/>
          </a:xfrm>
          <a:prstGeom prst="roundRect">
            <a:avLst>
              <a:gd name="adj" fmla="val 7729"/>
            </a:avLst>
          </a:prstGeom>
          <a:ln w="57150">
            <a:solidFill>
              <a:schemeClr val="tx2"/>
            </a:solidFill>
          </a:ln>
        </p:spPr>
        <p:txBody>
          <a:bodyPr/>
          <a:lstStyle>
            <a:lvl1pPr>
              <a:defRPr cap="none" baseline="0"/>
            </a:lvl1pPr>
          </a:lstStyle>
          <a:p>
            <a:endParaRPr lang="en-US" dirty="0"/>
          </a:p>
        </p:txBody>
      </p:sp>
    </p:spTree>
    <p:extLst>
      <p:ext uri="{BB962C8B-B14F-4D97-AF65-F5344CB8AC3E}">
        <p14:creationId xmlns:p14="http://schemas.microsoft.com/office/powerpoint/2010/main" val="3566722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ull-out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US">
                <a:solidFill>
                  <a:srgbClr val="281257"/>
                </a:solidFill>
              </a:rPr>
              <a:t>Presentation title</a:t>
            </a:r>
          </a:p>
        </p:txBody>
      </p:sp>
      <p:sp>
        <p:nvSpPr>
          <p:cNvPr id="7" name="Slide Number Placeholder 6"/>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
        <p:nvSpPr>
          <p:cNvPr id="15" name="Content Placeholder 3"/>
          <p:cNvSpPr>
            <a:spLocks noGrp="1"/>
          </p:cNvSpPr>
          <p:nvPr>
            <p:ph sz="half" idx="16"/>
          </p:nvPr>
        </p:nvSpPr>
        <p:spPr>
          <a:xfrm>
            <a:off x="441517" y="1828801"/>
            <a:ext cx="2570626" cy="3724184"/>
          </a:xfrm>
          <a:prstGeom prst="roundRect">
            <a:avLst>
              <a:gd name="adj" fmla="val 10219"/>
            </a:avLst>
          </a:prstGeom>
          <a:solidFill>
            <a:schemeClr val="accent1"/>
          </a:solidFill>
          <a:ln w="57150">
            <a:solidFill>
              <a:schemeClr val="tx2"/>
            </a:solidFill>
          </a:ln>
        </p:spPr>
        <p:txBody>
          <a:bodyPr lIns="108000" tIns="72000" rIns="108000" bIns="72000">
            <a:noAutofit/>
          </a:bodyPr>
          <a:lstStyle>
            <a:lvl1pPr>
              <a:defRPr sz="1600" cap="none" baseline="0">
                <a:solidFill>
                  <a:schemeClr val="bg1"/>
                </a:solidFill>
              </a:defRPr>
            </a:lvl1pPr>
            <a:lvl2pPr>
              <a:defRPr>
                <a:solidFill>
                  <a:schemeClr val="bg1"/>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half" idx="17"/>
          </p:nvPr>
        </p:nvSpPr>
        <p:spPr>
          <a:xfrm>
            <a:off x="3283328" y="1828801"/>
            <a:ext cx="2570626" cy="3724184"/>
          </a:xfrm>
          <a:prstGeom prst="roundRect">
            <a:avLst>
              <a:gd name="adj" fmla="val 10219"/>
            </a:avLst>
          </a:prstGeom>
          <a:solidFill>
            <a:schemeClr val="accent1"/>
          </a:solidFill>
          <a:ln w="57150">
            <a:solidFill>
              <a:schemeClr val="tx2"/>
            </a:solidFill>
          </a:ln>
        </p:spPr>
        <p:txBody>
          <a:bodyPr lIns="108000" tIns="72000" rIns="108000" bIns="72000">
            <a:noAutofit/>
          </a:bodyPr>
          <a:lstStyle>
            <a:lvl1pPr>
              <a:defRPr sz="1600" cap="none" baseline="0">
                <a:solidFill>
                  <a:schemeClr val="bg1"/>
                </a:solidFill>
              </a:defRPr>
            </a:lvl1pPr>
            <a:lvl2pPr>
              <a:defRPr>
                <a:solidFill>
                  <a:schemeClr val="bg1"/>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18"/>
          </p:nvPr>
        </p:nvSpPr>
        <p:spPr>
          <a:xfrm>
            <a:off x="6125139" y="1828801"/>
            <a:ext cx="2570626" cy="3724184"/>
          </a:xfrm>
          <a:prstGeom prst="roundRect">
            <a:avLst>
              <a:gd name="adj" fmla="val 10219"/>
            </a:avLst>
          </a:prstGeom>
          <a:solidFill>
            <a:schemeClr val="accent1"/>
          </a:solidFill>
          <a:ln w="57150">
            <a:solidFill>
              <a:schemeClr val="tx2"/>
            </a:solidFill>
          </a:ln>
        </p:spPr>
        <p:txBody>
          <a:bodyPr lIns="108000" tIns="72000" rIns="108000" bIns="72000">
            <a:noAutofit/>
          </a:bodyPr>
          <a:lstStyle>
            <a:lvl1pPr>
              <a:defRPr sz="1600" cap="none" baseline="0">
                <a:solidFill>
                  <a:schemeClr val="bg1"/>
                </a:solidFill>
              </a:defRPr>
            </a:lvl1pPr>
            <a:lvl2pPr>
              <a:defRPr>
                <a:solidFill>
                  <a:schemeClr val="bg1"/>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959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US">
                <a:solidFill>
                  <a:srgbClr val="281257"/>
                </a:solidFill>
              </a:rPr>
              <a:t>Presentation title</a:t>
            </a:r>
          </a:p>
        </p:txBody>
      </p:sp>
      <p:sp>
        <p:nvSpPr>
          <p:cNvPr id="7" name="Slide Number Placeholder 6"/>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
        <p:nvSpPr>
          <p:cNvPr id="10" name="Content Placeholder 3"/>
          <p:cNvSpPr>
            <a:spLocks noGrp="1"/>
          </p:cNvSpPr>
          <p:nvPr>
            <p:ph sz="half" idx="16"/>
          </p:nvPr>
        </p:nvSpPr>
        <p:spPr>
          <a:xfrm>
            <a:off x="441517" y="1577789"/>
            <a:ext cx="2570626" cy="4195379"/>
          </a:xfrm>
          <a:prstGeom prst="roundRect">
            <a:avLst>
              <a:gd name="adj" fmla="val 10219"/>
            </a:avLst>
          </a:prstGeom>
          <a:noFill/>
          <a:ln w="57150">
            <a:solidFill>
              <a:schemeClr val="tx2"/>
            </a:solidFill>
          </a:ln>
        </p:spPr>
        <p:txBody>
          <a:bodyPr lIns="108000" tIns="72000" rIns="108000" bIns="72000">
            <a:noAutofit/>
          </a:bodyPr>
          <a:lstStyle>
            <a:lvl1pPr>
              <a:defRPr sz="1600">
                <a:solidFill>
                  <a:schemeClr val="accent1"/>
                </a:solidFill>
              </a:defRPr>
            </a:lvl1pPr>
            <a:lvl2pPr>
              <a:defRPr>
                <a:solidFill>
                  <a:schemeClr val="accent1"/>
                </a:solidFill>
              </a:defRPr>
            </a:lvl2pPr>
            <a:lvl3pPr>
              <a:defRPr>
                <a:solidFill>
                  <a:schemeClr val="tx2"/>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4"/>
          <p:cNvSpPr>
            <a:spLocks noGrp="1"/>
          </p:cNvSpPr>
          <p:nvPr>
            <p:ph type="chart" sz="quarter" idx="17"/>
          </p:nvPr>
        </p:nvSpPr>
        <p:spPr>
          <a:xfrm>
            <a:off x="3514725" y="1577789"/>
            <a:ext cx="5118100" cy="4195482"/>
          </a:xfrm>
          <a:prstGeom prst="roundRect">
            <a:avLst>
              <a:gd name="adj" fmla="val 6316"/>
            </a:avLst>
          </a:prstGeom>
          <a:ln w="57150">
            <a:solidFill>
              <a:schemeClr val="tx2"/>
            </a:solidFill>
          </a:ln>
        </p:spPr>
        <p:txBody>
          <a:bodyPr/>
          <a:lstStyle>
            <a:lvl1pPr>
              <a:defRPr cap="none" baseline="0"/>
            </a:lvl1pPr>
          </a:lstStyle>
          <a:p>
            <a:endParaRPr lang="en-US" dirty="0"/>
          </a:p>
        </p:txBody>
      </p:sp>
    </p:spTree>
    <p:extLst>
      <p:ext uri="{BB962C8B-B14F-4D97-AF65-F5344CB8AC3E}">
        <p14:creationId xmlns:p14="http://schemas.microsoft.com/office/powerpoint/2010/main" val="146505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US">
                <a:solidFill>
                  <a:srgbClr val="281257"/>
                </a:solidFill>
              </a:rPr>
              <a:t>Presentation title</a:t>
            </a:r>
          </a:p>
        </p:txBody>
      </p:sp>
      <p:sp>
        <p:nvSpPr>
          <p:cNvPr id="7" name="Slide Number Placeholder 6"/>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
        <p:nvSpPr>
          <p:cNvPr id="8" name="Chart Placeholder 4"/>
          <p:cNvSpPr>
            <a:spLocks noGrp="1"/>
          </p:cNvSpPr>
          <p:nvPr>
            <p:ph type="chart" sz="quarter" idx="17"/>
          </p:nvPr>
        </p:nvSpPr>
        <p:spPr>
          <a:xfrm>
            <a:off x="441517" y="1918349"/>
            <a:ext cx="8191308" cy="4195482"/>
          </a:xfrm>
          <a:prstGeom prst="roundRect">
            <a:avLst>
              <a:gd name="adj" fmla="val 6316"/>
            </a:avLst>
          </a:prstGeom>
          <a:ln w="57150">
            <a:solidFill>
              <a:schemeClr val="tx2"/>
            </a:solidFill>
          </a:ln>
        </p:spPr>
        <p:txBody>
          <a:bodyPr/>
          <a:lstStyle>
            <a:lvl1pPr>
              <a:defRPr cap="none" baseline="0"/>
            </a:lvl1pPr>
          </a:lstStyle>
          <a:p>
            <a:endParaRPr lang="en-US" dirty="0"/>
          </a:p>
        </p:txBody>
      </p:sp>
      <p:sp>
        <p:nvSpPr>
          <p:cNvPr id="12" name="Content Placeholder 10"/>
          <p:cNvSpPr>
            <a:spLocks noGrp="1"/>
          </p:cNvSpPr>
          <p:nvPr>
            <p:ph sz="quarter" idx="19"/>
          </p:nvPr>
        </p:nvSpPr>
        <p:spPr>
          <a:xfrm>
            <a:off x="323850" y="1344613"/>
            <a:ext cx="8191500" cy="403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7457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US">
                <a:solidFill>
                  <a:srgbClr val="281257"/>
                </a:solidFill>
              </a:rPr>
              <a:t>Presentation title</a:t>
            </a:r>
          </a:p>
        </p:txBody>
      </p:sp>
      <p:sp>
        <p:nvSpPr>
          <p:cNvPr id="7" name="Slide Number Placeholder 6"/>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
        <p:nvSpPr>
          <p:cNvPr id="9" name="Table Placeholder 4"/>
          <p:cNvSpPr>
            <a:spLocks noGrp="1"/>
          </p:cNvSpPr>
          <p:nvPr>
            <p:ph type="tbl" sz="quarter" idx="19"/>
          </p:nvPr>
        </p:nvSpPr>
        <p:spPr>
          <a:xfrm>
            <a:off x="413886" y="1917700"/>
            <a:ext cx="8268101" cy="4195763"/>
          </a:xfrm>
        </p:spPr>
        <p:txBody>
          <a:bodyPr/>
          <a:lstStyle/>
          <a:p>
            <a:endParaRPr lang="en-US"/>
          </a:p>
        </p:txBody>
      </p:sp>
      <p:sp>
        <p:nvSpPr>
          <p:cNvPr id="12" name="Content Placeholder 10"/>
          <p:cNvSpPr>
            <a:spLocks noGrp="1"/>
          </p:cNvSpPr>
          <p:nvPr>
            <p:ph sz="quarter" idx="20"/>
          </p:nvPr>
        </p:nvSpPr>
        <p:spPr>
          <a:xfrm>
            <a:off x="323850" y="1344613"/>
            <a:ext cx="8191500" cy="403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021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solidFill>
                  <a:srgbClr val="281257"/>
                </a:solidFill>
              </a:rPr>
              <a:t>Presentation title</a:t>
            </a:r>
          </a:p>
        </p:txBody>
      </p:sp>
      <p:sp>
        <p:nvSpPr>
          <p:cNvPr id="5" name="Slide Number Placeholder 4"/>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Tree>
    <p:extLst>
      <p:ext uri="{BB962C8B-B14F-4D97-AF65-F5344CB8AC3E}">
        <p14:creationId xmlns:p14="http://schemas.microsoft.com/office/powerpoint/2010/main" val="2385868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Rectangle 6"/>
          <p:cNvSpPr/>
          <p:nvPr userDrawn="1"/>
        </p:nvSpPr>
        <p:spPr>
          <a:xfrm>
            <a:off x="1"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3630706" cy="169030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3497" y="403070"/>
            <a:ext cx="2786903" cy="970095"/>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9592" y="1467699"/>
            <a:ext cx="5643554" cy="3831005"/>
          </a:xfrm>
          <a:prstGeom prst="rect">
            <a:avLst/>
          </a:prstGeom>
        </p:spPr>
      </p:pic>
      <p:sp>
        <p:nvSpPr>
          <p:cNvPr id="17" name="Content Placeholder 16"/>
          <p:cNvSpPr>
            <a:spLocks noGrp="1"/>
          </p:cNvSpPr>
          <p:nvPr>
            <p:ph sz="quarter" idx="12"/>
          </p:nvPr>
        </p:nvSpPr>
        <p:spPr>
          <a:xfrm>
            <a:off x="2319338" y="6208286"/>
            <a:ext cx="4264025" cy="451288"/>
          </a:xfrm>
        </p:spPr>
        <p:txBody>
          <a:bodyPr>
            <a:normAutofit/>
          </a:bodyPr>
          <a:lstStyle>
            <a:lvl1pPr algn="ctr">
              <a:defRPr sz="1200" b="1" cap="none" baseline="0">
                <a:solidFill>
                  <a:schemeClr val="tx2"/>
                </a:solidFill>
              </a:defRPr>
            </a:lvl1pPr>
          </a:lstStyle>
          <a:p>
            <a:pPr lvl="0"/>
            <a:r>
              <a:rPr lang="en-US" dirty="0"/>
              <a:t>Click to edit Master text styles</a:t>
            </a:r>
          </a:p>
        </p:txBody>
      </p:sp>
      <p:sp>
        <p:nvSpPr>
          <p:cNvPr id="25" name="Content Placeholder 23"/>
          <p:cNvSpPr>
            <a:spLocks noGrp="1"/>
          </p:cNvSpPr>
          <p:nvPr>
            <p:ph sz="quarter" idx="14"/>
          </p:nvPr>
        </p:nvSpPr>
        <p:spPr>
          <a:xfrm>
            <a:off x="2319338" y="3041650"/>
            <a:ext cx="4264025" cy="2175243"/>
          </a:xfrm>
        </p:spPr>
        <p:txBody>
          <a:bodyPr>
            <a:normAutofit/>
          </a:bodyPr>
          <a:lstStyle>
            <a:lvl1pPr algn="ctr">
              <a:defRPr sz="2000">
                <a:solidFill>
                  <a:schemeClr val="bg1"/>
                </a:solidFill>
              </a:defRPr>
            </a:lvl1pPr>
            <a:lvl2pPr algn="ctr">
              <a:defRPr sz="2000">
                <a:solidFill>
                  <a:schemeClr val="bg1"/>
                </a:solidFill>
              </a:defRPr>
            </a:lvl2pPr>
            <a:lvl3pPr algn="ctr">
              <a:defRPr sz="2400"/>
            </a:lvl3pPr>
            <a:lvl4pPr algn="ctr">
              <a:defRPr sz="2000">
                <a:solidFill>
                  <a:schemeClr val="bg1"/>
                </a:solidFill>
              </a:defRPr>
            </a:lvl4pPr>
            <a:lvl5pPr algn="ct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0906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b="9182"/>
          <a:stretch/>
        </p:blipFill>
        <p:spPr>
          <a:xfrm>
            <a:off x="796477" y="1681340"/>
            <a:ext cx="7922042" cy="5176660"/>
          </a:xfrm>
          <a:prstGeom prst="rect">
            <a:avLst/>
          </a:prstGeom>
        </p:spPr>
      </p:pic>
      <p:sp>
        <p:nvSpPr>
          <p:cNvPr id="2" name="Title 1"/>
          <p:cNvSpPr>
            <a:spLocks noGrp="1"/>
          </p:cNvSpPr>
          <p:nvPr>
            <p:ph type="ctrTitle"/>
          </p:nvPr>
        </p:nvSpPr>
        <p:spPr>
          <a:xfrm>
            <a:off x="1075765" y="2823059"/>
            <a:ext cx="5644123" cy="1512690"/>
          </a:xfrm>
        </p:spPr>
        <p:txBody>
          <a:bodyPr anchor="b"/>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75765" y="4472273"/>
            <a:ext cx="5644123" cy="724843"/>
          </a:xfrm>
        </p:spPr>
        <p:txBody>
          <a:bodyPr>
            <a:normAutofit/>
          </a:bodyPr>
          <a:lstStyle>
            <a:lvl1pPr marL="0" indent="0" algn="l">
              <a:buNone/>
              <a:defRPr sz="2000" b="1" cap="none"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3630706" cy="1690305"/>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497" y="403070"/>
            <a:ext cx="2786903" cy="970095"/>
          </a:xfrm>
          <a:prstGeom prst="rect">
            <a:avLst/>
          </a:prstGeom>
        </p:spPr>
      </p:pic>
      <p:sp>
        <p:nvSpPr>
          <p:cNvPr id="15" name="Date Placeholder 3"/>
          <p:cNvSpPr>
            <a:spLocks noGrp="1"/>
          </p:cNvSpPr>
          <p:nvPr>
            <p:ph type="dt" sz="half" idx="10"/>
          </p:nvPr>
        </p:nvSpPr>
        <p:spPr>
          <a:xfrm>
            <a:off x="1075766" y="5432354"/>
            <a:ext cx="2743200" cy="365125"/>
          </a:xfrm>
          <a:prstGeom prst="rect">
            <a:avLst/>
          </a:prstGeom>
        </p:spPr>
        <p:txBody>
          <a:bodyPr/>
          <a:lstStyle>
            <a:lvl1pPr>
              <a:defRPr sz="1600" b="0">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val="4195882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23850" y="1362635"/>
            <a:ext cx="7886700" cy="4832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solidFill>
                  <a:srgbClr val="281257"/>
                </a:solidFill>
              </a:rPr>
              <a:t>Presentation title</a:t>
            </a:r>
          </a:p>
        </p:txBody>
      </p:sp>
      <p:sp>
        <p:nvSpPr>
          <p:cNvPr id="6" name="Slide Number Placeholder 5"/>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Tree>
    <p:extLst>
      <p:ext uri="{BB962C8B-B14F-4D97-AF65-F5344CB8AC3E}">
        <p14:creationId xmlns:p14="http://schemas.microsoft.com/office/powerpoint/2010/main" val="1377672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 image + Pu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23850" y="1362635"/>
            <a:ext cx="4132646" cy="452717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solidFill>
                  <a:srgbClr val="281257"/>
                </a:solidFill>
              </a:rPr>
              <a:t>Presentation title</a:t>
            </a:r>
          </a:p>
        </p:txBody>
      </p:sp>
      <p:sp>
        <p:nvSpPr>
          <p:cNvPr id="7" name="Slide Number Placeholder 6"/>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
        <p:nvSpPr>
          <p:cNvPr id="11" name="Picture Placeholder 10"/>
          <p:cNvSpPr>
            <a:spLocks noGrp="1"/>
          </p:cNvSpPr>
          <p:nvPr>
            <p:ph type="pic" sz="quarter" idx="13"/>
          </p:nvPr>
        </p:nvSpPr>
        <p:spPr>
          <a:xfrm>
            <a:off x="4808446" y="1398495"/>
            <a:ext cx="3886200" cy="2214656"/>
          </a:xfrm>
          <a:prstGeom prst="roundRect">
            <a:avLst>
              <a:gd name="adj" fmla="val 11189"/>
            </a:avLst>
          </a:prstGeom>
          <a:ln w="57150">
            <a:solidFill>
              <a:schemeClr val="tx2"/>
            </a:solidFill>
          </a:ln>
        </p:spPr>
        <p:txBody>
          <a:bodyPr/>
          <a:lstStyle>
            <a:lvl1pPr>
              <a:defRPr cap="none" baseline="0"/>
            </a:lvl1pPr>
          </a:lstStyle>
          <a:p>
            <a:endParaRPr lang="en-US" dirty="0"/>
          </a:p>
        </p:txBody>
      </p:sp>
      <p:sp>
        <p:nvSpPr>
          <p:cNvPr id="22" name="Content Placeholder 20"/>
          <p:cNvSpPr>
            <a:spLocks noGrp="1"/>
          </p:cNvSpPr>
          <p:nvPr>
            <p:ph sz="quarter" idx="14"/>
          </p:nvPr>
        </p:nvSpPr>
        <p:spPr>
          <a:xfrm>
            <a:off x="4808538" y="4085948"/>
            <a:ext cx="3886200" cy="1803863"/>
          </a:xfrm>
          <a:prstGeom prst="roundRect">
            <a:avLst>
              <a:gd name="adj" fmla="val 11865"/>
            </a:avLst>
          </a:prstGeom>
          <a:solidFill>
            <a:schemeClr val="accent1"/>
          </a:solidFill>
          <a:ln w="57150">
            <a:solidFill>
              <a:schemeClr val="tx2"/>
            </a:solidFill>
          </a:ln>
        </p:spPr>
        <p:txBody>
          <a:bodyPr/>
          <a:lstStyle>
            <a:lvl1pPr>
              <a:defRPr>
                <a:solidFill>
                  <a:schemeClr val="bg1"/>
                </a:solidFill>
              </a:defRPr>
            </a:lvl1pPr>
            <a:lvl2pPr>
              <a:defRPr>
                <a:solidFill>
                  <a:schemeClr val="bg1"/>
                </a:solidFill>
              </a:defRPr>
            </a:lvl2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8834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23850" y="1362637"/>
            <a:ext cx="7886700" cy="4832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solidFill>
                  <a:srgbClr val="281257"/>
                </a:solidFill>
              </a:rPr>
              <a:t>Presentation title</a:t>
            </a:r>
          </a:p>
        </p:txBody>
      </p:sp>
      <p:sp>
        <p:nvSpPr>
          <p:cNvPr id="6" name="Slide Number Placeholder 5"/>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Tree>
    <p:extLst>
      <p:ext uri="{BB962C8B-B14F-4D97-AF65-F5344CB8AC3E}">
        <p14:creationId xmlns:p14="http://schemas.microsoft.com/office/powerpoint/2010/main" val="1332682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23850" y="1362635"/>
            <a:ext cx="4132646" cy="452717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solidFill>
                  <a:srgbClr val="281257"/>
                </a:solidFill>
              </a:rPr>
              <a:t>Presentation title</a:t>
            </a:r>
          </a:p>
        </p:txBody>
      </p:sp>
      <p:sp>
        <p:nvSpPr>
          <p:cNvPr id="7" name="Slide Number Placeholder 6"/>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
        <p:nvSpPr>
          <p:cNvPr id="11" name="Picture Placeholder 10"/>
          <p:cNvSpPr>
            <a:spLocks noGrp="1"/>
          </p:cNvSpPr>
          <p:nvPr>
            <p:ph type="pic" sz="quarter" idx="13"/>
          </p:nvPr>
        </p:nvSpPr>
        <p:spPr>
          <a:xfrm>
            <a:off x="4808446" y="1398495"/>
            <a:ext cx="3886200" cy="4491316"/>
          </a:xfrm>
          <a:prstGeom prst="roundRect">
            <a:avLst>
              <a:gd name="adj" fmla="val 7729"/>
            </a:avLst>
          </a:prstGeom>
          <a:ln w="57150">
            <a:solidFill>
              <a:schemeClr val="tx2"/>
            </a:solidFill>
          </a:ln>
        </p:spPr>
        <p:txBody>
          <a:bodyPr/>
          <a:lstStyle>
            <a:lvl1pPr>
              <a:defRPr cap="none" baseline="0"/>
            </a:lvl1pPr>
          </a:lstStyle>
          <a:p>
            <a:endParaRPr lang="en-US" dirty="0"/>
          </a:p>
        </p:txBody>
      </p:sp>
    </p:spTree>
    <p:extLst>
      <p:ext uri="{BB962C8B-B14F-4D97-AF65-F5344CB8AC3E}">
        <p14:creationId xmlns:p14="http://schemas.microsoft.com/office/powerpoint/2010/main" val="639827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hree pull-out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US">
                <a:solidFill>
                  <a:srgbClr val="281257"/>
                </a:solidFill>
              </a:rPr>
              <a:t>Presentation title</a:t>
            </a:r>
          </a:p>
        </p:txBody>
      </p:sp>
      <p:sp>
        <p:nvSpPr>
          <p:cNvPr id="7" name="Slide Number Placeholder 6"/>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
        <p:nvSpPr>
          <p:cNvPr id="15" name="Content Placeholder 3"/>
          <p:cNvSpPr>
            <a:spLocks noGrp="1"/>
          </p:cNvSpPr>
          <p:nvPr>
            <p:ph sz="half" idx="16"/>
          </p:nvPr>
        </p:nvSpPr>
        <p:spPr>
          <a:xfrm>
            <a:off x="441517" y="1828801"/>
            <a:ext cx="2570626" cy="3724184"/>
          </a:xfrm>
          <a:prstGeom prst="roundRect">
            <a:avLst>
              <a:gd name="adj" fmla="val 10219"/>
            </a:avLst>
          </a:prstGeom>
          <a:solidFill>
            <a:schemeClr val="accent1"/>
          </a:solidFill>
          <a:ln w="57150">
            <a:solidFill>
              <a:schemeClr val="tx2"/>
            </a:solidFill>
          </a:ln>
        </p:spPr>
        <p:txBody>
          <a:bodyPr lIns="108000" tIns="72000" rIns="108000" bIns="72000">
            <a:noAutofit/>
          </a:bodyPr>
          <a:lstStyle>
            <a:lvl1pPr>
              <a:defRPr sz="1600" cap="none" baseline="0">
                <a:solidFill>
                  <a:schemeClr val="bg1"/>
                </a:solidFill>
              </a:defRPr>
            </a:lvl1pPr>
            <a:lvl2pPr>
              <a:defRPr>
                <a:solidFill>
                  <a:schemeClr val="bg1"/>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half" idx="17"/>
          </p:nvPr>
        </p:nvSpPr>
        <p:spPr>
          <a:xfrm>
            <a:off x="3283328" y="1828801"/>
            <a:ext cx="2570626" cy="3724184"/>
          </a:xfrm>
          <a:prstGeom prst="roundRect">
            <a:avLst>
              <a:gd name="adj" fmla="val 10219"/>
            </a:avLst>
          </a:prstGeom>
          <a:solidFill>
            <a:schemeClr val="accent1"/>
          </a:solidFill>
          <a:ln w="57150">
            <a:solidFill>
              <a:schemeClr val="tx2"/>
            </a:solidFill>
          </a:ln>
        </p:spPr>
        <p:txBody>
          <a:bodyPr lIns="108000" tIns="72000" rIns="108000" bIns="72000">
            <a:noAutofit/>
          </a:bodyPr>
          <a:lstStyle>
            <a:lvl1pPr>
              <a:defRPr sz="1600" cap="none" baseline="0">
                <a:solidFill>
                  <a:schemeClr val="bg1"/>
                </a:solidFill>
              </a:defRPr>
            </a:lvl1pPr>
            <a:lvl2pPr>
              <a:defRPr>
                <a:solidFill>
                  <a:schemeClr val="bg1"/>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18"/>
          </p:nvPr>
        </p:nvSpPr>
        <p:spPr>
          <a:xfrm>
            <a:off x="6125139" y="1828801"/>
            <a:ext cx="2570626" cy="3724184"/>
          </a:xfrm>
          <a:prstGeom prst="roundRect">
            <a:avLst>
              <a:gd name="adj" fmla="val 10219"/>
            </a:avLst>
          </a:prstGeom>
          <a:solidFill>
            <a:schemeClr val="accent1"/>
          </a:solidFill>
          <a:ln w="57150">
            <a:solidFill>
              <a:schemeClr val="tx2"/>
            </a:solidFill>
          </a:ln>
        </p:spPr>
        <p:txBody>
          <a:bodyPr lIns="108000" tIns="72000" rIns="108000" bIns="72000">
            <a:noAutofit/>
          </a:bodyPr>
          <a:lstStyle>
            <a:lvl1pPr>
              <a:defRPr sz="1600" cap="none" baseline="0">
                <a:solidFill>
                  <a:schemeClr val="bg1"/>
                </a:solidFill>
              </a:defRPr>
            </a:lvl1pPr>
            <a:lvl2pPr>
              <a:defRPr>
                <a:solidFill>
                  <a:schemeClr val="bg1"/>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0572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US">
                <a:solidFill>
                  <a:srgbClr val="281257"/>
                </a:solidFill>
              </a:rPr>
              <a:t>Presentation title</a:t>
            </a:r>
          </a:p>
        </p:txBody>
      </p:sp>
      <p:sp>
        <p:nvSpPr>
          <p:cNvPr id="7" name="Slide Number Placeholder 6"/>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
        <p:nvSpPr>
          <p:cNvPr id="10" name="Content Placeholder 3"/>
          <p:cNvSpPr>
            <a:spLocks noGrp="1"/>
          </p:cNvSpPr>
          <p:nvPr>
            <p:ph sz="half" idx="16"/>
          </p:nvPr>
        </p:nvSpPr>
        <p:spPr>
          <a:xfrm>
            <a:off x="441517" y="1577789"/>
            <a:ext cx="2570626" cy="4195379"/>
          </a:xfrm>
          <a:prstGeom prst="roundRect">
            <a:avLst>
              <a:gd name="adj" fmla="val 10219"/>
            </a:avLst>
          </a:prstGeom>
          <a:noFill/>
          <a:ln w="57150">
            <a:solidFill>
              <a:schemeClr val="tx2"/>
            </a:solidFill>
          </a:ln>
        </p:spPr>
        <p:txBody>
          <a:bodyPr lIns="108000" tIns="72000" rIns="108000" bIns="72000">
            <a:noAutofit/>
          </a:bodyPr>
          <a:lstStyle>
            <a:lvl1pPr>
              <a:defRPr sz="1600">
                <a:solidFill>
                  <a:schemeClr val="accent1"/>
                </a:solidFill>
              </a:defRPr>
            </a:lvl1pPr>
            <a:lvl2pPr>
              <a:defRPr>
                <a:solidFill>
                  <a:schemeClr val="accent1"/>
                </a:solidFill>
              </a:defRPr>
            </a:lvl2pPr>
            <a:lvl3pPr>
              <a:defRPr>
                <a:solidFill>
                  <a:schemeClr val="tx2"/>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4"/>
          <p:cNvSpPr>
            <a:spLocks noGrp="1"/>
          </p:cNvSpPr>
          <p:nvPr>
            <p:ph type="chart" sz="quarter" idx="17"/>
          </p:nvPr>
        </p:nvSpPr>
        <p:spPr>
          <a:xfrm>
            <a:off x="3514725" y="1577789"/>
            <a:ext cx="5118100" cy="4195482"/>
          </a:xfrm>
          <a:prstGeom prst="roundRect">
            <a:avLst>
              <a:gd name="adj" fmla="val 6316"/>
            </a:avLst>
          </a:prstGeom>
          <a:ln w="57150">
            <a:solidFill>
              <a:schemeClr val="tx2"/>
            </a:solidFill>
          </a:ln>
        </p:spPr>
        <p:txBody>
          <a:bodyPr/>
          <a:lstStyle>
            <a:lvl1pPr>
              <a:defRPr cap="none" baseline="0"/>
            </a:lvl1pPr>
          </a:lstStyle>
          <a:p>
            <a:endParaRPr lang="en-US" dirty="0"/>
          </a:p>
        </p:txBody>
      </p:sp>
    </p:spTree>
    <p:extLst>
      <p:ext uri="{BB962C8B-B14F-4D97-AF65-F5344CB8AC3E}">
        <p14:creationId xmlns:p14="http://schemas.microsoft.com/office/powerpoint/2010/main" val="949078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har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US">
                <a:solidFill>
                  <a:srgbClr val="281257"/>
                </a:solidFill>
              </a:rPr>
              <a:t>Presentation title</a:t>
            </a:r>
          </a:p>
        </p:txBody>
      </p:sp>
      <p:sp>
        <p:nvSpPr>
          <p:cNvPr id="7" name="Slide Number Placeholder 6"/>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
        <p:nvSpPr>
          <p:cNvPr id="8" name="Chart Placeholder 4"/>
          <p:cNvSpPr>
            <a:spLocks noGrp="1"/>
          </p:cNvSpPr>
          <p:nvPr>
            <p:ph type="chart" sz="quarter" idx="17"/>
          </p:nvPr>
        </p:nvSpPr>
        <p:spPr>
          <a:xfrm>
            <a:off x="441517" y="1918349"/>
            <a:ext cx="8191308" cy="4195482"/>
          </a:xfrm>
          <a:prstGeom prst="roundRect">
            <a:avLst>
              <a:gd name="adj" fmla="val 6316"/>
            </a:avLst>
          </a:prstGeom>
          <a:ln w="57150">
            <a:solidFill>
              <a:schemeClr val="tx2"/>
            </a:solidFill>
          </a:ln>
        </p:spPr>
        <p:txBody>
          <a:bodyPr/>
          <a:lstStyle>
            <a:lvl1pPr>
              <a:defRPr cap="none" baseline="0"/>
            </a:lvl1pPr>
          </a:lstStyle>
          <a:p>
            <a:endParaRPr lang="en-US" dirty="0"/>
          </a:p>
        </p:txBody>
      </p:sp>
      <p:sp>
        <p:nvSpPr>
          <p:cNvPr id="12" name="Content Placeholder 10"/>
          <p:cNvSpPr>
            <a:spLocks noGrp="1"/>
          </p:cNvSpPr>
          <p:nvPr>
            <p:ph sz="quarter" idx="19"/>
          </p:nvPr>
        </p:nvSpPr>
        <p:spPr>
          <a:xfrm>
            <a:off x="323850" y="1344613"/>
            <a:ext cx="8191500" cy="403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099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US">
                <a:solidFill>
                  <a:srgbClr val="281257"/>
                </a:solidFill>
              </a:rPr>
              <a:t>Presentation title</a:t>
            </a:r>
          </a:p>
        </p:txBody>
      </p:sp>
      <p:sp>
        <p:nvSpPr>
          <p:cNvPr id="7" name="Slide Number Placeholder 6"/>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
        <p:nvSpPr>
          <p:cNvPr id="9" name="Table Placeholder 4"/>
          <p:cNvSpPr>
            <a:spLocks noGrp="1"/>
          </p:cNvSpPr>
          <p:nvPr>
            <p:ph type="tbl" sz="quarter" idx="19"/>
          </p:nvPr>
        </p:nvSpPr>
        <p:spPr>
          <a:xfrm>
            <a:off x="413886" y="1917700"/>
            <a:ext cx="8268101" cy="4195763"/>
          </a:xfrm>
        </p:spPr>
        <p:txBody>
          <a:bodyPr/>
          <a:lstStyle/>
          <a:p>
            <a:endParaRPr lang="en-US"/>
          </a:p>
        </p:txBody>
      </p:sp>
      <p:sp>
        <p:nvSpPr>
          <p:cNvPr id="12" name="Content Placeholder 10"/>
          <p:cNvSpPr>
            <a:spLocks noGrp="1"/>
          </p:cNvSpPr>
          <p:nvPr>
            <p:ph sz="quarter" idx="20"/>
          </p:nvPr>
        </p:nvSpPr>
        <p:spPr>
          <a:xfrm>
            <a:off x="323850" y="1344613"/>
            <a:ext cx="8191500" cy="403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197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7" name="Rectangle 6"/>
          <p:cNvSpPr/>
          <p:nvPr userDrawn="1"/>
        </p:nvSpPr>
        <p:spPr>
          <a:xfrm>
            <a:off x="1"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3630706" cy="169030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3497" y="403070"/>
            <a:ext cx="2786903" cy="970095"/>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9592" y="1467699"/>
            <a:ext cx="5643554" cy="3831005"/>
          </a:xfrm>
          <a:prstGeom prst="rect">
            <a:avLst/>
          </a:prstGeom>
        </p:spPr>
      </p:pic>
      <p:sp>
        <p:nvSpPr>
          <p:cNvPr id="17" name="Content Placeholder 16"/>
          <p:cNvSpPr>
            <a:spLocks noGrp="1"/>
          </p:cNvSpPr>
          <p:nvPr>
            <p:ph sz="quarter" idx="12"/>
          </p:nvPr>
        </p:nvSpPr>
        <p:spPr>
          <a:xfrm>
            <a:off x="2319338" y="6208286"/>
            <a:ext cx="4264025" cy="451288"/>
          </a:xfrm>
        </p:spPr>
        <p:txBody>
          <a:bodyPr>
            <a:normAutofit/>
          </a:bodyPr>
          <a:lstStyle>
            <a:lvl1pPr algn="ctr">
              <a:defRPr sz="1200" b="1" cap="none" baseline="0">
                <a:solidFill>
                  <a:schemeClr val="tx2"/>
                </a:solidFill>
              </a:defRPr>
            </a:lvl1pPr>
          </a:lstStyle>
          <a:p>
            <a:pPr lvl="0"/>
            <a:r>
              <a:rPr lang="en-US" dirty="0"/>
              <a:t>Click to edit Master text styles</a:t>
            </a:r>
          </a:p>
        </p:txBody>
      </p:sp>
      <p:sp>
        <p:nvSpPr>
          <p:cNvPr id="25" name="Content Placeholder 23"/>
          <p:cNvSpPr>
            <a:spLocks noGrp="1"/>
          </p:cNvSpPr>
          <p:nvPr>
            <p:ph sz="quarter" idx="14"/>
          </p:nvPr>
        </p:nvSpPr>
        <p:spPr>
          <a:xfrm>
            <a:off x="2319338" y="3041650"/>
            <a:ext cx="4264025" cy="2175243"/>
          </a:xfrm>
        </p:spPr>
        <p:txBody>
          <a:bodyPr>
            <a:normAutofit/>
          </a:bodyPr>
          <a:lstStyle>
            <a:lvl1pPr algn="ctr">
              <a:defRPr sz="2000">
                <a:solidFill>
                  <a:schemeClr val="bg1"/>
                </a:solidFill>
              </a:defRPr>
            </a:lvl1pPr>
            <a:lvl2pPr algn="ctr">
              <a:defRPr sz="2000">
                <a:solidFill>
                  <a:schemeClr val="bg1"/>
                </a:solidFill>
              </a:defRPr>
            </a:lvl2pPr>
            <a:lvl3pPr algn="ctr">
              <a:defRPr sz="2400"/>
            </a:lvl3pPr>
            <a:lvl4pPr algn="ctr">
              <a:defRPr sz="2000">
                <a:solidFill>
                  <a:schemeClr val="bg1"/>
                </a:solidFill>
              </a:defRPr>
            </a:lvl4pPr>
            <a:lvl5pPr algn="ct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743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hree pull-out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US">
                <a:solidFill>
                  <a:srgbClr val="281257"/>
                </a:solidFill>
              </a:rPr>
              <a:t>Presentation title</a:t>
            </a:r>
          </a:p>
        </p:txBody>
      </p:sp>
      <p:sp>
        <p:nvSpPr>
          <p:cNvPr id="7" name="Slide Number Placeholder 6"/>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
        <p:nvSpPr>
          <p:cNvPr id="15" name="Content Placeholder 3"/>
          <p:cNvSpPr>
            <a:spLocks noGrp="1"/>
          </p:cNvSpPr>
          <p:nvPr>
            <p:ph sz="half" idx="16"/>
          </p:nvPr>
        </p:nvSpPr>
        <p:spPr>
          <a:xfrm>
            <a:off x="441519" y="1828801"/>
            <a:ext cx="2570626" cy="3724184"/>
          </a:xfrm>
          <a:prstGeom prst="roundRect">
            <a:avLst>
              <a:gd name="adj" fmla="val 10219"/>
            </a:avLst>
          </a:prstGeom>
          <a:solidFill>
            <a:schemeClr val="accent1"/>
          </a:solidFill>
          <a:ln w="57150">
            <a:solidFill>
              <a:schemeClr val="tx2"/>
            </a:solidFill>
          </a:ln>
        </p:spPr>
        <p:txBody>
          <a:bodyPr lIns="108000" tIns="72000" rIns="108000" bIns="72000">
            <a:noAutofit/>
          </a:bodyPr>
          <a:lstStyle>
            <a:lvl1pPr>
              <a:defRPr sz="1600" cap="none" baseline="0">
                <a:solidFill>
                  <a:schemeClr val="bg1"/>
                </a:solidFill>
              </a:defRPr>
            </a:lvl1pPr>
            <a:lvl2pPr>
              <a:defRPr>
                <a:solidFill>
                  <a:schemeClr val="bg1"/>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half" idx="17"/>
          </p:nvPr>
        </p:nvSpPr>
        <p:spPr>
          <a:xfrm>
            <a:off x="3283329" y="1828801"/>
            <a:ext cx="2570626" cy="3724184"/>
          </a:xfrm>
          <a:prstGeom prst="roundRect">
            <a:avLst>
              <a:gd name="adj" fmla="val 10219"/>
            </a:avLst>
          </a:prstGeom>
          <a:solidFill>
            <a:schemeClr val="accent1"/>
          </a:solidFill>
          <a:ln w="57150">
            <a:solidFill>
              <a:schemeClr val="tx2"/>
            </a:solidFill>
          </a:ln>
        </p:spPr>
        <p:txBody>
          <a:bodyPr lIns="108000" tIns="72000" rIns="108000" bIns="72000">
            <a:noAutofit/>
          </a:bodyPr>
          <a:lstStyle>
            <a:lvl1pPr>
              <a:defRPr sz="1600" cap="none" baseline="0">
                <a:solidFill>
                  <a:schemeClr val="bg1"/>
                </a:solidFill>
              </a:defRPr>
            </a:lvl1pPr>
            <a:lvl2pPr>
              <a:defRPr>
                <a:solidFill>
                  <a:schemeClr val="bg1"/>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18"/>
          </p:nvPr>
        </p:nvSpPr>
        <p:spPr>
          <a:xfrm>
            <a:off x="6125139" y="1828801"/>
            <a:ext cx="2570626" cy="3724184"/>
          </a:xfrm>
          <a:prstGeom prst="roundRect">
            <a:avLst>
              <a:gd name="adj" fmla="val 10219"/>
            </a:avLst>
          </a:prstGeom>
          <a:solidFill>
            <a:schemeClr val="accent1"/>
          </a:solidFill>
          <a:ln w="57150">
            <a:solidFill>
              <a:schemeClr val="tx2"/>
            </a:solidFill>
          </a:ln>
        </p:spPr>
        <p:txBody>
          <a:bodyPr lIns="108000" tIns="72000" rIns="108000" bIns="72000">
            <a:noAutofit/>
          </a:bodyPr>
          <a:lstStyle>
            <a:lvl1pPr>
              <a:defRPr sz="1600" cap="none" baseline="0">
                <a:solidFill>
                  <a:schemeClr val="bg1"/>
                </a:solidFill>
              </a:defRPr>
            </a:lvl1pPr>
            <a:lvl2pPr>
              <a:defRPr>
                <a:solidFill>
                  <a:schemeClr val="bg1"/>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322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 image + Pu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23851" y="1362635"/>
            <a:ext cx="4132646" cy="452717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solidFill>
                  <a:srgbClr val="281257"/>
                </a:solidFill>
              </a:rPr>
              <a:t>Presentation title</a:t>
            </a:r>
          </a:p>
        </p:txBody>
      </p:sp>
      <p:sp>
        <p:nvSpPr>
          <p:cNvPr id="7" name="Slide Number Placeholder 6"/>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
        <p:nvSpPr>
          <p:cNvPr id="11" name="Picture Placeholder 10"/>
          <p:cNvSpPr>
            <a:spLocks noGrp="1"/>
          </p:cNvSpPr>
          <p:nvPr>
            <p:ph type="pic" sz="quarter" idx="13"/>
          </p:nvPr>
        </p:nvSpPr>
        <p:spPr>
          <a:xfrm>
            <a:off x="4808446" y="1398495"/>
            <a:ext cx="3886200" cy="2214656"/>
          </a:xfrm>
          <a:prstGeom prst="roundRect">
            <a:avLst>
              <a:gd name="adj" fmla="val 11189"/>
            </a:avLst>
          </a:prstGeom>
          <a:ln w="57150">
            <a:solidFill>
              <a:schemeClr val="tx2"/>
            </a:solidFill>
          </a:ln>
        </p:spPr>
        <p:txBody>
          <a:bodyPr/>
          <a:lstStyle>
            <a:lvl1pPr>
              <a:defRPr cap="none" baseline="0"/>
            </a:lvl1pPr>
          </a:lstStyle>
          <a:p>
            <a:endParaRPr lang="en-US" dirty="0"/>
          </a:p>
        </p:txBody>
      </p:sp>
      <p:sp>
        <p:nvSpPr>
          <p:cNvPr id="22" name="Content Placeholder 20"/>
          <p:cNvSpPr>
            <a:spLocks noGrp="1"/>
          </p:cNvSpPr>
          <p:nvPr>
            <p:ph sz="quarter" idx="14"/>
          </p:nvPr>
        </p:nvSpPr>
        <p:spPr>
          <a:xfrm>
            <a:off x="4808538" y="4085980"/>
            <a:ext cx="3886200" cy="1803863"/>
          </a:xfrm>
          <a:prstGeom prst="roundRect">
            <a:avLst>
              <a:gd name="adj" fmla="val 11865"/>
            </a:avLst>
          </a:prstGeom>
          <a:solidFill>
            <a:schemeClr val="accent1"/>
          </a:solidFill>
          <a:ln w="57150">
            <a:solidFill>
              <a:schemeClr val="tx2"/>
            </a:solidFill>
          </a:ln>
        </p:spPr>
        <p:txBody>
          <a:bodyPr/>
          <a:lstStyle>
            <a:lvl1pPr>
              <a:defRPr>
                <a:solidFill>
                  <a:schemeClr val="bg1"/>
                </a:solidFill>
              </a:defRPr>
            </a:lvl1pPr>
            <a:lvl2pPr>
              <a:defRPr>
                <a:solidFill>
                  <a:schemeClr val="bg1"/>
                </a:solidFill>
              </a:defRPr>
            </a:lvl2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261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Footer Placeholder 5"/>
          <p:cNvSpPr>
            <a:spLocks noGrp="1"/>
          </p:cNvSpPr>
          <p:nvPr>
            <p:ph type="ftr" sz="quarter" idx="11"/>
          </p:nvPr>
        </p:nvSpPr>
        <p:spPr/>
        <p:txBody>
          <a:bodyPr/>
          <a:lstStyle/>
          <a:p>
            <a:r>
              <a:rPr lang="en-US">
                <a:solidFill>
                  <a:srgbClr val="281257"/>
                </a:solidFill>
              </a:rPr>
              <a:t>Presentation title</a:t>
            </a:r>
          </a:p>
        </p:txBody>
      </p:sp>
      <p:sp>
        <p:nvSpPr>
          <p:cNvPr id="7" name="Slide Number Placeholder 6"/>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
        <p:nvSpPr>
          <p:cNvPr id="9" name="Table Placeholder 4"/>
          <p:cNvSpPr>
            <a:spLocks noGrp="1"/>
          </p:cNvSpPr>
          <p:nvPr>
            <p:ph type="tbl" sz="quarter" idx="19"/>
          </p:nvPr>
        </p:nvSpPr>
        <p:spPr>
          <a:xfrm>
            <a:off x="413902" y="1917700"/>
            <a:ext cx="8268101" cy="4195763"/>
          </a:xfrm>
        </p:spPr>
        <p:txBody>
          <a:bodyPr/>
          <a:lstStyle/>
          <a:p>
            <a:endParaRPr lang="en-US"/>
          </a:p>
        </p:txBody>
      </p:sp>
      <p:sp>
        <p:nvSpPr>
          <p:cNvPr id="12" name="Content Placeholder 10"/>
          <p:cNvSpPr>
            <a:spLocks noGrp="1"/>
          </p:cNvSpPr>
          <p:nvPr>
            <p:ph sz="quarter" idx="20"/>
          </p:nvPr>
        </p:nvSpPr>
        <p:spPr>
          <a:xfrm>
            <a:off x="323850" y="1344645"/>
            <a:ext cx="8191500" cy="403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0372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2" name="Picture 21"/>
          <p:cNvPicPr>
            <a:picLocks noChangeAspect="1"/>
          </p:cNvPicPr>
          <p:nvPr userDrawn="1"/>
        </p:nvPicPr>
        <p:blipFill rotWithShape="1">
          <a:blip r:embed="rId2" cstate="print">
            <a:extLst>
              <a:ext uri="{28A0092B-C50C-407E-A947-70E740481C1C}">
                <a14:useLocalDpi xmlns:a14="http://schemas.microsoft.com/office/drawing/2010/main" val="0"/>
              </a:ext>
            </a:extLst>
          </a:blip>
          <a:srcRect b="9182"/>
          <a:stretch/>
        </p:blipFill>
        <p:spPr>
          <a:xfrm>
            <a:off x="796477" y="1681340"/>
            <a:ext cx="7922042" cy="5176660"/>
          </a:xfrm>
          <a:prstGeom prst="rect">
            <a:avLst/>
          </a:prstGeom>
        </p:spPr>
      </p:pic>
      <p:sp>
        <p:nvSpPr>
          <p:cNvPr id="2" name="Title 1"/>
          <p:cNvSpPr>
            <a:spLocks noGrp="1"/>
          </p:cNvSpPr>
          <p:nvPr>
            <p:ph type="ctrTitle"/>
          </p:nvPr>
        </p:nvSpPr>
        <p:spPr>
          <a:xfrm>
            <a:off x="1075765" y="2823059"/>
            <a:ext cx="5644123" cy="1512690"/>
          </a:xfrm>
        </p:spPr>
        <p:txBody>
          <a:bodyPr anchor="b"/>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75765" y="4472273"/>
            <a:ext cx="5644123" cy="724843"/>
          </a:xfrm>
        </p:spPr>
        <p:txBody>
          <a:bodyPr>
            <a:normAutofit/>
          </a:bodyPr>
          <a:lstStyle>
            <a:lvl1pPr marL="0" indent="0" algn="l">
              <a:buNone/>
              <a:defRPr sz="2000" b="1" cap="none"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3630706" cy="1690305"/>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497" y="403070"/>
            <a:ext cx="2786903" cy="970095"/>
          </a:xfrm>
          <a:prstGeom prst="rect">
            <a:avLst/>
          </a:prstGeom>
        </p:spPr>
      </p:pic>
      <p:sp>
        <p:nvSpPr>
          <p:cNvPr id="15" name="Date Placeholder 3"/>
          <p:cNvSpPr>
            <a:spLocks noGrp="1"/>
          </p:cNvSpPr>
          <p:nvPr>
            <p:ph type="dt" sz="half" idx="10"/>
          </p:nvPr>
        </p:nvSpPr>
        <p:spPr>
          <a:xfrm>
            <a:off x="1075766" y="5432354"/>
            <a:ext cx="2743200" cy="365125"/>
          </a:xfrm>
          <a:prstGeom prst="rect">
            <a:avLst/>
          </a:prstGeom>
        </p:spPr>
        <p:txBody>
          <a:bodyPr/>
          <a:lstStyle>
            <a:lvl1pPr>
              <a:defRPr sz="1600" b="0">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val="55456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23850" y="1362635"/>
            <a:ext cx="7886700" cy="4832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solidFill>
                  <a:srgbClr val="281257"/>
                </a:solidFill>
              </a:rPr>
              <a:t>Presentation title</a:t>
            </a:r>
          </a:p>
        </p:txBody>
      </p:sp>
      <p:sp>
        <p:nvSpPr>
          <p:cNvPr id="6" name="Slide Number Placeholder 5"/>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Tree>
    <p:extLst>
      <p:ext uri="{BB962C8B-B14F-4D97-AF65-F5344CB8AC3E}">
        <p14:creationId xmlns:p14="http://schemas.microsoft.com/office/powerpoint/2010/main" val="308856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Break">
    <p:spTree>
      <p:nvGrpSpPr>
        <p:cNvPr id="1" name=""/>
        <p:cNvGrpSpPr/>
        <p:nvPr/>
      </p:nvGrpSpPr>
      <p:grpSpPr>
        <a:xfrm>
          <a:off x="0" y="0"/>
          <a:ext cx="0" cy="0"/>
          <a:chOff x="0" y="0"/>
          <a:chExt cx="0" cy="0"/>
        </a:xfrm>
      </p:grpSpPr>
      <p:sp>
        <p:nvSpPr>
          <p:cNvPr id="8" name="Rectangle 7"/>
          <p:cNvSpPr/>
          <p:nvPr userDrawn="1"/>
        </p:nvSpPr>
        <p:spPr>
          <a:xfrm>
            <a:off x="1"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831" y="0"/>
            <a:ext cx="7748016" cy="6858000"/>
          </a:xfrm>
          <a:prstGeom prst="rect">
            <a:avLst/>
          </a:prstGeom>
        </p:spPr>
      </p:pic>
      <p:sp>
        <p:nvSpPr>
          <p:cNvPr id="2" name="Title 1"/>
          <p:cNvSpPr>
            <a:spLocks noGrp="1"/>
          </p:cNvSpPr>
          <p:nvPr>
            <p:ph type="title"/>
          </p:nvPr>
        </p:nvSpPr>
        <p:spPr>
          <a:xfrm>
            <a:off x="1188664" y="2770094"/>
            <a:ext cx="5785877" cy="1792382"/>
          </a:xfrm>
        </p:spPr>
        <p:txBody>
          <a:bodyPr anchor="t"/>
          <a:lstStyle>
            <a:lvl1pPr>
              <a:defRPr sz="4800">
                <a:solidFill>
                  <a:schemeClr val="bg1"/>
                </a:solidFill>
              </a:defRPr>
            </a:lvl1pPr>
          </a:lstStyle>
          <a:p>
            <a:r>
              <a:rPr lang="en-US" dirty="0"/>
              <a:t>Click to edit Master title style</a:t>
            </a:r>
          </a:p>
        </p:txBody>
      </p:sp>
      <p:sp>
        <p:nvSpPr>
          <p:cNvPr id="3" name="Text Placeholder 2"/>
          <p:cNvSpPr>
            <a:spLocks noGrp="1"/>
          </p:cNvSpPr>
          <p:nvPr>
            <p:ph type="body" idx="1" hasCustomPrompt="1"/>
          </p:nvPr>
        </p:nvSpPr>
        <p:spPr>
          <a:xfrm>
            <a:off x="1188664" y="1971773"/>
            <a:ext cx="4844583" cy="385948"/>
          </a:xfrm>
        </p:spPr>
        <p:txBody>
          <a:bodyPr/>
          <a:lstStyle>
            <a:lvl1pPr marL="0" indent="0">
              <a:buNone/>
              <a:defRPr sz="2400" b="1" cap="none" baseline="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number</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solidFill>
                  <a:srgbClr val="FFFFFF"/>
                </a:solidFill>
              </a:rPr>
              <a:t>Presentation title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1C6CFE5-8434-9542-88FD-C45542DBB53B}"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13924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image + Pu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23850" y="1362635"/>
            <a:ext cx="4132646" cy="452717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solidFill>
                  <a:srgbClr val="281257"/>
                </a:solidFill>
              </a:rPr>
              <a:t>Presentation title</a:t>
            </a:r>
          </a:p>
        </p:txBody>
      </p:sp>
      <p:sp>
        <p:nvSpPr>
          <p:cNvPr id="7" name="Slide Number Placeholder 6"/>
          <p:cNvSpPr>
            <a:spLocks noGrp="1"/>
          </p:cNvSpPr>
          <p:nvPr>
            <p:ph type="sldNum" sz="quarter" idx="12"/>
          </p:nvPr>
        </p:nvSpPr>
        <p:spPr/>
        <p:txBody>
          <a:bodyPr/>
          <a:lstStyle/>
          <a:p>
            <a:fld id="{E1C6CFE5-8434-9542-88FD-C45542DBB53B}" type="slidenum">
              <a:rPr lang="en-US" smtClean="0">
                <a:solidFill>
                  <a:srgbClr val="281257"/>
                </a:solidFill>
              </a:rPr>
              <a:pPr/>
              <a:t>‹#›</a:t>
            </a:fld>
            <a:endParaRPr lang="en-US">
              <a:solidFill>
                <a:srgbClr val="281257"/>
              </a:solidFill>
            </a:endParaRPr>
          </a:p>
        </p:txBody>
      </p:sp>
      <p:sp>
        <p:nvSpPr>
          <p:cNvPr id="11" name="Picture Placeholder 10"/>
          <p:cNvSpPr>
            <a:spLocks noGrp="1"/>
          </p:cNvSpPr>
          <p:nvPr>
            <p:ph type="pic" sz="quarter" idx="13"/>
          </p:nvPr>
        </p:nvSpPr>
        <p:spPr>
          <a:xfrm>
            <a:off x="4808446" y="1398495"/>
            <a:ext cx="3886200" cy="2214656"/>
          </a:xfrm>
          <a:prstGeom prst="roundRect">
            <a:avLst>
              <a:gd name="adj" fmla="val 11189"/>
            </a:avLst>
          </a:prstGeom>
          <a:ln w="57150">
            <a:solidFill>
              <a:schemeClr val="tx2"/>
            </a:solidFill>
          </a:ln>
        </p:spPr>
        <p:txBody>
          <a:bodyPr/>
          <a:lstStyle>
            <a:lvl1pPr>
              <a:defRPr cap="none" baseline="0"/>
            </a:lvl1pPr>
          </a:lstStyle>
          <a:p>
            <a:endParaRPr lang="en-US" dirty="0"/>
          </a:p>
        </p:txBody>
      </p:sp>
      <p:sp>
        <p:nvSpPr>
          <p:cNvPr id="22" name="Content Placeholder 20"/>
          <p:cNvSpPr>
            <a:spLocks noGrp="1"/>
          </p:cNvSpPr>
          <p:nvPr>
            <p:ph sz="quarter" idx="14"/>
          </p:nvPr>
        </p:nvSpPr>
        <p:spPr>
          <a:xfrm>
            <a:off x="4808538" y="4085948"/>
            <a:ext cx="3886200" cy="1803863"/>
          </a:xfrm>
          <a:prstGeom prst="roundRect">
            <a:avLst>
              <a:gd name="adj" fmla="val 11865"/>
            </a:avLst>
          </a:prstGeom>
          <a:solidFill>
            <a:schemeClr val="accent1"/>
          </a:solidFill>
          <a:ln w="57150">
            <a:solidFill>
              <a:schemeClr val="tx2"/>
            </a:solidFill>
          </a:ln>
        </p:spPr>
        <p:txBody>
          <a:bodyPr/>
          <a:lstStyle>
            <a:lvl1pPr>
              <a:defRPr>
                <a:solidFill>
                  <a:schemeClr val="bg1"/>
                </a:solidFill>
              </a:defRPr>
            </a:lvl1pPr>
            <a:lvl2pPr>
              <a:defRPr>
                <a:solidFill>
                  <a:schemeClr val="bg1"/>
                </a:solidFill>
              </a:defRPr>
            </a:lvl2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6180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theme" Target="../theme/theme2.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7" cstate="print">
            <a:extLst>
              <a:ext uri="{28A0092B-C50C-407E-A947-70E740481C1C}">
                <a14:useLocalDpi xmlns:a14="http://schemas.microsoft.com/office/drawing/2010/main" val="0"/>
              </a:ext>
            </a:extLst>
          </a:blip>
          <a:srcRect t="10320"/>
          <a:stretch/>
        </p:blipFill>
        <p:spPr>
          <a:xfrm>
            <a:off x="-1" y="0"/>
            <a:ext cx="8745415" cy="950820"/>
          </a:xfrm>
          <a:prstGeom prst="rect">
            <a:avLst/>
          </a:prstGeom>
        </p:spPr>
      </p:pic>
      <p:sp>
        <p:nvSpPr>
          <p:cNvPr id="2" name="Title Placeholder 1"/>
          <p:cNvSpPr>
            <a:spLocks noGrp="1"/>
          </p:cNvSpPr>
          <p:nvPr>
            <p:ph type="title"/>
          </p:nvPr>
        </p:nvSpPr>
        <p:spPr>
          <a:xfrm>
            <a:off x="323850" y="255710"/>
            <a:ext cx="7886700" cy="478936"/>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23850" y="1344709"/>
            <a:ext cx="7886700" cy="48322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09452" y="6356383"/>
            <a:ext cx="3086100" cy="365125"/>
          </a:xfrm>
          <a:prstGeom prst="rect">
            <a:avLst/>
          </a:prstGeom>
        </p:spPr>
        <p:txBody>
          <a:bodyPr vert="horz" lIns="91440" tIns="45720" rIns="91440" bIns="45720" rtlCol="0" anchor="ctr"/>
          <a:lstStyle>
            <a:lvl1pPr algn="l">
              <a:defRPr sz="1200">
                <a:solidFill>
                  <a:schemeClr val="accent1"/>
                </a:solidFill>
              </a:defRPr>
            </a:lvl1pPr>
          </a:lstStyle>
          <a:p>
            <a:r>
              <a:rPr lang="en-US">
                <a:solidFill>
                  <a:srgbClr val="281257"/>
                </a:solidFill>
              </a:rPr>
              <a:t>Presentation title</a:t>
            </a:r>
            <a:endParaRPr lang="en-US" dirty="0">
              <a:solidFill>
                <a:srgbClr val="281257"/>
              </a:solidFill>
            </a:endParaRPr>
          </a:p>
        </p:txBody>
      </p:sp>
      <p:sp>
        <p:nvSpPr>
          <p:cNvPr id="6" name="Slide Number Placeholder 5"/>
          <p:cNvSpPr>
            <a:spLocks noGrp="1"/>
          </p:cNvSpPr>
          <p:nvPr>
            <p:ph type="sldNum" sz="quarter" idx="4"/>
          </p:nvPr>
        </p:nvSpPr>
        <p:spPr>
          <a:xfrm>
            <a:off x="323866" y="6356383"/>
            <a:ext cx="375397" cy="365125"/>
          </a:xfrm>
          <a:prstGeom prst="rect">
            <a:avLst/>
          </a:prstGeom>
        </p:spPr>
        <p:txBody>
          <a:bodyPr vert="horz" lIns="91440" tIns="45720" rIns="91440" bIns="45720" rtlCol="0" anchor="ctr"/>
          <a:lstStyle>
            <a:lvl1pPr algn="l">
              <a:defRPr sz="1200">
                <a:solidFill>
                  <a:schemeClr val="accent1"/>
                </a:solidFill>
              </a:defRPr>
            </a:lvl1pPr>
          </a:lstStyle>
          <a:p>
            <a:fld id="{E1C6CFE5-8434-9542-88FD-C45542DBB53B}" type="slidenum">
              <a:rPr lang="en-US" smtClean="0">
                <a:solidFill>
                  <a:srgbClr val="281257"/>
                </a:solidFill>
              </a:rPr>
              <a:pPr/>
              <a:t>‹#›</a:t>
            </a:fld>
            <a:endParaRPr lang="en-US" dirty="0">
              <a:solidFill>
                <a:srgbClr val="281257"/>
              </a:solidFill>
            </a:endParaRPr>
          </a:p>
        </p:txBody>
      </p:sp>
    </p:spTree>
    <p:extLst>
      <p:ext uri="{BB962C8B-B14F-4D97-AF65-F5344CB8AC3E}">
        <p14:creationId xmlns:p14="http://schemas.microsoft.com/office/powerpoint/2010/main" val="2551723349"/>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693" r:id="rId5"/>
  </p:sldLayoutIdLst>
  <p:hf hd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600" b="0" kern="1200" cap="none" baseline="0">
          <a:solidFill>
            <a:schemeClr val="accent1"/>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n-lt"/>
          <a:ea typeface="+mn-ea"/>
          <a:cs typeface="+mn-cs"/>
        </a:defRPr>
      </a:lvl2pPr>
      <a:lvl3pPr marL="0" indent="0" algn="l" defTabSz="914400" rtl="0" eaLnBrk="1" latinLnBrk="0" hangingPunct="1">
        <a:lnSpc>
          <a:spcPct val="100000"/>
        </a:lnSpc>
        <a:spcBef>
          <a:spcPts val="300"/>
        </a:spcBef>
        <a:spcAft>
          <a:spcPts val="600"/>
        </a:spcAft>
        <a:buFont typeface="Arial" panose="020B0604020202020204" pitchFamily="34" charset="0"/>
        <a:buNone/>
        <a:defRPr sz="1800" b="1" kern="1200" cap="all" baseline="0">
          <a:solidFill>
            <a:schemeClr val="tx2"/>
          </a:solidFill>
          <a:latin typeface="+mn-lt"/>
          <a:ea typeface="+mn-ea"/>
          <a:cs typeface="+mn-cs"/>
        </a:defRPr>
      </a:lvl3pPr>
      <a:lvl4pPr marL="0" indent="-192600"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accent1"/>
          </a:solidFill>
          <a:latin typeface="+mn-lt"/>
          <a:ea typeface="+mn-ea"/>
          <a:cs typeface="+mn-cs"/>
        </a:defRPr>
      </a:lvl4pPr>
      <a:lvl5pPr marL="401400" indent="-192600" algn="l" defTabSz="914400" rtl="0" eaLnBrk="1" latinLnBrk="0" hangingPunct="1">
        <a:lnSpc>
          <a:spcPct val="100000"/>
        </a:lnSpc>
        <a:spcBef>
          <a:spcPts val="0"/>
        </a:spcBef>
        <a:buFont typeface=".AppleSystemUIFont" charset="-120"/>
        <a:buChar char="–"/>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2" cstate="print">
            <a:extLst>
              <a:ext uri="{28A0092B-C50C-407E-A947-70E740481C1C}">
                <a14:useLocalDpi xmlns:a14="http://schemas.microsoft.com/office/drawing/2010/main" val="0"/>
              </a:ext>
            </a:extLst>
          </a:blip>
          <a:srcRect t="10320"/>
          <a:stretch/>
        </p:blipFill>
        <p:spPr>
          <a:xfrm>
            <a:off x="-1" y="0"/>
            <a:ext cx="8745415" cy="950820"/>
          </a:xfrm>
          <a:prstGeom prst="rect">
            <a:avLst/>
          </a:prstGeom>
        </p:spPr>
      </p:pic>
      <p:sp>
        <p:nvSpPr>
          <p:cNvPr id="2" name="Title Placeholder 1"/>
          <p:cNvSpPr>
            <a:spLocks noGrp="1"/>
          </p:cNvSpPr>
          <p:nvPr>
            <p:ph type="title"/>
          </p:nvPr>
        </p:nvSpPr>
        <p:spPr>
          <a:xfrm>
            <a:off x="323850" y="255710"/>
            <a:ext cx="7886700" cy="478936"/>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23850" y="1344706"/>
            <a:ext cx="7886700" cy="48322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09452" y="6356351"/>
            <a:ext cx="3086100" cy="365125"/>
          </a:xfrm>
          <a:prstGeom prst="rect">
            <a:avLst/>
          </a:prstGeom>
        </p:spPr>
        <p:txBody>
          <a:bodyPr vert="horz" lIns="91440" tIns="45720" rIns="91440" bIns="45720" rtlCol="0" anchor="ctr"/>
          <a:lstStyle>
            <a:lvl1pPr algn="l">
              <a:defRPr sz="1200">
                <a:solidFill>
                  <a:schemeClr val="accent1"/>
                </a:solidFill>
              </a:defRPr>
            </a:lvl1pPr>
          </a:lstStyle>
          <a:p>
            <a:r>
              <a:rPr lang="en-US">
                <a:solidFill>
                  <a:srgbClr val="281257"/>
                </a:solidFill>
              </a:rPr>
              <a:t>Presentation title</a:t>
            </a:r>
            <a:endParaRPr lang="en-US" dirty="0">
              <a:solidFill>
                <a:srgbClr val="281257"/>
              </a:solidFill>
            </a:endParaRPr>
          </a:p>
        </p:txBody>
      </p:sp>
      <p:sp>
        <p:nvSpPr>
          <p:cNvPr id="6" name="Slide Number Placeholder 5"/>
          <p:cNvSpPr>
            <a:spLocks noGrp="1"/>
          </p:cNvSpPr>
          <p:nvPr>
            <p:ph type="sldNum" sz="quarter" idx="4"/>
          </p:nvPr>
        </p:nvSpPr>
        <p:spPr>
          <a:xfrm>
            <a:off x="323850" y="6356351"/>
            <a:ext cx="375397" cy="365125"/>
          </a:xfrm>
          <a:prstGeom prst="rect">
            <a:avLst/>
          </a:prstGeom>
        </p:spPr>
        <p:txBody>
          <a:bodyPr vert="horz" lIns="91440" tIns="45720" rIns="91440" bIns="45720" rtlCol="0" anchor="ctr"/>
          <a:lstStyle>
            <a:lvl1pPr algn="l">
              <a:defRPr sz="1200">
                <a:solidFill>
                  <a:schemeClr val="accent1"/>
                </a:solidFill>
              </a:defRPr>
            </a:lvl1pPr>
          </a:lstStyle>
          <a:p>
            <a:fld id="{E1C6CFE5-8434-9542-88FD-C45542DBB53B}" type="slidenum">
              <a:rPr lang="en-US" smtClean="0">
                <a:solidFill>
                  <a:srgbClr val="281257"/>
                </a:solidFill>
              </a:rPr>
              <a:pPr/>
              <a:t>‹#›</a:t>
            </a:fld>
            <a:endParaRPr lang="en-US" dirty="0">
              <a:solidFill>
                <a:srgbClr val="281257"/>
              </a:solidFill>
            </a:endParaRPr>
          </a:p>
        </p:txBody>
      </p:sp>
    </p:spTree>
    <p:extLst>
      <p:ext uri="{BB962C8B-B14F-4D97-AF65-F5344CB8AC3E}">
        <p14:creationId xmlns:p14="http://schemas.microsoft.com/office/powerpoint/2010/main" val="237678376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52" r:id="rId12"/>
    <p:sldLayoutId id="2147483753" r:id="rId13"/>
    <p:sldLayoutId id="2147483755" r:id="rId14"/>
    <p:sldLayoutId id="2147483756" r:id="rId15"/>
    <p:sldLayoutId id="2147483757" r:id="rId16"/>
    <p:sldLayoutId id="2147483758" r:id="rId17"/>
    <p:sldLayoutId id="2147483759" r:id="rId18"/>
    <p:sldLayoutId id="2147483760" r:id="rId19"/>
    <p:sldLayoutId id="2147483762" r:id="rId20"/>
  </p:sldLayoutIdLst>
  <p:hf hd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600" b="0" kern="1200" cap="none" baseline="0">
          <a:solidFill>
            <a:schemeClr val="accent1"/>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accent1"/>
          </a:solidFill>
          <a:latin typeface="+mn-lt"/>
          <a:ea typeface="+mn-ea"/>
          <a:cs typeface="+mn-cs"/>
        </a:defRPr>
      </a:lvl2pPr>
      <a:lvl3pPr marL="0" indent="0" algn="l" defTabSz="914400" rtl="0" eaLnBrk="1" latinLnBrk="0" hangingPunct="1">
        <a:lnSpc>
          <a:spcPct val="100000"/>
        </a:lnSpc>
        <a:spcBef>
          <a:spcPts val="300"/>
        </a:spcBef>
        <a:spcAft>
          <a:spcPts val="600"/>
        </a:spcAft>
        <a:buFont typeface="Arial" panose="020B0604020202020204" pitchFamily="34" charset="0"/>
        <a:buNone/>
        <a:defRPr sz="1800" b="1" kern="1200" cap="all" baseline="0">
          <a:solidFill>
            <a:schemeClr val="tx2"/>
          </a:solidFill>
          <a:latin typeface="+mn-lt"/>
          <a:ea typeface="+mn-ea"/>
          <a:cs typeface="+mn-cs"/>
        </a:defRPr>
      </a:lvl3pPr>
      <a:lvl4pPr marL="0" indent="-192600"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accent1"/>
          </a:solidFill>
          <a:latin typeface="+mn-lt"/>
          <a:ea typeface="+mn-ea"/>
          <a:cs typeface="+mn-cs"/>
        </a:defRPr>
      </a:lvl4pPr>
      <a:lvl5pPr marL="401400" indent="-192600" algn="l" defTabSz="914400" rtl="0" eaLnBrk="1" latinLnBrk="0" hangingPunct="1">
        <a:lnSpc>
          <a:spcPct val="100000"/>
        </a:lnSpc>
        <a:spcBef>
          <a:spcPts val="0"/>
        </a:spcBef>
        <a:buFont typeface=".AppleSystemUIFont" charset="-120"/>
        <a:buChar char="–"/>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Stgiles@uhcw.nhs.uk" TargetMode="External"/><Relationship Id="rId2" Type="http://schemas.openxmlformats.org/officeDocument/2006/relationships/hyperlink" Target="mailto:peter.walker2@uhcw.nhs.uk"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bing.com/videos/search?q=a+convicted+murderer+speaks+out+uk&amp;&amp;view=detail&amp;mid=8C942DEB2FF230FE97BF8C942DEB2FF230FE97BF&amp;&amp;FORM=VRDGAR&amp;ru=%2Fvideos%2Fsearch%3Fq%3Da%2520convicted%2520murderer%2520speaks%2520out%2520uk%26qs%3Dn%26form%3DQBVR%26sp%3D-1%26pq%3Da%2520convicted%2520murderer%2520speaks%2520out%2520uk%26sc%3D0-34%26sk%3D%26cvid%3DEDB53F9C0E7142FC8198F337F8AEC7A8"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0072" y="2672655"/>
            <a:ext cx="5644123" cy="1512690"/>
          </a:xfrm>
        </p:spPr>
        <p:txBody>
          <a:bodyPr/>
          <a:lstStyle/>
          <a:p>
            <a:r>
              <a:rPr lang="en-US" dirty="0"/>
              <a:t>Paediatric / Youth Violence</a:t>
            </a:r>
          </a:p>
        </p:txBody>
      </p:sp>
      <p:sp>
        <p:nvSpPr>
          <p:cNvPr id="3" name="Subtitle 2"/>
          <p:cNvSpPr>
            <a:spLocks noGrp="1"/>
          </p:cNvSpPr>
          <p:nvPr>
            <p:ph type="subTitle" idx="1"/>
          </p:nvPr>
        </p:nvSpPr>
        <p:spPr>
          <a:xfrm>
            <a:off x="1008764" y="4167415"/>
            <a:ext cx="5644123" cy="724843"/>
          </a:xfrm>
        </p:spPr>
        <p:txBody>
          <a:bodyPr/>
          <a:lstStyle/>
          <a:p>
            <a:r>
              <a:rPr lang="en-US" dirty="0"/>
              <a:t>Accident and Emergency Provision </a:t>
            </a:r>
          </a:p>
          <a:p>
            <a:endParaRPr lang="en-US" dirty="0"/>
          </a:p>
        </p:txBody>
      </p:sp>
      <p:sp>
        <p:nvSpPr>
          <p:cNvPr id="5" name="Date Placeholder 4"/>
          <p:cNvSpPr>
            <a:spLocks noGrp="1"/>
          </p:cNvSpPr>
          <p:nvPr>
            <p:ph type="dt" sz="half" idx="10"/>
          </p:nvPr>
        </p:nvSpPr>
        <p:spPr>
          <a:xfrm>
            <a:off x="1006708" y="4581128"/>
            <a:ext cx="6304546" cy="1072367"/>
          </a:xfrm>
        </p:spPr>
        <p:txBody>
          <a:bodyPr/>
          <a:lstStyle/>
          <a:p>
            <a:r>
              <a:rPr lang="en-US" b="1" dirty="0">
                <a:solidFill>
                  <a:srgbClr val="FFFFFF"/>
                </a:solidFill>
              </a:rPr>
              <a:t>Peter Walker                     </a:t>
            </a:r>
          </a:p>
          <a:p>
            <a:r>
              <a:rPr lang="en-US" dirty="0">
                <a:solidFill>
                  <a:srgbClr val="FFFFFF"/>
                </a:solidFill>
              </a:rPr>
              <a:t>Team Manager        </a:t>
            </a:r>
          </a:p>
          <a:p>
            <a:endParaRPr lang="en-US" dirty="0">
              <a:solidFill>
                <a:srgbClr val="FFFFFF"/>
              </a:solidFill>
            </a:endParaRPr>
          </a:p>
          <a:p>
            <a:r>
              <a:rPr lang="en-US" dirty="0">
                <a:solidFill>
                  <a:srgbClr val="FFFFFF"/>
                </a:solidFill>
              </a:rPr>
              <a:t>Youth Violence Intervention Team</a:t>
            </a:r>
          </a:p>
          <a:p>
            <a:r>
              <a:rPr lang="en-US" dirty="0">
                <a:solidFill>
                  <a:srgbClr val="FFFFFF"/>
                </a:solidFill>
              </a:rPr>
              <a:t>University Hospital Coventry &amp; Warwickshire</a:t>
            </a:r>
          </a:p>
          <a:p>
            <a:r>
              <a:rPr lang="en-US" dirty="0">
                <a:solidFill>
                  <a:srgbClr val="FFFFFF"/>
                </a:solidFill>
              </a:rPr>
              <a:t> </a:t>
            </a:r>
          </a:p>
        </p:txBody>
      </p:sp>
    </p:spTree>
    <p:extLst>
      <p:ext uri="{BB962C8B-B14F-4D97-AF65-F5344CB8AC3E}">
        <p14:creationId xmlns:p14="http://schemas.microsoft.com/office/powerpoint/2010/main" val="285818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F15B3-74AA-407E-8FD6-F5D8DA93EE14}"/>
              </a:ext>
            </a:extLst>
          </p:cNvPr>
          <p:cNvSpPr>
            <a:spLocks noGrp="1"/>
          </p:cNvSpPr>
          <p:nvPr>
            <p:ph type="title"/>
          </p:nvPr>
        </p:nvSpPr>
        <p:spPr>
          <a:xfrm>
            <a:off x="539552" y="1239927"/>
            <a:ext cx="3384375" cy="4680583"/>
          </a:xfrm>
        </p:spPr>
        <p:txBody>
          <a:bodyPr vert="horz" lIns="91440" tIns="45720" rIns="91440" bIns="45720" rtlCol="0" anchor="ctr">
            <a:normAutofit/>
          </a:bodyPr>
          <a:lstStyle/>
          <a:p>
            <a:r>
              <a:rPr lang="en-US" sz="4500" kern="1200" dirty="0">
                <a:solidFill>
                  <a:schemeClr val="tx1"/>
                </a:solidFill>
                <a:latin typeface="+mj-lt"/>
                <a:ea typeface="+mj-ea"/>
                <a:cs typeface="+mj-cs"/>
              </a:rPr>
              <a:t>Interventions delivered</a:t>
            </a:r>
          </a:p>
        </p:txBody>
      </p:sp>
      <p:sp>
        <p:nvSpPr>
          <p:cNvPr id="3" name="Content Placeholder 2">
            <a:extLst>
              <a:ext uri="{FF2B5EF4-FFF2-40B4-BE49-F238E27FC236}">
                <a16:creationId xmlns:a16="http://schemas.microsoft.com/office/drawing/2014/main" id="{4F5C2060-1E1C-48B3-B463-6A2BC6AD048B}"/>
              </a:ext>
            </a:extLst>
          </p:cNvPr>
          <p:cNvSpPr>
            <a:spLocks noGrp="1"/>
          </p:cNvSpPr>
          <p:nvPr>
            <p:ph idx="1"/>
          </p:nvPr>
        </p:nvSpPr>
        <p:spPr>
          <a:xfrm>
            <a:off x="4718942" y="1239927"/>
            <a:ext cx="3728868" cy="4680583"/>
          </a:xfrm>
        </p:spPr>
        <p:txBody>
          <a:bodyPr vert="horz" lIns="91440" tIns="45720" rIns="91440" bIns="45720" rtlCol="0" anchor="ctr">
            <a:normAutofit/>
          </a:bodyPr>
          <a:lstStyle/>
          <a:p>
            <a:pPr lvl="1"/>
            <a:r>
              <a:rPr lang="en-US" sz="1700" b="0" dirty="0">
                <a:solidFill>
                  <a:schemeClr val="tx1"/>
                </a:solidFill>
              </a:rPr>
              <a:t>Culturally competent staff</a:t>
            </a:r>
          </a:p>
          <a:p>
            <a:pPr lvl="1"/>
            <a:r>
              <a:rPr lang="en-US" sz="1700" b="0" dirty="0">
                <a:solidFill>
                  <a:schemeClr val="tx1"/>
                </a:solidFill>
              </a:rPr>
              <a:t>Timely intervention at ‘Reachable Moment’ </a:t>
            </a:r>
          </a:p>
          <a:p>
            <a:pPr lvl="1"/>
            <a:r>
              <a:rPr lang="en-US" sz="1700" b="0" dirty="0">
                <a:solidFill>
                  <a:schemeClr val="tx1"/>
                </a:solidFill>
              </a:rPr>
              <a:t>1-1 focused intervention, action planning and advocacy working with detached services</a:t>
            </a:r>
          </a:p>
          <a:p>
            <a:pPr lvl="1"/>
            <a:r>
              <a:rPr lang="en-US" sz="1700" b="0" dirty="0">
                <a:solidFill>
                  <a:schemeClr val="tx1"/>
                </a:solidFill>
              </a:rPr>
              <a:t>Signposting to  external agencies</a:t>
            </a:r>
          </a:p>
          <a:p>
            <a:pPr lvl="1"/>
            <a:r>
              <a:rPr lang="en-US" sz="1700" b="0" dirty="0">
                <a:solidFill>
                  <a:schemeClr val="tx1"/>
                </a:solidFill>
              </a:rPr>
              <a:t>Presence in  University Coventry &amp; Warwickshire Emergency Department</a:t>
            </a:r>
          </a:p>
          <a:p>
            <a:pPr lvl="1"/>
            <a:r>
              <a:rPr lang="en-US" sz="1700" b="0" dirty="0">
                <a:solidFill>
                  <a:schemeClr val="tx1"/>
                </a:solidFill>
              </a:rPr>
              <a:t>Monday – Friday; 9AM until 5:30PM</a:t>
            </a:r>
          </a:p>
          <a:p>
            <a:pPr marL="285750" lvl="1" indent="-285750">
              <a:buFontTx/>
              <a:buChar char="-"/>
            </a:pPr>
            <a:endParaRPr lang="en-US" sz="1800" dirty="0"/>
          </a:p>
        </p:txBody>
      </p:sp>
      <p:sp>
        <p:nvSpPr>
          <p:cNvPr id="4" name="Footer Placeholder 3">
            <a:extLst>
              <a:ext uri="{FF2B5EF4-FFF2-40B4-BE49-F238E27FC236}">
                <a16:creationId xmlns:a16="http://schemas.microsoft.com/office/drawing/2014/main" id="{53247A49-BD31-4E9A-B8A1-37DA63039343}"/>
              </a:ext>
            </a:extLst>
          </p:cNvPr>
          <p:cNvSpPr>
            <a:spLocks noGrp="1"/>
          </p:cNvSpPr>
          <p:nvPr>
            <p:ph type="ftr" sz="quarter" idx="11"/>
          </p:nvPr>
        </p:nvSpPr>
        <p:spPr>
          <a:xfrm>
            <a:off x="3028950" y="6492240"/>
            <a:ext cx="30861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E7DCD9C7-B30C-41B3-91E7-F3190E8027B9}"/>
              </a:ext>
            </a:extLst>
          </p:cNvPr>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lgn="r">
              <a:spcAft>
                <a:spcPts val="600"/>
              </a:spcAft>
            </a:pPr>
            <a:fld id="{E1C6CFE5-8434-9542-88FD-C45542DBB53B}" type="slidenum">
              <a:rPr lang="en-US" smtClean="0">
                <a:solidFill>
                  <a:schemeClr val="tx1">
                    <a:tint val="75000"/>
                  </a:schemeClr>
                </a:solidFill>
              </a:rPr>
              <a:pPr algn="r">
                <a:spcAft>
                  <a:spcPts val="600"/>
                </a:spcAft>
              </a:pPr>
              <a:t>10</a:t>
            </a:fld>
            <a:endParaRPr lang="en-US">
              <a:solidFill>
                <a:schemeClr val="tx1">
                  <a:tint val="75000"/>
                </a:schemeClr>
              </a:solidFill>
            </a:endParaRPr>
          </a:p>
        </p:txBody>
      </p:sp>
    </p:spTree>
    <p:extLst>
      <p:ext uri="{BB962C8B-B14F-4D97-AF65-F5344CB8AC3E}">
        <p14:creationId xmlns:p14="http://schemas.microsoft.com/office/powerpoint/2010/main" val="216461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F15B3-74AA-407E-8FD6-F5D8DA93EE14}"/>
              </a:ext>
            </a:extLst>
          </p:cNvPr>
          <p:cNvSpPr>
            <a:spLocks noGrp="1"/>
          </p:cNvSpPr>
          <p:nvPr>
            <p:ph type="title"/>
          </p:nvPr>
        </p:nvSpPr>
        <p:spPr>
          <a:xfrm>
            <a:off x="539552" y="1239927"/>
            <a:ext cx="3384375" cy="4680583"/>
          </a:xfrm>
        </p:spPr>
        <p:txBody>
          <a:bodyPr vert="horz" lIns="91440" tIns="45720" rIns="91440" bIns="45720" rtlCol="0" anchor="ctr">
            <a:normAutofit/>
          </a:bodyPr>
          <a:lstStyle/>
          <a:p>
            <a:r>
              <a:rPr lang="en-US" sz="4500" kern="1200" dirty="0">
                <a:solidFill>
                  <a:schemeClr val="tx1"/>
                </a:solidFill>
                <a:latin typeface="+mj-lt"/>
                <a:ea typeface="+mj-ea"/>
                <a:cs typeface="+mj-cs"/>
              </a:rPr>
              <a:t>Community interventions delivered</a:t>
            </a:r>
          </a:p>
        </p:txBody>
      </p:sp>
      <p:sp>
        <p:nvSpPr>
          <p:cNvPr id="3" name="Content Placeholder 2">
            <a:extLst>
              <a:ext uri="{FF2B5EF4-FFF2-40B4-BE49-F238E27FC236}">
                <a16:creationId xmlns:a16="http://schemas.microsoft.com/office/drawing/2014/main" id="{4F5C2060-1E1C-48B3-B463-6A2BC6AD048B}"/>
              </a:ext>
            </a:extLst>
          </p:cNvPr>
          <p:cNvSpPr>
            <a:spLocks noGrp="1"/>
          </p:cNvSpPr>
          <p:nvPr>
            <p:ph idx="1"/>
          </p:nvPr>
        </p:nvSpPr>
        <p:spPr>
          <a:xfrm>
            <a:off x="4718942" y="1239927"/>
            <a:ext cx="3728868" cy="4680583"/>
          </a:xfrm>
        </p:spPr>
        <p:txBody>
          <a:bodyPr vert="horz" lIns="91440" tIns="45720" rIns="91440" bIns="45720" rtlCol="0" anchor="ctr">
            <a:normAutofit fontScale="77500" lnSpcReduction="20000"/>
          </a:bodyPr>
          <a:lstStyle/>
          <a:p>
            <a:r>
              <a:rPr lang="en-GB" sz="2200" dirty="0">
                <a:solidFill>
                  <a:schemeClr val="tx1"/>
                </a:solidFill>
              </a:rPr>
              <a:t>Client focused</a:t>
            </a:r>
          </a:p>
          <a:p>
            <a:r>
              <a:rPr lang="en-GB" sz="2200" dirty="0">
                <a:solidFill>
                  <a:schemeClr val="tx1"/>
                </a:solidFill>
              </a:rPr>
              <a:t>Caseworkers with lived experience</a:t>
            </a:r>
          </a:p>
          <a:p>
            <a:r>
              <a:rPr lang="en-GB" sz="2200" dirty="0">
                <a:solidFill>
                  <a:schemeClr val="tx1"/>
                </a:solidFill>
              </a:rPr>
              <a:t>Practical &amp; emotional support</a:t>
            </a:r>
          </a:p>
          <a:p>
            <a:r>
              <a:rPr lang="en-GB" sz="2200" dirty="0">
                <a:solidFill>
                  <a:schemeClr val="tx1"/>
                </a:solidFill>
              </a:rPr>
              <a:t>Go to them </a:t>
            </a:r>
          </a:p>
          <a:p>
            <a:r>
              <a:rPr lang="en-GB" sz="2200" dirty="0">
                <a:solidFill>
                  <a:schemeClr val="tx1"/>
                </a:solidFill>
              </a:rPr>
              <a:t>Not enforcement</a:t>
            </a:r>
          </a:p>
          <a:p>
            <a:r>
              <a:rPr lang="en-GB" sz="2200" dirty="0">
                <a:solidFill>
                  <a:schemeClr val="tx1"/>
                </a:solidFill>
              </a:rPr>
              <a:t>Challenge &amp; debunk myths </a:t>
            </a:r>
          </a:p>
          <a:p>
            <a:r>
              <a:rPr lang="en-GB" sz="2200" dirty="0">
                <a:solidFill>
                  <a:schemeClr val="tx1"/>
                </a:solidFill>
              </a:rPr>
              <a:t>Link to support agencies</a:t>
            </a:r>
          </a:p>
          <a:p>
            <a:r>
              <a:rPr lang="en-GB" sz="2200" dirty="0">
                <a:solidFill>
                  <a:schemeClr val="tx1"/>
                </a:solidFill>
              </a:rPr>
              <a:t>Activity based</a:t>
            </a:r>
          </a:p>
          <a:p>
            <a:r>
              <a:rPr lang="en-GB" sz="2200" dirty="0">
                <a:solidFill>
                  <a:schemeClr val="tx1"/>
                </a:solidFill>
              </a:rPr>
              <a:t>Safe spaces</a:t>
            </a:r>
          </a:p>
          <a:p>
            <a:r>
              <a:rPr lang="en-GB" sz="2200" dirty="0">
                <a:solidFill>
                  <a:schemeClr val="tx1"/>
                </a:solidFill>
              </a:rPr>
              <a:t>Trauma informed</a:t>
            </a:r>
          </a:p>
          <a:p>
            <a:r>
              <a:rPr lang="en-GB" sz="2200" dirty="0">
                <a:solidFill>
                  <a:schemeClr val="tx1"/>
                </a:solidFill>
              </a:rPr>
              <a:t>Support for family, siblings, associates</a:t>
            </a:r>
          </a:p>
          <a:p>
            <a:r>
              <a:rPr lang="en-GB" sz="2200" dirty="0">
                <a:solidFill>
                  <a:schemeClr val="tx1"/>
                </a:solidFill>
              </a:rPr>
              <a:t>Flexible </a:t>
            </a:r>
            <a:r>
              <a:rPr lang="en-GB" sz="2200" b="1" dirty="0">
                <a:solidFill>
                  <a:srgbClr val="FFFFFF"/>
                </a:solidFill>
              </a:rPr>
              <a:t>approach </a:t>
            </a:r>
          </a:p>
          <a:p>
            <a:pPr marL="285750" lvl="1" indent="-285750">
              <a:buFontTx/>
              <a:buChar char="-"/>
            </a:pPr>
            <a:endParaRPr lang="en-US" sz="1800" dirty="0"/>
          </a:p>
        </p:txBody>
      </p:sp>
      <p:sp>
        <p:nvSpPr>
          <p:cNvPr id="4" name="Footer Placeholder 3">
            <a:extLst>
              <a:ext uri="{FF2B5EF4-FFF2-40B4-BE49-F238E27FC236}">
                <a16:creationId xmlns:a16="http://schemas.microsoft.com/office/drawing/2014/main" id="{53247A49-BD31-4E9A-B8A1-37DA63039343}"/>
              </a:ext>
            </a:extLst>
          </p:cNvPr>
          <p:cNvSpPr>
            <a:spLocks noGrp="1"/>
          </p:cNvSpPr>
          <p:nvPr>
            <p:ph type="ftr" sz="quarter" idx="11"/>
          </p:nvPr>
        </p:nvSpPr>
        <p:spPr>
          <a:xfrm>
            <a:off x="3028950" y="6492240"/>
            <a:ext cx="30861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E7DCD9C7-B30C-41B3-91E7-F3190E8027B9}"/>
              </a:ext>
            </a:extLst>
          </p:cNvPr>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lgn="r">
              <a:spcAft>
                <a:spcPts val="600"/>
              </a:spcAft>
            </a:pPr>
            <a:fld id="{E1C6CFE5-8434-9542-88FD-C45542DBB53B}" type="slidenum">
              <a:rPr lang="en-US" smtClean="0">
                <a:solidFill>
                  <a:schemeClr val="tx1">
                    <a:tint val="75000"/>
                  </a:schemeClr>
                </a:solidFill>
              </a:rPr>
              <a:pPr algn="r">
                <a:spcAft>
                  <a:spcPts val="600"/>
                </a:spcAft>
              </a:pPr>
              <a:t>11</a:t>
            </a:fld>
            <a:endParaRPr lang="en-US">
              <a:solidFill>
                <a:schemeClr val="tx1">
                  <a:tint val="75000"/>
                </a:schemeClr>
              </a:solidFill>
            </a:endParaRPr>
          </a:p>
        </p:txBody>
      </p:sp>
    </p:spTree>
    <p:extLst>
      <p:ext uri="{BB962C8B-B14F-4D97-AF65-F5344CB8AC3E}">
        <p14:creationId xmlns:p14="http://schemas.microsoft.com/office/powerpoint/2010/main" val="10215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 calcmode="lin" valueType="num">
                                      <p:cBhvr additive="base">
                                        <p:cTn id="7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F15B3-74AA-407E-8FD6-F5D8DA93EE14}"/>
              </a:ext>
            </a:extLst>
          </p:cNvPr>
          <p:cNvSpPr>
            <a:spLocks noGrp="1"/>
          </p:cNvSpPr>
          <p:nvPr>
            <p:ph type="title"/>
          </p:nvPr>
        </p:nvSpPr>
        <p:spPr>
          <a:xfrm>
            <a:off x="865213" y="1239927"/>
            <a:ext cx="3006440" cy="4680583"/>
          </a:xfrm>
        </p:spPr>
        <p:txBody>
          <a:bodyPr vert="horz" lIns="91440" tIns="45720" rIns="91440" bIns="45720" rtlCol="0" anchor="ctr">
            <a:normAutofit/>
          </a:bodyPr>
          <a:lstStyle/>
          <a:p>
            <a:r>
              <a:rPr lang="en-US" sz="4500" kern="1200" dirty="0">
                <a:solidFill>
                  <a:schemeClr val="tx1"/>
                </a:solidFill>
                <a:latin typeface="+mj-lt"/>
                <a:ea typeface="+mj-ea"/>
                <a:cs typeface="+mj-cs"/>
              </a:rPr>
              <a:t>ACTIVITY </a:t>
            </a:r>
          </a:p>
        </p:txBody>
      </p:sp>
      <p:sp>
        <p:nvSpPr>
          <p:cNvPr id="3" name="Content Placeholder 2">
            <a:extLst>
              <a:ext uri="{FF2B5EF4-FFF2-40B4-BE49-F238E27FC236}">
                <a16:creationId xmlns:a16="http://schemas.microsoft.com/office/drawing/2014/main" id="{4F5C2060-1E1C-48B3-B463-6A2BC6AD048B}"/>
              </a:ext>
            </a:extLst>
          </p:cNvPr>
          <p:cNvSpPr>
            <a:spLocks noGrp="1"/>
          </p:cNvSpPr>
          <p:nvPr>
            <p:ph idx="1"/>
          </p:nvPr>
        </p:nvSpPr>
        <p:spPr>
          <a:xfrm>
            <a:off x="4718942" y="1239927"/>
            <a:ext cx="3728868" cy="4680583"/>
          </a:xfrm>
        </p:spPr>
        <p:txBody>
          <a:bodyPr vert="horz" lIns="91440" tIns="45720" rIns="91440" bIns="45720" rtlCol="0" anchor="ctr">
            <a:normAutofit/>
          </a:bodyPr>
          <a:lstStyle/>
          <a:p>
            <a:pPr>
              <a:lnSpc>
                <a:spcPct val="90000"/>
              </a:lnSpc>
            </a:pPr>
            <a:endParaRPr lang="en-US" sz="1700" dirty="0">
              <a:solidFill>
                <a:schemeClr val="tx1"/>
              </a:solidFill>
            </a:endParaRPr>
          </a:p>
        </p:txBody>
      </p:sp>
      <p:sp>
        <p:nvSpPr>
          <p:cNvPr id="4" name="Footer Placeholder 3">
            <a:extLst>
              <a:ext uri="{FF2B5EF4-FFF2-40B4-BE49-F238E27FC236}">
                <a16:creationId xmlns:a16="http://schemas.microsoft.com/office/drawing/2014/main" id="{53247A49-BD31-4E9A-B8A1-37DA63039343}"/>
              </a:ext>
            </a:extLst>
          </p:cNvPr>
          <p:cNvSpPr>
            <a:spLocks noGrp="1"/>
          </p:cNvSpPr>
          <p:nvPr>
            <p:ph type="ftr" sz="quarter" idx="11"/>
          </p:nvPr>
        </p:nvSpPr>
        <p:spPr>
          <a:xfrm>
            <a:off x="3028950" y="6492240"/>
            <a:ext cx="30861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E7DCD9C7-B30C-41B3-91E7-F3190E8027B9}"/>
              </a:ext>
            </a:extLst>
          </p:cNvPr>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lgn="r">
              <a:spcAft>
                <a:spcPts val="600"/>
              </a:spcAft>
            </a:pPr>
            <a:fld id="{E1C6CFE5-8434-9542-88FD-C45542DBB53B}" type="slidenum">
              <a:rPr lang="en-US" smtClean="0">
                <a:solidFill>
                  <a:schemeClr val="tx1">
                    <a:tint val="75000"/>
                  </a:schemeClr>
                </a:solidFill>
              </a:rPr>
              <a:pPr algn="r">
                <a:spcAft>
                  <a:spcPts val="600"/>
                </a:spcAft>
              </a:pPr>
              <a:t>12</a:t>
            </a:fld>
            <a:endParaRPr lang="en-US">
              <a:solidFill>
                <a:schemeClr val="tx1">
                  <a:tint val="75000"/>
                </a:schemeClr>
              </a:solidFill>
            </a:endParaRPr>
          </a:p>
        </p:txBody>
      </p:sp>
    </p:spTree>
    <p:extLst>
      <p:ext uri="{BB962C8B-B14F-4D97-AF65-F5344CB8AC3E}">
        <p14:creationId xmlns:p14="http://schemas.microsoft.com/office/powerpoint/2010/main" val="1673411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579ACD3-671A-498C-B11E-3E6624D919EF}"/>
              </a:ext>
            </a:extLst>
          </p:cNvPr>
          <p:cNvSpPr>
            <a:spLocks noGrp="1"/>
          </p:cNvSpPr>
          <p:nvPr>
            <p:ph idx="1"/>
          </p:nvPr>
        </p:nvSpPr>
        <p:spPr>
          <a:xfrm>
            <a:off x="4718942" y="1239927"/>
            <a:ext cx="3728868" cy="4680583"/>
          </a:xfrm>
        </p:spPr>
        <p:txBody>
          <a:bodyPr vert="horz" lIns="91440" tIns="45720" rIns="91440" bIns="45720" rtlCol="0" anchor="ctr">
            <a:normAutofit fontScale="92500" lnSpcReduction="10000"/>
          </a:bodyPr>
          <a:lstStyle/>
          <a:p>
            <a:pPr indent="-228600">
              <a:lnSpc>
                <a:spcPct val="90000"/>
              </a:lnSpc>
              <a:buFont typeface="Arial" panose="020B0604020202020204" pitchFamily="34" charset="0"/>
              <a:buChar char="•"/>
            </a:pPr>
            <a:r>
              <a:rPr lang="en-US" sz="1700" dirty="0">
                <a:solidFill>
                  <a:schemeClr val="tx1"/>
                </a:solidFill>
              </a:rPr>
              <a:t>Lowe It      </a:t>
            </a:r>
          </a:p>
          <a:p>
            <a:pPr indent="-228600">
              <a:lnSpc>
                <a:spcPct val="90000"/>
              </a:lnSpc>
              <a:buFont typeface="Arial" panose="020B0604020202020204" pitchFamily="34" charset="0"/>
              <a:buChar char="•"/>
            </a:pPr>
            <a:r>
              <a:rPr lang="en-US" sz="1700" dirty="0">
                <a:solidFill>
                  <a:schemeClr val="tx1"/>
                </a:solidFill>
              </a:rPr>
              <a:t>Cunch                                                               </a:t>
            </a:r>
          </a:p>
          <a:p>
            <a:pPr indent="-228600">
              <a:lnSpc>
                <a:spcPct val="90000"/>
              </a:lnSpc>
              <a:buFont typeface="Arial" panose="020B0604020202020204" pitchFamily="34" charset="0"/>
              <a:buChar char="•"/>
            </a:pPr>
            <a:r>
              <a:rPr lang="en-US" sz="1700" dirty="0">
                <a:solidFill>
                  <a:schemeClr val="tx1"/>
                </a:solidFill>
              </a:rPr>
              <a:t>Strap </a:t>
            </a:r>
          </a:p>
          <a:p>
            <a:pPr indent="-228600">
              <a:lnSpc>
                <a:spcPct val="90000"/>
              </a:lnSpc>
              <a:buFont typeface="Arial" panose="020B0604020202020204" pitchFamily="34" charset="0"/>
              <a:buChar char="•"/>
            </a:pPr>
            <a:r>
              <a:rPr lang="en-US" sz="1700" dirty="0">
                <a:solidFill>
                  <a:schemeClr val="tx1"/>
                </a:solidFill>
              </a:rPr>
              <a:t>Food</a:t>
            </a:r>
          </a:p>
          <a:p>
            <a:pPr indent="-228600">
              <a:lnSpc>
                <a:spcPct val="90000"/>
              </a:lnSpc>
              <a:buFont typeface="Arial" panose="020B0604020202020204" pitchFamily="34" charset="0"/>
              <a:buChar char="•"/>
            </a:pPr>
            <a:r>
              <a:rPr lang="en-US" sz="1700" dirty="0">
                <a:solidFill>
                  <a:schemeClr val="tx1"/>
                </a:solidFill>
              </a:rPr>
              <a:t>Fam</a:t>
            </a:r>
          </a:p>
          <a:p>
            <a:pPr indent="-228600">
              <a:lnSpc>
                <a:spcPct val="90000"/>
              </a:lnSpc>
              <a:buFont typeface="Arial" panose="020B0604020202020204" pitchFamily="34" charset="0"/>
              <a:buChar char="•"/>
            </a:pPr>
            <a:r>
              <a:rPr lang="en-US" sz="1700" dirty="0">
                <a:solidFill>
                  <a:schemeClr val="tx1"/>
                </a:solidFill>
              </a:rPr>
              <a:t>Shook</a:t>
            </a:r>
          </a:p>
          <a:p>
            <a:pPr indent="-228600">
              <a:lnSpc>
                <a:spcPct val="90000"/>
              </a:lnSpc>
              <a:buFont typeface="Arial" panose="020B0604020202020204" pitchFamily="34" charset="0"/>
              <a:buChar char="•"/>
            </a:pPr>
            <a:r>
              <a:rPr lang="en-US" sz="1700" dirty="0">
                <a:solidFill>
                  <a:schemeClr val="tx1"/>
                </a:solidFill>
              </a:rPr>
              <a:t>Bando</a:t>
            </a:r>
          </a:p>
          <a:p>
            <a:pPr indent="-228600">
              <a:lnSpc>
                <a:spcPct val="90000"/>
              </a:lnSpc>
              <a:buFont typeface="Arial" panose="020B0604020202020204" pitchFamily="34" charset="0"/>
              <a:buChar char="•"/>
            </a:pPr>
            <a:r>
              <a:rPr lang="en-US" sz="1700" dirty="0">
                <a:solidFill>
                  <a:schemeClr val="tx1"/>
                </a:solidFill>
              </a:rPr>
              <a:t>Bare</a:t>
            </a:r>
          </a:p>
          <a:p>
            <a:pPr indent="-228600">
              <a:lnSpc>
                <a:spcPct val="90000"/>
              </a:lnSpc>
              <a:buFont typeface="Arial" panose="020B0604020202020204" pitchFamily="34" charset="0"/>
              <a:buChar char="•"/>
            </a:pPr>
            <a:r>
              <a:rPr lang="en-US" sz="1700" dirty="0">
                <a:solidFill>
                  <a:schemeClr val="tx1"/>
                </a:solidFill>
              </a:rPr>
              <a:t>Bait</a:t>
            </a:r>
          </a:p>
          <a:p>
            <a:pPr indent="-228600">
              <a:lnSpc>
                <a:spcPct val="90000"/>
              </a:lnSpc>
              <a:buFont typeface="Arial" panose="020B0604020202020204" pitchFamily="34" charset="0"/>
              <a:buChar char="•"/>
            </a:pPr>
            <a:r>
              <a:rPr lang="en-US" sz="1700" dirty="0">
                <a:solidFill>
                  <a:schemeClr val="tx1"/>
                </a:solidFill>
              </a:rPr>
              <a:t>Whip</a:t>
            </a:r>
          </a:p>
          <a:p>
            <a:pPr indent="-228600">
              <a:lnSpc>
                <a:spcPct val="90000"/>
              </a:lnSpc>
              <a:buFont typeface="Arial" panose="020B0604020202020204" pitchFamily="34" charset="0"/>
              <a:buChar char="•"/>
            </a:pPr>
            <a:r>
              <a:rPr lang="en-US" sz="1700" dirty="0">
                <a:solidFill>
                  <a:schemeClr val="tx1"/>
                </a:solidFill>
              </a:rPr>
              <a:t>Flippin chicken</a:t>
            </a:r>
          </a:p>
          <a:p>
            <a:pPr indent="-228600">
              <a:lnSpc>
                <a:spcPct val="90000"/>
              </a:lnSpc>
              <a:buFont typeface="Arial" panose="020B0604020202020204" pitchFamily="34" charset="0"/>
              <a:buChar char="•"/>
            </a:pPr>
            <a:r>
              <a:rPr lang="en-US" sz="1700" dirty="0">
                <a:solidFill>
                  <a:schemeClr val="tx1"/>
                </a:solidFill>
              </a:rPr>
              <a:t>OT</a:t>
            </a:r>
          </a:p>
          <a:p>
            <a:pPr indent="-228600">
              <a:lnSpc>
                <a:spcPct val="90000"/>
              </a:lnSpc>
              <a:buFont typeface="Arial" panose="020B0604020202020204" pitchFamily="34" charset="0"/>
              <a:buChar char="•"/>
            </a:pPr>
            <a:r>
              <a:rPr lang="en-US" sz="1700" dirty="0">
                <a:solidFill>
                  <a:schemeClr val="tx1"/>
                </a:solidFill>
              </a:rPr>
              <a:t>Lucy</a:t>
            </a:r>
          </a:p>
          <a:p>
            <a:pPr indent="-228600">
              <a:lnSpc>
                <a:spcPct val="90000"/>
              </a:lnSpc>
              <a:buFont typeface="Arial" panose="020B0604020202020204" pitchFamily="34" charset="0"/>
              <a:buChar char="•"/>
            </a:pPr>
            <a:endParaRPr lang="en-US" sz="1700" dirty="0">
              <a:solidFill>
                <a:schemeClr val="tx1"/>
              </a:solidFill>
            </a:endParaRPr>
          </a:p>
          <a:p>
            <a:pPr indent="-228600">
              <a:lnSpc>
                <a:spcPct val="90000"/>
              </a:lnSpc>
              <a:buFont typeface="Arial" panose="020B0604020202020204" pitchFamily="34" charset="0"/>
              <a:buChar char="•"/>
            </a:pPr>
            <a:endParaRPr lang="en-US" sz="1700" dirty="0">
              <a:solidFill>
                <a:schemeClr val="tx1"/>
              </a:solidFill>
            </a:endParaRPr>
          </a:p>
        </p:txBody>
      </p:sp>
      <p:sp>
        <p:nvSpPr>
          <p:cNvPr id="4" name="Footer Placeholder 3">
            <a:extLst>
              <a:ext uri="{FF2B5EF4-FFF2-40B4-BE49-F238E27FC236}">
                <a16:creationId xmlns:a16="http://schemas.microsoft.com/office/drawing/2014/main" id="{8D12B897-8EBE-4199-9E2F-0FE0DEBC7F79}"/>
              </a:ext>
            </a:extLst>
          </p:cNvPr>
          <p:cNvSpPr>
            <a:spLocks noGrp="1"/>
          </p:cNvSpPr>
          <p:nvPr>
            <p:ph type="ftr" sz="quarter" idx="11"/>
          </p:nvPr>
        </p:nvSpPr>
        <p:spPr>
          <a:xfrm>
            <a:off x="3028950" y="6492240"/>
            <a:ext cx="30861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5D0B5115-4F13-40BD-A3B9-F7491C0CCB98}"/>
              </a:ext>
            </a:extLst>
          </p:cNvPr>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lgn="r">
              <a:spcAft>
                <a:spcPts val="600"/>
              </a:spcAft>
            </a:pPr>
            <a:fld id="{E1C6CFE5-8434-9542-88FD-C45542DBB53B}" type="slidenum">
              <a:rPr lang="en-US" smtClean="0">
                <a:solidFill>
                  <a:schemeClr val="tx1">
                    <a:tint val="75000"/>
                  </a:schemeClr>
                </a:solidFill>
              </a:rPr>
              <a:pPr algn="r">
                <a:spcAft>
                  <a:spcPts val="600"/>
                </a:spcAft>
              </a:pPr>
              <a:t>13</a:t>
            </a:fld>
            <a:endParaRPr lang="en-US">
              <a:solidFill>
                <a:schemeClr val="tx1">
                  <a:tint val="75000"/>
                </a:schemeClr>
              </a:solidFill>
            </a:endParaRPr>
          </a:p>
        </p:txBody>
      </p:sp>
      <p:pic>
        <p:nvPicPr>
          <p:cNvPr id="17" name="Picture 2" descr="See the source image">
            <a:extLst>
              <a:ext uri="{FF2B5EF4-FFF2-40B4-BE49-F238E27FC236}">
                <a16:creationId xmlns:a16="http://schemas.microsoft.com/office/drawing/2014/main" id="{804E9C54-FF1D-44B2-9373-C456A513E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79" y="1845238"/>
            <a:ext cx="3651091" cy="242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03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F15B3-74AA-407E-8FD6-F5D8DA93EE14}"/>
              </a:ext>
            </a:extLst>
          </p:cNvPr>
          <p:cNvSpPr>
            <a:spLocks noGrp="1"/>
          </p:cNvSpPr>
          <p:nvPr>
            <p:ph type="title"/>
          </p:nvPr>
        </p:nvSpPr>
        <p:spPr>
          <a:xfrm>
            <a:off x="865213" y="1239927"/>
            <a:ext cx="3006440" cy="4680583"/>
          </a:xfrm>
        </p:spPr>
        <p:txBody>
          <a:bodyPr vert="horz" lIns="91440" tIns="45720" rIns="91440" bIns="45720" rtlCol="0" anchor="ctr">
            <a:normAutofit/>
          </a:bodyPr>
          <a:lstStyle/>
          <a:p>
            <a:r>
              <a:rPr lang="en-US" sz="4500" dirty="0">
                <a:solidFill>
                  <a:schemeClr val="tx1"/>
                </a:solidFill>
                <a:latin typeface="+mj-lt"/>
              </a:rPr>
              <a:t>Referral routes</a:t>
            </a:r>
            <a:r>
              <a:rPr lang="en-US" sz="4500"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4F5C2060-1E1C-48B3-B463-6A2BC6AD048B}"/>
              </a:ext>
            </a:extLst>
          </p:cNvPr>
          <p:cNvSpPr>
            <a:spLocks noGrp="1"/>
          </p:cNvSpPr>
          <p:nvPr>
            <p:ph idx="1"/>
          </p:nvPr>
        </p:nvSpPr>
        <p:spPr>
          <a:xfrm>
            <a:off x="4718942" y="1239927"/>
            <a:ext cx="3728868" cy="4680583"/>
          </a:xfrm>
        </p:spPr>
        <p:txBody>
          <a:bodyPr vert="horz" lIns="91440" tIns="45720" rIns="91440" bIns="45720" rtlCol="0" anchor="ctr">
            <a:normAutofit/>
          </a:bodyPr>
          <a:lstStyle/>
          <a:p>
            <a:pPr>
              <a:lnSpc>
                <a:spcPct val="90000"/>
              </a:lnSpc>
            </a:pPr>
            <a:endParaRPr lang="en-US" sz="1700" dirty="0">
              <a:solidFill>
                <a:schemeClr val="tx1"/>
              </a:solidFill>
            </a:endParaRPr>
          </a:p>
          <a:p>
            <a:pPr>
              <a:lnSpc>
                <a:spcPct val="90000"/>
              </a:lnSpc>
            </a:pPr>
            <a:endParaRPr lang="en-US" sz="1700" dirty="0">
              <a:solidFill>
                <a:schemeClr val="tx1"/>
              </a:solidFill>
            </a:endParaRPr>
          </a:p>
          <a:p>
            <a:pPr>
              <a:lnSpc>
                <a:spcPct val="90000"/>
              </a:lnSpc>
            </a:pPr>
            <a:r>
              <a:rPr lang="en-US" sz="1700" dirty="0">
                <a:solidFill>
                  <a:schemeClr val="tx1"/>
                </a:solidFill>
              </a:rPr>
              <a:t>Peter Walker</a:t>
            </a:r>
          </a:p>
          <a:p>
            <a:pPr>
              <a:lnSpc>
                <a:spcPct val="90000"/>
              </a:lnSpc>
            </a:pPr>
            <a:r>
              <a:rPr lang="en-US" sz="1700" dirty="0">
                <a:solidFill>
                  <a:srgbClr val="00B0F0"/>
                </a:solidFill>
                <a:hlinkClick r:id="rId2">
                  <a:extLst>
                    <a:ext uri="{A12FA001-AC4F-418D-AE19-62706E023703}">
                      <ahyp:hlinkClr xmlns:ahyp="http://schemas.microsoft.com/office/drawing/2018/hyperlinkcolor" val="tx"/>
                    </a:ext>
                  </a:extLst>
                </a:hlinkClick>
              </a:rPr>
              <a:t>peter.walker2@uhcw.nhs.uk</a:t>
            </a:r>
            <a:endParaRPr lang="en-US" sz="1700" dirty="0">
              <a:solidFill>
                <a:srgbClr val="00B0F0"/>
              </a:solidFill>
            </a:endParaRPr>
          </a:p>
          <a:p>
            <a:pPr>
              <a:lnSpc>
                <a:spcPct val="90000"/>
              </a:lnSpc>
            </a:pPr>
            <a:r>
              <a:rPr lang="en-US" sz="1700" dirty="0">
                <a:solidFill>
                  <a:schemeClr val="tx1"/>
                </a:solidFill>
              </a:rPr>
              <a:t>M: 07770 013622</a:t>
            </a:r>
          </a:p>
          <a:p>
            <a:pPr>
              <a:lnSpc>
                <a:spcPct val="90000"/>
              </a:lnSpc>
            </a:pPr>
            <a:endParaRPr lang="en-US" sz="1700" dirty="0">
              <a:solidFill>
                <a:schemeClr val="tx1"/>
              </a:solidFill>
            </a:endParaRPr>
          </a:p>
          <a:p>
            <a:pPr>
              <a:lnSpc>
                <a:spcPct val="90000"/>
              </a:lnSpc>
            </a:pPr>
            <a:r>
              <a:rPr lang="en-US" sz="1700" dirty="0">
                <a:solidFill>
                  <a:srgbClr val="00B0F0"/>
                </a:solidFill>
                <a:hlinkClick r:id="rId3">
                  <a:extLst>
                    <a:ext uri="{A12FA001-AC4F-418D-AE19-62706E023703}">
                      <ahyp:hlinkClr xmlns:ahyp="http://schemas.microsoft.com/office/drawing/2018/hyperlinkcolor" val="tx"/>
                    </a:ext>
                  </a:extLst>
                </a:hlinkClick>
              </a:rPr>
              <a:t>Stgiles@uhcw.nhs.uk</a:t>
            </a:r>
            <a:endParaRPr lang="en-US" sz="1700" dirty="0">
              <a:solidFill>
                <a:srgbClr val="00B0F0"/>
              </a:solidFill>
            </a:endParaRPr>
          </a:p>
          <a:p>
            <a:pPr>
              <a:lnSpc>
                <a:spcPct val="90000"/>
              </a:lnSpc>
            </a:pPr>
            <a:r>
              <a:rPr lang="en-US" sz="1700" dirty="0">
                <a:solidFill>
                  <a:schemeClr val="tx1"/>
                </a:solidFill>
              </a:rPr>
              <a:t>Bleep: 5388</a:t>
            </a:r>
          </a:p>
          <a:p>
            <a:pPr>
              <a:lnSpc>
                <a:spcPct val="90000"/>
              </a:lnSpc>
            </a:pPr>
            <a:endParaRPr lang="en-US" sz="1700" dirty="0">
              <a:solidFill>
                <a:schemeClr val="tx1"/>
              </a:solidFill>
            </a:endParaRPr>
          </a:p>
          <a:p>
            <a:pPr>
              <a:lnSpc>
                <a:spcPct val="90000"/>
              </a:lnSpc>
            </a:pPr>
            <a:r>
              <a:rPr lang="en-US" sz="1700" dirty="0">
                <a:solidFill>
                  <a:schemeClr val="tx1"/>
                </a:solidFill>
              </a:rPr>
              <a:t>Our office is based within A&amp;E </a:t>
            </a:r>
          </a:p>
        </p:txBody>
      </p:sp>
      <p:sp>
        <p:nvSpPr>
          <p:cNvPr id="4" name="Footer Placeholder 3">
            <a:extLst>
              <a:ext uri="{FF2B5EF4-FFF2-40B4-BE49-F238E27FC236}">
                <a16:creationId xmlns:a16="http://schemas.microsoft.com/office/drawing/2014/main" id="{53247A49-BD31-4E9A-B8A1-37DA63039343}"/>
              </a:ext>
            </a:extLst>
          </p:cNvPr>
          <p:cNvSpPr>
            <a:spLocks noGrp="1"/>
          </p:cNvSpPr>
          <p:nvPr>
            <p:ph type="ftr" sz="quarter" idx="11"/>
          </p:nvPr>
        </p:nvSpPr>
        <p:spPr>
          <a:xfrm>
            <a:off x="3028950" y="6492240"/>
            <a:ext cx="30861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E7DCD9C7-B30C-41B3-91E7-F3190E8027B9}"/>
              </a:ext>
            </a:extLst>
          </p:cNvPr>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lgn="r">
              <a:spcAft>
                <a:spcPts val="600"/>
              </a:spcAft>
            </a:pPr>
            <a:fld id="{E1C6CFE5-8434-9542-88FD-C45542DBB53B}" type="slidenum">
              <a:rPr lang="en-US" smtClean="0">
                <a:solidFill>
                  <a:schemeClr val="tx1">
                    <a:tint val="75000"/>
                  </a:schemeClr>
                </a:solidFill>
              </a:rPr>
              <a:pPr algn="r">
                <a:spcAft>
                  <a:spcPts val="600"/>
                </a:spcAft>
              </a:pPr>
              <a:t>14</a:t>
            </a:fld>
            <a:endParaRPr lang="en-US">
              <a:solidFill>
                <a:schemeClr val="tx1">
                  <a:tint val="75000"/>
                </a:schemeClr>
              </a:solidFill>
            </a:endParaRPr>
          </a:p>
        </p:txBody>
      </p:sp>
    </p:spTree>
    <p:extLst>
      <p:ext uri="{BB962C8B-B14F-4D97-AF65-F5344CB8AC3E}">
        <p14:creationId xmlns:p14="http://schemas.microsoft.com/office/powerpoint/2010/main" val="261585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F15B3-74AA-407E-8FD6-F5D8DA93EE14}"/>
              </a:ext>
            </a:extLst>
          </p:cNvPr>
          <p:cNvSpPr>
            <a:spLocks noGrp="1"/>
          </p:cNvSpPr>
          <p:nvPr>
            <p:ph type="title"/>
          </p:nvPr>
        </p:nvSpPr>
        <p:spPr>
          <a:xfrm>
            <a:off x="865213" y="1239927"/>
            <a:ext cx="3006440" cy="4680583"/>
          </a:xfrm>
        </p:spPr>
        <p:txBody>
          <a:bodyPr vert="horz" lIns="91440" tIns="45720" rIns="91440" bIns="45720" rtlCol="0" anchor="ctr">
            <a:normAutofit/>
          </a:bodyPr>
          <a:lstStyle/>
          <a:p>
            <a:r>
              <a:rPr lang="en-US" sz="4500"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4F5C2060-1E1C-48B3-B463-6A2BC6AD048B}"/>
              </a:ext>
            </a:extLst>
          </p:cNvPr>
          <p:cNvSpPr>
            <a:spLocks noGrp="1"/>
          </p:cNvSpPr>
          <p:nvPr>
            <p:ph idx="1"/>
          </p:nvPr>
        </p:nvSpPr>
        <p:spPr>
          <a:xfrm>
            <a:off x="4718942" y="1239927"/>
            <a:ext cx="3728868" cy="4680583"/>
          </a:xfrm>
        </p:spPr>
        <p:txBody>
          <a:bodyPr vert="horz" lIns="91440" tIns="45720" rIns="91440" bIns="45720" rtlCol="0" anchor="ctr">
            <a:normAutofit/>
          </a:bodyPr>
          <a:lstStyle/>
          <a:p>
            <a:pPr>
              <a:lnSpc>
                <a:spcPct val="90000"/>
              </a:lnSpc>
            </a:pPr>
            <a:r>
              <a:rPr lang="en-US" sz="3200" dirty="0">
                <a:solidFill>
                  <a:schemeClr val="tx1"/>
                </a:solidFill>
              </a:rPr>
              <a:t>Any questions?</a:t>
            </a:r>
          </a:p>
        </p:txBody>
      </p:sp>
      <p:sp>
        <p:nvSpPr>
          <p:cNvPr id="4" name="Footer Placeholder 3">
            <a:extLst>
              <a:ext uri="{FF2B5EF4-FFF2-40B4-BE49-F238E27FC236}">
                <a16:creationId xmlns:a16="http://schemas.microsoft.com/office/drawing/2014/main" id="{53247A49-BD31-4E9A-B8A1-37DA63039343}"/>
              </a:ext>
            </a:extLst>
          </p:cNvPr>
          <p:cNvSpPr>
            <a:spLocks noGrp="1"/>
          </p:cNvSpPr>
          <p:nvPr>
            <p:ph type="ftr" sz="quarter" idx="11"/>
          </p:nvPr>
        </p:nvSpPr>
        <p:spPr>
          <a:xfrm>
            <a:off x="3028950" y="6492240"/>
            <a:ext cx="30861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E7DCD9C7-B30C-41B3-91E7-F3190E8027B9}"/>
              </a:ext>
            </a:extLst>
          </p:cNvPr>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lgn="r">
              <a:spcAft>
                <a:spcPts val="600"/>
              </a:spcAft>
            </a:pPr>
            <a:fld id="{E1C6CFE5-8434-9542-88FD-C45542DBB53B}" type="slidenum">
              <a:rPr lang="en-US" smtClean="0">
                <a:solidFill>
                  <a:schemeClr val="tx1">
                    <a:tint val="75000"/>
                  </a:schemeClr>
                </a:solidFill>
              </a:rPr>
              <a:pPr algn="r">
                <a:spcAft>
                  <a:spcPts val="600"/>
                </a:spcAft>
              </a:pPr>
              <a:t>15</a:t>
            </a:fld>
            <a:endParaRPr lang="en-US">
              <a:solidFill>
                <a:schemeClr val="tx1">
                  <a:tint val="75000"/>
                </a:schemeClr>
              </a:solidFill>
            </a:endParaRPr>
          </a:p>
        </p:txBody>
      </p:sp>
      <p:pic>
        <p:nvPicPr>
          <p:cNvPr id="15" name="Picture 14">
            <a:extLst>
              <a:ext uri="{FF2B5EF4-FFF2-40B4-BE49-F238E27FC236}">
                <a16:creationId xmlns:a16="http://schemas.microsoft.com/office/drawing/2014/main" id="{245EAF7F-065E-4B6D-9BEF-C518E40BF127}"/>
              </a:ext>
            </a:extLst>
          </p:cNvPr>
          <p:cNvPicPr>
            <a:picLocks noChangeAspect="1"/>
          </p:cNvPicPr>
          <p:nvPr/>
        </p:nvPicPr>
        <p:blipFill>
          <a:blip r:embed="rId2"/>
          <a:stretch>
            <a:fillRect/>
          </a:stretch>
        </p:blipFill>
        <p:spPr>
          <a:xfrm>
            <a:off x="696190" y="1723970"/>
            <a:ext cx="3647195" cy="3410059"/>
          </a:xfrm>
          <a:prstGeom prst="rect">
            <a:avLst/>
          </a:prstGeom>
        </p:spPr>
      </p:pic>
    </p:spTree>
    <p:extLst>
      <p:ext uri="{BB962C8B-B14F-4D97-AF65-F5344CB8AC3E}">
        <p14:creationId xmlns:p14="http://schemas.microsoft.com/office/powerpoint/2010/main" val="225457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F15B3-74AA-407E-8FD6-F5D8DA93EE14}"/>
              </a:ext>
            </a:extLst>
          </p:cNvPr>
          <p:cNvSpPr>
            <a:spLocks noGrp="1"/>
          </p:cNvSpPr>
          <p:nvPr>
            <p:ph type="title"/>
          </p:nvPr>
        </p:nvSpPr>
        <p:spPr>
          <a:xfrm>
            <a:off x="865213" y="1239927"/>
            <a:ext cx="3006440" cy="4680583"/>
          </a:xfrm>
        </p:spPr>
        <p:txBody>
          <a:bodyPr vert="horz" lIns="91440" tIns="45720" rIns="91440" bIns="45720" rtlCol="0" anchor="ctr">
            <a:normAutofit/>
          </a:bodyPr>
          <a:lstStyle/>
          <a:p>
            <a:r>
              <a:rPr lang="en-US" sz="4500" dirty="0">
                <a:solidFill>
                  <a:schemeClr val="tx1"/>
                </a:solidFill>
                <a:latin typeface="+mj-lt"/>
              </a:rPr>
              <a:t>St. Giles Trust</a:t>
            </a:r>
            <a:endParaRPr lang="en-US" sz="45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4F5C2060-1E1C-48B3-B463-6A2BC6AD048B}"/>
              </a:ext>
            </a:extLst>
          </p:cNvPr>
          <p:cNvSpPr>
            <a:spLocks noGrp="1"/>
          </p:cNvSpPr>
          <p:nvPr>
            <p:ph idx="1"/>
          </p:nvPr>
        </p:nvSpPr>
        <p:spPr>
          <a:xfrm>
            <a:off x="4718942" y="1239927"/>
            <a:ext cx="3728868" cy="4680583"/>
          </a:xfrm>
        </p:spPr>
        <p:txBody>
          <a:bodyPr vert="horz" lIns="91440" tIns="45720" rIns="91440" bIns="45720" rtlCol="0" anchor="ctr">
            <a:normAutofit/>
          </a:bodyPr>
          <a:lstStyle/>
          <a:p>
            <a:pPr lvl="1"/>
            <a:r>
              <a:rPr lang="en-US" sz="1700" b="0" dirty="0">
                <a:solidFill>
                  <a:schemeClr val="tx1"/>
                </a:solidFill>
              </a:rPr>
              <a:t>UK based charity embracing the power of lived experience in everything we do.</a:t>
            </a:r>
          </a:p>
          <a:p>
            <a:pPr lvl="1"/>
            <a:r>
              <a:rPr lang="en-US" sz="1700" b="0" dirty="0">
                <a:solidFill>
                  <a:schemeClr val="tx1"/>
                </a:solidFill>
              </a:rPr>
              <a:t>We are a UK wide organization working across 4 key regions and with other organizations to help us have a much bigger impact on the lives of those we help. </a:t>
            </a:r>
          </a:p>
          <a:p>
            <a:pPr>
              <a:lnSpc>
                <a:spcPct val="90000"/>
              </a:lnSpc>
            </a:pPr>
            <a:endParaRPr lang="en-US" sz="1700" dirty="0">
              <a:solidFill>
                <a:schemeClr val="tx1"/>
              </a:solidFill>
            </a:endParaRPr>
          </a:p>
        </p:txBody>
      </p:sp>
      <p:sp>
        <p:nvSpPr>
          <p:cNvPr id="4" name="Footer Placeholder 3">
            <a:extLst>
              <a:ext uri="{FF2B5EF4-FFF2-40B4-BE49-F238E27FC236}">
                <a16:creationId xmlns:a16="http://schemas.microsoft.com/office/drawing/2014/main" id="{53247A49-BD31-4E9A-B8A1-37DA63039343}"/>
              </a:ext>
            </a:extLst>
          </p:cNvPr>
          <p:cNvSpPr>
            <a:spLocks noGrp="1"/>
          </p:cNvSpPr>
          <p:nvPr>
            <p:ph type="ftr" sz="quarter" idx="11"/>
          </p:nvPr>
        </p:nvSpPr>
        <p:spPr>
          <a:xfrm>
            <a:off x="3028950" y="6492240"/>
            <a:ext cx="30861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E7DCD9C7-B30C-41B3-91E7-F3190E8027B9}"/>
              </a:ext>
            </a:extLst>
          </p:cNvPr>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lgn="r">
              <a:spcAft>
                <a:spcPts val="600"/>
              </a:spcAft>
            </a:pPr>
            <a:fld id="{E1C6CFE5-8434-9542-88FD-C45542DBB53B}" type="slidenum">
              <a:rPr lang="en-US" smtClean="0">
                <a:solidFill>
                  <a:schemeClr val="tx1">
                    <a:tint val="75000"/>
                  </a:schemeClr>
                </a:solidFill>
              </a:rPr>
              <a:pPr algn="r">
                <a:spcAft>
                  <a:spcPts val="600"/>
                </a:spcAft>
              </a:pPr>
              <a:t>2</a:t>
            </a:fld>
            <a:endParaRPr lang="en-US">
              <a:solidFill>
                <a:schemeClr val="tx1">
                  <a:tint val="75000"/>
                </a:schemeClr>
              </a:solidFill>
            </a:endParaRPr>
          </a:p>
        </p:txBody>
      </p:sp>
    </p:spTree>
    <p:extLst>
      <p:ext uri="{BB962C8B-B14F-4D97-AF65-F5344CB8AC3E}">
        <p14:creationId xmlns:p14="http://schemas.microsoft.com/office/powerpoint/2010/main" val="339708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F15B3-74AA-407E-8FD6-F5D8DA93EE14}"/>
              </a:ext>
            </a:extLst>
          </p:cNvPr>
          <p:cNvSpPr>
            <a:spLocks noGrp="1"/>
          </p:cNvSpPr>
          <p:nvPr>
            <p:ph type="title"/>
          </p:nvPr>
        </p:nvSpPr>
        <p:spPr>
          <a:xfrm>
            <a:off x="865213" y="1239927"/>
            <a:ext cx="3006440" cy="4680583"/>
          </a:xfrm>
        </p:spPr>
        <p:txBody>
          <a:bodyPr vert="horz" lIns="91440" tIns="45720" rIns="91440" bIns="45720" rtlCol="0" anchor="ctr">
            <a:normAutofit/>
          </a:bodyPr>
          <a:lstStyle/>
          <a:p>
            <a:endParaRPr lang="en-US" sz="45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4F5C2060-1E1C-48B3-B463-6A2BC6AD048B}"/>
              </a:ext>
            </a:extLst>
          </p:cNvPr>
          <p:cNvSpPr>
            <a:spLocks noGrp="1"/>
          </p:cNvSpPr>
          <p:nvPr>
            <p:ph idx="1"/>
          </p:nvPr>
        </p:nvSpPr>
        <p:spPr>
          <a:xfrm>
            <a:off x="4718942" y="1239927"/>
            <a:ext cx="3728868" cy="4680583"/>
          </a:xfrm>
        </p:spPr>
        <p:txBody>
          <a:bodyPr vert="horz" lIns="91440" tIns="45720" rIns="91440" bIns="45720" rtlCol="0" anchor="ctr">
            <a:normAutofit/>
          </a:bodyPr>
          <a:lstStyle/>
          <a:p>
            <a:r>
              <a:rPr lang="en-US" sz="1700" b="1" dirty="0">
                <a:solidFill>
                  <a:schemeClr val="tx1"/>
                </a:solidFill>
              </a:rPr>
              <a:t>Within the Midlands: </a:t>
            </a:r>
          </a:p>
          <a:p>
            <a:r>
              <a:rPr lang="en-US" sz="1700" dirty="0">
                <a:solidFill>
                  <a:schemeClr val="tx1"/>
                </a:solidFill>
              </a:rPr>
              <a:t>Peer Advisor Hub</a:t>
            </a:r>
          </a:p>
          <a:p>
            <a:r>
              <a:rPr lang="en-US" sz="1700" dirty="0">
                <a:solidFill>
                  <a:schemeClr val="tx1"/>
                </a:solidFill>
              </a:rPr>
              <a:t>Expect Respect (Girls Project)</a:t>
            </a:r>
          </a:p>
          <a:p>
            <a:r>
              <a:rPr lang="en-US" sz="1700" dirty="0">
                <a:solidFill>
                  <a:schemeClr val="tx1"/>
                </a:solidFill>
              </a:rPr>
              <a:t>Gangs Young Adults Resettlement Service</a:t>
            </a:r>
          </a:p>
          <a:p>
            <a:r>
              <a:rPr lang="en-US" sz="1700" dirty="0">
                <a:solidFill>
                  <a:schemeClr val="tx1"/>
                </a:solidFill>
              </a:rPr>
              <a:t>County Lines</a:t>
            </a:r>
          </a:p>
          <a:p>
            <a:r>
              <a:rPr lang="en-US" sz="1700" dirty="0">
                <a:solidFill>
                  <a:schemeClr val="tx1"/>
                </a:solidFill>
              </a:rPr>
              <a:t>SOS+ school early intervention</a:t>
            </a:r>
          </a:p>
          <a:p>
            <a:r>
              <a:rPr lang="en-US" sz="1700" dirty="0">
                <a:solidFill>
                  <a:schemeClr val="tx1"/>
                </a:solidFill>
              </a:rPr>
              <a:t>Power 2 Wolverhampton </a:t>
            </a:r>
          </a:p>
          <a:p>
            <a:r>
              <a:rPr lang="en-US" sz="1700" dirty="0">
                <a:solidFill>
                  <a:schemeClr val="tx1"/>
                </a:solidFill>
              </a:rPr>
              <a:t>Prison Peer Advisor Programme</a:t>
            </a:r>
          </a:p>
          <a:p>
            <a:r>
              <a:rPr lang="en-US" sz="1700" dirty="0">
                <a:solidFill>
                  <a:schemeClr val="tx1"/>
                </a:solidFill>
              </a:rPr>
              <a:t>A&amp;E Youth Violence Services</a:t>
            </a:r>
          </a:p>
          <a:p>
            <a:r>
              <a:rPr lang="en-US" sz="1700" dirty="0">
                <a:solidFill>
                  <a:schemeClr val="tx1"/>
                </a:solidFill>
              </a:rPr>
              <a:t>Missing Return Home Service</a:t>
            </a:r>
          </a:p>
        </p:txBody>
      </p:sp>
      <p:sp>
        <p:nvSpPr>
          <p:cNvPr id="4" name="Footer Placeholder 3">
            <a:extLst>
              <a:ext uri="{FF2B5EF4-FFF2-40B4-BE49-F238E27FC236}">
                <a16:creationId xmlns:a16="http://schemas.microsoft.com/office/drawing/2014/main" id="{53247A49-BD31-4E9A-B8A1-37DA63039343}"/>
              </a:ext>
            </a:extLst>
          </p:cNvPr>
          <p:cNvSpPr>
            <a:spLocks noGrp="1"/>
          </p:cNvSpPr>
          <p:nvPr>
            <p:ph type="ftr" sz="quarter" idx="11"/>
          </p:nvPr>
        </p:nvSpPr>
        <p:spPr>
          <a:xfrm>
            <a:off x="3028950" y="6492240"/>
            <a:ext cx="30861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E7DCD9C7-B30C-41B3-91E7-F3190E8027B9}"/>
              </a:ext>
            </a:extLst>
          </p:cNvPr>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lgn="r">
              <a:spcAft>
                <a:spcPts val="600"/>
              </a:spcAft>
            </a:pPr>
            <a:fld id="{E1C6CFE5-8434-9542-88FD-C45542DBB53B}" type="slidenum">
              <a:rPr lang="en-US" smtClean="0">
                <a:solidFill>
                  <a:schemeClr val="tx1">
                    <a:tint val="75000"/>
                  </a:schemeClr>
                </a:solidFill>
              </a:rPr>
              <a:pPr algn="r">
                <a:spcAft>
                  <a:spcPts val="600"/>
                </a:spcAft>
              </a:pPr>
              <a:t>3</a:t>
            </a:fld>
            <a:endParaRPr lang="en-US">
              <a:solidFill>
                <a:schemeClr val="tx1">
                  <a:tint val="75000"/>
                </a:schemeClr>
              </a:solidFill>
            </a:endParaRPr>
          </a:p>
        </p:txBody>
      </p:sp>
      <p:pic>
        <p:nvPicPr>
          <p:cNvPr id="15" name="Picture 14">
            <a:extLst>
              <a:ext uri="{FF2B5EF4-FFF2-40B4-BE49-F238E27FC236}">
                <a16:creationId xmlns:a16="http://schemas.microsoft.com/office/drawing/2014/main" id="{2C7F08AF-5A15-4F37-A0F2-D97D2CE94C18}"/>
              </a:ext>
            </a:extLst>
          </p:cNvPr>
          <p:cNvPicPr>
            <a:picLocks noChangeAspect="1"/>
          </p:cNvPicPr>
          <p:nvPr/>
        </p:nvPicPr>
        <p:blipFill>
          <a:blip r:embed="rId2"/>
          <a:stretch>
            <a:fillRect/>
          </a:stretch>
        </p:blipFill>
        <p:spPr>
          <a:xfrm>
            <a:off x="456889" y="668346"/>
            <a:ext cx="4172085" cy="5691666"/>
          </a:xfrm>
          <a:prstGeom prst="rect">
            <a:avLst/>
          </a:prstGeom>
        </p:spPr>
      </p:pic>
    </p:spTree>
    <p:extLst>
      <p:ext uri="{BB962C8B-B14F-4D97-AF65-F5344CB8AC3E}">
        <p14:creationId xmlns:p14="http://schemas.microsoft.com/office/powerpoint/2010/main" val="203992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2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C95862-496B-4441-AF6F-FCA537417CFA}"/>
              </a:ext>
            </a:extLst>
          </p:cNvPr>
          <p:cNvSpPr>
            <a:spLocks noGrp="1"/>
          </p:cNvSpPr>
          <p:nvPr>
            <p:ph type="title"/>
          </p:nvPr>
        </p:nvSpPr>
        <p:spPr>
          <a:xfrm>
            <a:off x="865213" y="1239927"/>
            <a:ext cx="3006440" cy="4680583"/>
          </a:xfrm>
        </p:spPr>
        <p:txBody>
          <a:bodyPr vert="horz" lIns="91440" tIns="45720" rIns="91440" bIns="45720" rtlCol="0" anchor="ctr">
            <a:normAutofit/>
          </a:bodyPr>
          <a:lstStyle/>
          <a:p>
            <a:r>
              <a:rPr lang="en-US" sz="4500" kern="1200">
                <a:solidFill>
                  <a:schemeClr val="tx1"/>
                </a:solidFill>
                <a:latin typeface="+mj-lt"/>
                <a:ea typeface="+mj-ea"/>
                <a:cs typeface="+mj-cs"/>
              </a:rPr>
              <a:t>St Giles Hospital Projects</a:t>
            </a:r>
          </a:p>
        </p:txBody>
      </p:sp>
      <p:sp>
        <p:nvSpPr>
          <p:cNvPr id="3" name="Content Placeholder 2">
            <a:extLst>
              <a:ext uri="{FF2B5EF4-FFF2-40B4-BE49-F238E27FC236}">
                <a16:creationId xmlns:a16="http://schemas.microsoft.com/office/drawing/2014/main" id="{4627E27C-1116-4873-B253-9A3EA30FA788}"/>
              </a:ext>
            </a:extLst>
          </p:cNvPr>
          <p:cNvSpPr>
            <a:spLocks noGrp="1"/>
          </p:cNvSpPr>
          <p:nvPr>
            <p:ph idx="1"/>
          </p:nvPr>
        </p:nvSpPr>
        <p:spPr>
          <a:xfrm>
            <a:off x="4718942" y="1239927"/>
            <a:ext cx="3728868" cy="4680583"/>
          </a:xfrm>
        </p:spPr>
        <p:txBody>
          <a:bodyPr vert="horz" lIns="91440" tIns="45720" rIns="91440" bIns="45720" rtlCol="0" anchor="ctr">
            <a:normAutofit/>
          </a:bodyPr>
          <a:lstStyle/>
          <a:p>
            <a:pPr marL="57150">
              <a:lnSpc>
                <a:spcPct val="90000"/>
              </a:lnSpc>
            </a:pPr>
            <a:r>
              <a:rPr lang="en-US" sz="1700" dirty="0">
                <a:solidFill>
                  <a:schemeClr val="tx1"/>
                </a:solidFill>
              </a:rPr>
              <a:t>2004 to 2008 - Kings College Homelessness</a:t>
            </a:r>
          </a:p>
          <a:p>
            <a:pPr marL="57150">
              <a:lnSpc>
                <a:spcPct val="90000"/>
              </a:lnSpc>
            </a:pPr>
            <a:r>
              <a:rPr lang="en-US" sz="1700" dirty="0">
                <a:solidFill>
                  <a:schemeClr val="tx1"/>
                </a:solidFill>
              </a:rPr>
              <a:t>2010 to date – Pathways (bed blocking) Project at Kings, St Thomas’, Guys and Maudsley</a:t>
            </a:r>
          </a:p>
          <a:p>
            <a:pPr marL="57150">
              <a:lnSpc>
                <a:spcPct val="90000"/>
              </a:lnSpc>
            </a:pPr>
            <a:r>
              <a:rPr lang="en-US" sz="1700" dirty="0">
                <a:solidFill>
                  <a:schemeClr val="tx1"/>
                </a:solidFill>
              </a:rPr>
              <a:t>2015 to date – Royal London MTC</a:t>
            </a:r>
          </a:p>
          <a:p>
            <a:pPr marL="57150">
              <a:lnSpc>
                <a:spcPct val="90000"/>
              </a:lnSpc>
            </a:pPr>
            <a:r>
              <a:rPr lang="en-US" sz="1700" dirty="0">
                <a:solidFill>
                  <a:schemeClr val="tx1"/>
                </a:solidFill>
              </a:rPr>
              <a:t>2019 to date – Coventry and Wolverhampton</a:t>
            </a:r>
          </a:p>
          <a:p>
            <a:pPr marL="57150">
              <a:lnSpc>
                <a:spcPct val="90000"/>
              </a:lnSpc>
            </a:pPr>
            <a:r>
              <a:rPr lang="en-US" sz="1700" dirty="0">
                <a:solidFill>
                  <a:schemeClr val="tx1"/>
                </a:solidFill>
              </a:rPr>
              <a:t>2019 to date – Cardiff</a:t>
            </a:r>
          </a:p>
          <a:p>
            <a:pPr marL="57150">
              <a:lnSpc>
                <a:spcPct val="90000"/>
              </a:lnSpc>
            </a:pPr>
            <a:r>
              <a:rPr lang="en-US" sz="1700" dirty="0">
                <a:solidFill>
                  <a:schemeClr val="tx1"/>
                </a:solidFill>
              </a:rPr>
              <a:t>2019 to date - Wakefield Hospital</a:t>
            </a:r>
          </a:p>
          <a:p>
            <a:pPr marL="57150">
              <a:lnSpc>
                <a:spcPct val="90000"/>
              </a:lnSpc>
            </a:pPr>
            <a:r>
              <a:rPr lang="en-US" sz="1700" dirty="0">
                <a:solidFill>
                  <a:schemeClr val="tx1"/>
                </a:solidFill>
              </a:rPr>
              <a:t>2020 to date - Newham and Whittington</a:t>
            </a:r>
          </a:p>
          <a:p>
            <a:pPr marL="57150">
              <a:lnSpc>
                <a:spcPct val="90000"/>
              </a:lnSpc>
            </a:pPr>
            <a:r>
              <a:rPr lang="en-US" sz="1700" dirty="0">
                <a:solidFill>
                  <a:schemeClr val="tx1"/>
                </a:solidFill>
              </a:rPr>
              <a:t>2021 to date – Dudley Hospital</a:t>
            </a:r>
          </a:p>
        </p:txBody>
      </p:sp>
      <p:sp>
        <p:nvSpPr>
          <p:cNvPr id="4" name="Footer Placeholder 3">
            <a:extLst>
              <a:ext uri="{FF2B5EF4-FFF2-40B4-BE49-F238E27FC236}">
                <a16:creationId xmlns:a16="http://schemas.microsoft.com/office/drawing/2014/main" id="{88CC6B54-E8A5-4F59-9241-27E7709DC569}"/>
              </a:ext>
            </a:extLst>
          </p:cNvPr>
          <p:cNvSpPr>
            <a:spLocks noGrp="1"/>
          </p:cNvSpPr>
          <p:nvPr>
            <p:ph type="ftr" sz="quarter" idx="11"/>
          </p:nvPr>
        </p:nvSpPr>
        <p:spPr>
          <a:xfrm>
            <a:off x="3028950" y="6492240"/>
            <a:ext cx="30861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C5473DFF-023D-41DD-BB17-70036B74B1E0}"/>
              </a:ext>
            </a:extLst>
          </p:cNvPr>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lgn="r">
              <a:spcAft>
                <a:spcPts val="600"/>
              </a:spcAft>
            </a:pPr>
            <a:fld id="{E1C6CFE5-8434-9542-88FD-C45542DBB53B}" type="slidenum">
              <a:rPr lang="en-US" smtClean="0">
                <a:solidFill>
                  <a:schemeClr val="tx1">
                    <a:tint val="75000"/>
                  </a:schemeClr>
                </a:solidFill>
              </a:rPr>
              <a:pPr algn="r">
                <a:spcAft>
                  <a:spcPts val="600"/>
                </a:spcAft>
              </a:pPr>
              <a:t>4</a:t>
            </a:fld>
            <a:endParaRPr lang="en-US">
              <a:solidFill>
                <a:schemeClr val="tx1">
                  <a:tint val="75000"/>
                </a:schemeClr>
              </a:solidFill>
            </a:endParaRPr>
          </a:p>
        </p:txBody>
      </p:sp>
    </p:spTree>
    <p:extLst>
      <p:ext uri="{BB962C8B-B14F-4D97-AF65-F5344CB8AC3E}">
        <p14:creationId xmlns:p14="http://schemas.microsoft.com/office/powerpoint/2010/main" val="289331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F15B3-74AA-407E-8FD6-F5D8DA93EE14}"/>
              </a:ext>
            </a:extLst>
          </p:cNvPr>
          <p:cNvSpPr>
            <a:spLocks noGrp="1"/>
          </p:cNvSpPr>
          <p:nvPr>
            <p:ph type="title"/>
          </p:nvPr>
        </p:nvSpPr>
        <p:spPr>
          <a:xfrm>
            <a:off x="865213" y="1225179"/>
            <a:ext cx="3006440" cy="4680583"/>
          </a:xfrm>
        </p:spPr>
        <p:txBody>
          <a:bodyPr vert="horz" lIns="91440" tIns="45720" rIns="91440" bIns="45720" rtlCol="0" anchor="ctr">
            <a:normAutofit/>
          </a:bodyPr>
          <a:lstStyle/>
          <a:p>
            <a:r>
              <a:rPr lang="en-US" sz="4500" dirty="0">
                <a:solidFill>
                  <a:schemeClr val="tx1"/>
                </a:solidFill>
                <a:latin typeface="+mj-lt"/>
              </a:rPr>
              <a:t>The offer</a:t>
            </a:r>
            <a:endParaRPr lang="en-US" sz="45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4F5C2060-1E1C-48B3-B463-6A2BC6AD048B}"/>
              </a:ext>
            </a:extLst>
          </p:cNvPr>
          <p:cNvSpPr>
            <a:spLocks noGrp="1"/>
          </p:cNvSpPr>
          <p:nvPr>
            <p:ph idx="1"/>
          </p:nvPr>
        </p:nvSpPr>
        <p:spPr>
          <a:xfrm>
            <a:off x="4718942" y="1239927"/>
            <a:ext cx="3728868" cy="4680583"/>
          </a:xfrm>
        </p:spPr>
        <p:txBody>
          <a:bodyPr vert="horz" lIns="91440" tIns="45720" rIns="91440" bIns="45720" rtlCol="0" anchor="ctr">
            <a:normAutofit/>
          </a:bodyPr>
          <a:lstStyle/>
          <a:p>
            <a:r>
              <a:rPr lang="en-GB" dirty="0">
                <a:solidFill>
                  <a:schemeClr val="tx1"/>
                </a:solidFill>
              </a:rPr>
              <a:t>Support to 11- 25 year </a:t>
            </a:r>
            <a:br>
              <a:rPr lang="en-GB" dirty="0">
                <a:solidFill>
                  <a:schemeClr val="tx1"/>
                </a:solidFill>
              </a:rPr>
            </a:br>
            <a:r>
              <a:rPr lang="en-GB" dirty="0">
                <a:solidFill>
                  <a:schemeClr val="tx1"/>
                </a:solidFill>
              </a:rPr>
              <a:t>olds </a:t>
            </a:r>
          </a:p>
          <a:p>
            <a:r>
              <a:rPr lang="en-GB" dirty="0">
                <a:solidFill>
                  <a:schemeClr val="tx1"/>
                </a:solidFill>
              </a:rPr>
              <a:t>Reachable Moment</a:t>
            </a:r>
          </a:p>
          <a:p>
            <a:r>
              <a:rPr lang="en-GB" dirty="0">
                <a:solidFill>
                  <a:schemeClr val="tx1"/>
                </a:solidFill>
              </a:rPr>
              <a:t>Contextual safeguarding </a:t>
            </a:r>
          </a:p>
          <a:p>
            <a:r>
              <a:rPr lang="en-GB" dirty="0">
                <a:solidFill>
                  <a:schemeClr val="tx1"/>
                </a:solidFill>
              </a:rPr>
              <a:t>Multi-agency focused</a:t>
            </a:r>
          </a:p>
          <a:p>
            <a:r>
              <a:rPr lang="en-GB" dirty="0">
                <a:solidFill>
                  <a:schemeClr val="tx1"/>
                </a:solidFill>
              </a:rPr>
              <a:t>1:1 Community mentoring</a:t>
            </a:r>
          </a:p>
          <a:p>
            <a:r>
              <a:rPr lang="en-GB" dirty="0">
                <a:solidFill>
                  <a:schemeClr val="tx1"/>
                </a:solidFill>
              </a:rPr>
              <a:t>Debunk myths </a:t>
            </a:r>
          </a:p>
          <a:p>
            <a:r>
              <a:rPr lang="en-GB" dirty="0">
                <a:solidFill>
                  <a:schemeClr val="tx1"/>
                </a:solidFill>
              </a:rPr>
              <a:t>Not time bound</a:t>
            </a:r>
          </a:p>
          <a:p>
            <a:pPr>
              <a:lnSpc>
                <a:spcPct val="90000"/>
              </a:lnSpc>
            </a:pPr>
            <a:endParaRPr lang="en-US" sz="1700" dirty="0">
              <a:solidFill>
                <a:schemeClr val="tx1"/>
              </a:solidFill>
            </a:endParaRPr>
          </a:p>
        </p:txBody>
      </p:sp>
      <p:sp>
        <p:nvSpPr>
          <p:cNvPr id="4" name="Footer Placeholder 3">
            <a:extLst>
              <a:ext uri="{FF2B5EF4-FFF2-40B4-BE49-F238E27FC236}">
                <a16:creationId xmlns:a16="http://schemas.microsoft.com/office/drawing/2014/main" id="{53247A49-BD31-4E9A-B8A1-37DA63039343}"/>
              </a:ext>
            </a:extLst>
          </p:cNvPr>
          <p:cNvSpPr>
            <a:spLocks noGrp="1"/>
          </p:cNvSpPr>
          <p:nvPr>
            <p:ph type="ftr" sz="quarter" idx="11"/>
          </p:nvPr>
        </p:nvSpPr>
        <p:spPr>
          <a:xfrm>
            <a:off x="3028950" y="6536486"/>
            <a:ext cx="30861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E7DCD9C7-B30C-41B3-91E7-F3190E8027B9}"/>
              </a:ext>
            </a:extLst>
          </p:cNvPr>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lgn="r">
              <a:spcAft>
                <a:spcPts val="600"/>
              </a:spcAft>
            </a:pPr>
            <a:fld id="{E1C6CFE5-8434-9542-88FD-C45542DBB53B}" type="slidenum">
              <a:rPr lang="en-US" smtClean="0">
                <a:solidFill>
                  <a:schemeClr val="tx1">
                    <a:tint val="75000"/>
                  </a:schemeClr>
                </a:solidFill>
              </a:rPr>
              <a:pPr algn="r">
                <a:spcAft>
                  <a:spcPts val="600"/>
                </a:spcAft>
              </a:pPr>
              <a:t>5</a:t>
            </a:fld>
            <a:endParaRPr lang="en-US">
              <a:solidFill>
                <a:schemeClr val="tx1">
                  <a:tint val="75000"/>
                </a:schemeClr>
              </a:solidFill>
            </a:endParaRPr>
          </a:p>
        </p:txBody>
      </p:sp>
    </p:spTree>
    <p:extLst>
      <p:ext uri="{BB962C8B-B14F-4D97-AF65-F5344CB8AC3E}">
        <p14:creationId xmlns:p14="http://schemas.microsoft.com/office/powerpoint/2010/main" val="399159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F15B3-74AA-407E-8FD6-F5D8DA93EE14}"/>
              </a:ext>
            </a:extLst>
          </p:cNvPr>
          <p:cNvSpPr>
            <a:spLocks noGrp="1"/>
          </p:cNvSpPr>
          <p:nvPr>
            <p:ph type="title"/>
          </p:nvPr>
        </p:nvSpPr>
        <p:spPr>
          <a:xfrm>
            <a:off x="865213" y="1239927"/>
            <a:ext cx="3006440" cy="4680583"/>
          </a:xfrm>
        </p:spPr>
        <p:txBody>
          <a:bodyPr vert="horz" lIns="91440" tIns="45720" rIns="91440" bIns="45720" rtlCol="0" anchor="ctr">
            <a:normAutofit/>
          </a:bodyPr>
          <a:lstStyle/>
          <a:p>
            <a:r>
              <a:rPr lang="en-US" sz="4500" dirty="0">
                <a:solidFill>
                  <a:schemeClr val="tx1"/>
                </a:solidFill>
                <a:latin typeface="+mj-lt"/>
              </a:rPr>
              <a:t>Our staff</a:t>
            </a:r>
            <a:endParaRPr lang="en-US" sz="45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4F5C2060-1E1C-48B3-B463-6A2BC6AD048B}"/>
              </a:ext>
            </a:extLst>
          </p:cNvPr>
          <p:cNvSpPr>
            <a:spLocks noGrp="1"/>
          </p:cNvSpPr>
          <p:nvPr>
            <p:ph idx="1"/>
          </p:nvPr>
        </p:nvSpPr>
        <p:spPr>
          <a:xfrm>
            <a:off x="4718942" y="1239927"/>
            <a:ext cx="3728868" cy="4680583"/>
          </a:xfrm>
        </p:spPr>
        <p:txBody>
          <a:bodyPr vert="horz" lIns="91440" tIns="45720" rIns="91440" bIns="45720" rtlCol="0" anchor="ctr">
            <a:normAutofit/>
          </a:bodyPr>
          <a:lstStyle/>
          <a:p>
            <a:r>
              <a:rPr lang="en-US" sz="1700" dirty="0">
                <a:solidFill>
                  <a:schemeClr val="tx1"/>
                </a:solidFill>
              </a:rPr>
              <a:t>Lived experience</a:t>
            </a:r>
          </a:p>
          <a:p>
            <a:r>
              <a:rPr lang="en-GB" sz="1700" dirty="0">
                <a:solidFill>
                  <a:schemeClr val="tx1"/>
                </a:solidFill>
              </a:rPr>
              <a:t>Cultural competence</a:t>
            </a:r>
          </a:p>
          <a:p>
            <a:r>
              <a:rPr lang="en-US" sz="1700" dirty="0">
                <a:solidFill>
                  <a:schemeClr val="tx1"/>
                </a:solidFill>
              </a:rPr>
              <a:t>Credible</a:t>
            </a:r>
          </a:p>
          <a:p>
            <a:r>
              <a:rPr lang="en-US" sz="1700" dirty="0">
                <a:solidFill>
                  <a:schemeClr val="tx1"/>
                </a:solidFill>
              </a:rPr>
              <a:t>Engaging</a:t>
            </a:r>
          </a:p>
          <a:p>
            <a:r>
              <a:rPr lang="en-US" sz="1700" dirty="0">
                <a:solidFill>
                  <a:schemeClr val="tx1"/>
                </a:solidFill>
              </a:rPr>
              <a:t>Understand Young People</a:t>
            </a:r>
          </a:p>
          <a:p>
            <a:r>
              <a:rPr lang="en-US" sz="1700" dirty="0">
                <a:solidFill>
                  <a:schemeClr val="tx1"/>
                </a:solidFill>
              </a:rPr>
              <a:t>Trust &amp; respect </a:t>
            </a:r>
          </a:p>
          <a:p>
            <a:r>
              <a:rPr lang="en-US" sz="1700" dirty="0">
                <a:solidFill>
                  <a:schemeClr val="tx1"/>
                </a:solidFill>
              </a:rPr>
              <a:t>Positive role model</a:t>
            </a:r>
          </a:p>
          <a:p>
            <a:r>
              <a:rPr lang="en-US" sz="1700" dirty="0">
                <a:solidFill>
                  <a:schemeClr val="tx1"/>
                </a:solidFill>
              </a:rPr>
              <a:t>Passion </a:t>
            </a:r>
          </a:p>
          <a:p>
            <a:r>
              <a:rPr lang="en-US" sz="1800" dirty="0">
                <a:solidFill>
                  <a:schemeClr val="tx1"/>
                </a:solidFill>
                <a:hlinkClick r:id="rId2">
                  <a:extLst>
                    <a:ext uri="{A12FA001-AC4F-418D-AE19-62706E023703}">
                      <ahyp:hlinkClr xmlns:ahyp="http://schemas.microsoft.com/office/drawing/2018/hyperlinkcolor" val="tx"/>
                    </a:ext>
                  </a:extLst>
                </a:hlinkClick>
              </a:rPr>
              <a:t>Convicted murderer </a:t>
            </a:r>
            <a:r>
              <a:rPr lang="en-US" sz="1800" dirty="0" err="1">
                <a:solidFill>
                  <a:schemeClr val="tx1"/>
                </a:solidFill>
                <a:hlinkClick r:id="rId2">
                  <a:extLst>
                    <a:ext uri="{A12FA001-AC4F-418D-AE19-62706E023703}">
                      <ahyp:hlinkClr xmlns:ahyp="http://schemas.microsoft.com/office/drawing/2018/hyperlinkcolor" val="tx"/>
                    </a:ext>
                  </a:extLst>
                </a:hlinkClick>
              </a:rPr>
              <a:t>Sadam</a:t>
            </a:r>
            <a:r>
              <a:rPr lang="en-US" sz="1800" dirty="0">
                <a:solidFill>
                  <a:schemeClr val="tx1"/>
                </a:solidFill>
                <a:hlinkClick r:id="rId2">
                  <a:extLst>
                    <a:ext uri="{A12FA001-AC4F-418D-AE19-62706E023703}">
                      <ahyp:hlinkClr xmlns:ahyp="http://schemas.microsoft.com/office/drawing/2018/hyperlinkcolor" val="tx"/>
                    </a:ext>
                  </a:extLst>
                </a:hlinkClick>
              </a:rPr>
              <a:t> </a:t>
            </a:r>
            <a:r>
              <a:rPr lang="en-US" sz="1800" dirty="0" err="1">
                <a:solidFill>
                  <a:schemeClr val="tx1"/>
                </a:solidFill>
                <a:hlinkClick r:id="rId2">
                  <a:extLst>
                    <a:ext uri="{A12FA001-AC4F-418D-AE19-62706E023703}">
                      <ahyp:hlinkClr xmlns:ahyp="http://schemas.microsoft.com/office/drawing/2018/hyperlinkcolor" val="tx"/>
                    </a:ext>
                  </a:extLst>
                </a:hlinkClick>
              </a:rPr>
              <a:t>Essakhil</a:t>
            </a:r>
            <a:r>
              <a:rPr lang="en-US" sz="1800" dirty="0">
                <a:solidFill>
                  <a:schemeClr val="tx1"/>
                </a:solidFill>
                <a:hlinkClick r:id="rId2">
                  <a:extLst>
                    <a:ext uri="{A12FA001-AC4F-418D-AE19-62706E023703}">
                      <ahyp:hlinkClr xmlns:ahyp="http://schemas.microsoft.com/office/drawing/2018/hyperlinkcolor" val="tx"/>
                    </a:ext>
                  </a:extLst>
                </a:hlinkClick>
              </a:rPr>
              <a:t> speaks on life-ruining consequences of carrying a knife - Bing video</a:t>
            </a:r>
            <a:endParaRPr lang="en-US" sz="1700" dirty="0">
              <a:solidFill>
                <a:schemeClr val="tx1"/>
              </a:solidFill>
            </a:endParaRPr>
          </a:p>
          <a:p>
            <a:pPr>
              <a:lnSpc>
                <a:spcPct val="90000"/>
              </a:lnSpc>
            </a:pPr>
            <a:endParaRPr lang="en-US" sz="1700" dirty="0">
              <a:solidFill>
                <a:schemeClr val="tx1"/>
              </a:solidFill>
            </a:endParaRPr>
          </a:p>
        </p:txBody>
      </p:sp>
      <p:sp>
        <p:nvSpPr>
          <p:cNvPr id="4" name="Footer Placeholder 3">
            <a:extLst>
              <a:ext uri="{FF2B5EF4-FFF2-40B4-BE49-F238E27FC236}">
                <a16:creationId xmlns:a16="http://schemas.microsoft.com/office/drawing/2014/main" id="{53247A49-BD31-4E9A-B8A1-37DA63039343}"/>
              </a:ext>
            </a:extLst>
          </p:cNvPr>
          <p:cNvSpPr>
            <a:spLocks noGrp="1"/>
          </p:cNvSpPr>
          <p:nvPr>
            <p:ph type="ftr" sz="quarter" idx="11"/>
          </p:nvPr>
        </p:nvSpPr>
        <p:spPr>
          <a:xfrm>
            <a:off x="3028950" y="6492240"/>
            <a:ext cx="30861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E7DCD9C7-B30C-41B3-91E7-F3190E8027B9}"/>
              </a:ext>
            </a:extLst>
          </p:cNvPr>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lgn="r">
              <a:spcAft>
                <a:spcPts val="600"/>
              </a:spcAft>
            </a:pPr>
            <a:fld id="{E1C6CFE5-8434-9542-88FD-C45542DBB53B}" type="slidenum">
              <a:rPr lang="en-US" smtClean="0">
                <a:solidFill>
                  <a:schemeClr val="tx1">
                    <a:tint val="75000"/>
                  </a:schemeClr>
                </a:solidFill>
              </a:rPr>
              <a:pPr algn="r">
                <a:spcAft>
                  <a:spcPts val="600"/>
                </a:spcAft>
              </a:pPr>
              <a:t>6</a:t>
            </a:fld>
            <a:endParaRPr lang="en-US">
              <a:solidFill>
                <a:schemeClr val="tx1">
                  <a:tint val="75000"/>
                </a:schemeClr>
              </a:solidFill>
            </a:endParaRPr>
          </a:p>
        </p:txBody>
      </p:sp>
    </p:spTree>
    <p:extLst>
      <p:ext uri="{BB962C8B-B14F-4D97-AF65-F5344CB8AC3E}">
        <p14:creationId xmlns:p14="http://schemas.microsoft.com/office/powerpoint/2010/main" val="175018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F15B3-74AA-407E-8FD6-F5D8DA93EE14}"/>
              </a:ext>
            </a:extLst>
          </p:cNvPr>
          <p:cNvSpPr>
            <a:spLocks noGrp="1"/>
          </p:cNvSpPr>
          <p:nvPr>
            <p:ph type="title"/>
          </p:nvPr>
        </p:nvSpPr>
        <p:spPr>
          <a:xfrm>
            <a:off x="865213" y="1239927"/>
            <a:ext cx="3006440" cy="4680583"/>
          </a:xfrm>
        </p:spPr>
        <p:txBody>
          <a:bodyPr vert="horz" lIns="91440" tIns="45720" rIns="91440" bIns="45720" rtlCol="0" anchor="ctr">
            <a:normAutofit/>
          </a:bodyPr>
          <a:lstStyle/>
          <a:p>
            <a:r>
              <a:rPr lang="en-US" sz="4500" dirty="0">
                <a:solidFill>
                  <a:schemeClr val="tx1"/>
                </a:solidFill>
                <a:latin typeface="+mj-lt"/>
              </a:rPr>
              <a:t>The Result</a:t>
            </a:r>
            <a:endParaRPr lang="en-US" sz="45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4F5C2060-1E1C-48B3-B463-6A2BC6AD048B}"/>
              </a:ext>
            </a:extLst>
          </p:cNvPr>
          <p:cNvSpPr>
            <a:spLocks noGrp="1"/>
          </p:cNvSpPr>
          <p:nvPr>
            <p:ph idx="1"/>
          </p:nvPr>
        </p:nvSpPr>
        <p:spPr>
          <a:xfrm>
            <a:off x="4718942" y="1239927"/>
            <a:ext cx="3728868" cy="4680583"/>
          </a:xfrm>
        </p:spPr>
        <p:txBody>
          <a:bodyPr vert="horz" lIns="91440" tIns="45720" rIns="91440" bIns="45720" rtlCol="0" anchor="ctr">
            <a:normAutofit/>
          </a:bodyPr>
          <a:lstStyle/>
          <a:p>
            <a:pPr marL="285750" indent="-285750">
              <a:buFontTx/>
              <a:buChar char="-"/>
            </a:pPr>
            <a:r>
              <a:rPr lang="en-GB" sz="1700" dirty="0">
                <a:solidFill>
                  <a:schemeClr val="tx1"/>
                </a:solidFill>
              </a:rPr>
              <a:t>Reductions in A&amp;E, offending, gang      activity/serious youth violence</a:t>
            </a:r>
          </a:p>
          <a:p>
            <a:pPr marL="285750" indent="-285750">
              <a:buFontTx/>
              <a:buChar char="-"/>
            </a:pPr>
            <a:r>
              <a:rPr lang="en-GB" sz="1700" dirty="0">
                <a:solidFill>
                  <a:schemeClr val="tx1"/>
                </a:solidFill>
              </a:rPr>
              <a:t>Improved knowledge of  consequences, health &amp; lifestyle, confidence </a:t>
            </a:r>
          </a:p>
          <a:p>
            <a:pPr marL="285750" indent="-285750">
              <a:buFontTx/>
              <a:buChar char="-"/>
            </a:pPr>
            <a:r>
              <a:rPr lang="en-GB" sz="1700" dirty="0">
                <a:solidFill>
                  <a:schemeClr val="tx1"/>
                </a:solidFill>
              </a:rPr>
              <a:t>Self-esteem and ability to say ‘no’</a:t>
            </a:r>
          </a:p>
          <a:p>
            <a:pPr marL="285750" indent="-285750">
              <a:buFontTx/>
              <a:buChar char="-"/>
            </a:pPr>
            <a:r>
              <a:rPr lang="en-GB" sz="1700" dirty="0">
                <a:solidFill>
                  <a:schemeClr val="tx1"/>
                </a:solidFill>
              </a:rPr>
              <a:t> Improved family relationships</a:t>
            </a:r>
          </a:p>
          <a:p>
            <a:pPr marL="285750" indent="-285750">
              <a:buFontTx/>
              <a:buChar char="-"/>
            </a:pPr>
            <a:r>
              <a:rPr lang="en-GB" sz="1700" dirty="0">
                <a:solidFill>
                  <a:schemeClr val="tx1"/>
                </a:solidFill>
              </a:rPr>
              <a:t> more positive leisure and sport   activities</a:t>
            </a:r>
          </a:p>
          <a:p>
            <a:pPr>
              <a:lnSpc>
                <a:spcPct val="90000"/>
              </a:lnSpc>
            </a:pPr>
            <a:endParaRPr lang="en-US" sz="1700" dirty="0">
              <a:solidFill>
                <a:schemeClr val="tx1"/>
              </a:solidFill>
            </a:endParaRPr>
          </a:p>
        </p:txBody>
      </p:sp>
      <p:sp>
        <p:nvSpPr>
          <p:cNvPr id="4" name="Footer Placeholder 3">
            <a:extLst>
              <a:ext uri="{FF2B5EF4-FFF2-40B4-BE49-F238E27FC236}">
                <a16:creationId xmlns:a16="http://schemas.microsoft.com/office/drawing/2014/main" id="{53247A49-BD31-4E9A-B8A1-37DA63039343}"/>
              </a:ext>
            </a:extLst>
          </p:cNvPr>
          <p:cNvSpPr>
            <a:spLocks noGrp="1"/>
          </p:cNvSpPr>
          <p:nvPr>
            <p:ph type="ftr" sz="quarter" idx="11"/>
          </p:nvPr>
        </p:nvSpPr>
        <p:spPr>
          <a:xfrm>
            <a:off x="3028950" y="6492240"/>
            <a:ext cx="30861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E7DCD9C7-B30C-41B3-91E7-F3190E8027B9}"/>
              </a:ext>
            </a:extLst>
          </p:cNvPr>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lgn="r">
              <a:spcAft>
                <a:spcPts val="600"/>
              </a:spcAft>
            </a:pPr>
            <a:fld id="{E1C6CFE5-8434-9542-88FD-C45542DBB53B}" type="slidenum">
              <a:rPr lang="en-US" smtClean="0">
                <a:solidFill>
                  <a:schemeClr val="tx1">
                    <a:tint val="75000"/>
                  </a:schemeClr>
                </a:solidFill>
              </a:rPr>
              <a:pPr algn="r">
                <a:spcAft>
                  <a:spcPts val="600"/>
                </a:spcAft>
              </a:pPr>
              <a:t>7</a:t>
            </a:fld>
            <a:endParaRPr lang="en-US">
              <a:solidFill>
                <a:schemeClr val="tx1">
                  <a:tint val="75000"/>
                </a:schemeClr>
              </a:solidFill>
            </a:endParaRPr>
          </a:p>
        </p:txBody>
      </p:sp>
    </p:spTree>
    <p:extLst>
      <p:ext uri="{BB962C8B-B14F-4D97-AF65-F5344CB8AC3E}">
        <p14:creationId xmlns:p14="http://schemas.microsoft.com/office/powerpoint/2010/main" val="29283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25" y="2385102"/>
            <a:ext cx="430568" cy="2087796"/>
            <a:chOff x="209668" y="2857422"/>
            <a:chExt cx="463662" cy="2087796"/>
          </a:xfrm>
        </p:grpSpPr>
        <p:sp>
          <p:nvSpPr>
            <p:cNvPr id="1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631767"/>
            <a:ext cx="8333796"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AF15B3-74AA-407E-8FD6-F5D8DA93EE14}"/>
              </a:ext>
            </a:extLst>
          </p:cNvPr>
          <p:cNvSpPr>
            <a:spLocks noGrp="1"/>
          </p:cNvSpPr>
          <p:nvPr>
            <p:ph type="title"/>
          </p:nvPr>
        </p:nvSpPr>
        <p:spPr>
          <a:xfrm>
            <a:off x="865213" y="1239927"/>
            <a:ext cx="3006440" cy="4680583"/>
          </a:xfrm>
        </p:spPr>
        <p:txBody>
          <a:bodyPr vert="horz" lIns="91440" tIns="45720" rIns="91440" bIns="45720" rtlCol="0" anchor="ctr">
            <a:normAutofit/>
          </a:bodyPr>
          <a:lstStyle/>
          <a:p>
            <a:r>
              <a:rPr lang="en-US" sz="4500" dirty="0">
                <a:solidFill>
                  <a:schemeClr val="tx1"/>
                </a:solidFill>
                <a:latin typeface="+mj-lt"/>
              </a:rPr>
              <a:t>Case study </a:t>
            </a:r>
            <a:r>
              <a:rPr lang="en-US" sz="4500"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4F5C2060-1E1C-48B3-B463-6A2BC6AD048B}"/>
              </a:ext>
            </a:extLst>
          </p:cNvPr>
          <p:cNvSpPr>
            <a:spLocks noGrp="1"/>
          </p:cNvSpPr>
          <p:nvPr>
            <p:ph idx="1"/>
          </p:nvPr>
        </p:nvSpPr>
        <p:spPr>
          <a:xfrm>
            <a:off x="4718942" y="1239927"/>
            <a:ext cx="3728868" cy="4680583"/>
          </a:xfrm>
        </p:spPr>
        <p:txBody>
          <a:bodyPr vert="horz" lIns="91440" tIns="45720" rIns="91440" bIns="45720" rtlCol="0" anchor="ctr">
            <a:normAutofit/>
          </a:bodyPr>
          <a:lstStyle/>
          <a:p>
            <a:pPr>
              <a:lnSpc>
                <a:spcPct val="90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C.C is 16 year old boy who was referred to following a drug induced psychosis due to past trauma. C.C is a young person who grew up without a father, didn’t have a great relationship with his mother and got involved in the wrong crowd. He had previously been arrested for violence, smoking cannabis and last year three of his friends were sentenced for murder. His relationship with his mother was difficult. I started mediation sessions between mum and C.C to help them build their relationship. These sessions have helped them to have an amazing relationship and communicate effectively. </a:t>
            </a:r>
          </a:p>
          <a:p>
            <a:pPr>
              <a:lnSpc>
                <a:spcPct val="90000"/>
              </a:lnSpc>
            </a:pPr>
            <a:endParaRPr lang="en-US" sz="1700" dirty="0">
              <a:solidFill>
                <a:schemeClr val="tx1"/>
              </a:solidFill>
            </a:endParaRPr>
          </a:p>
        </p:txBody>
      </p:sp>
      <p:sp>
        <p:nvSpPr>
          <p:cNvPr id="4" name="Footer Placeholder 3">
            <a:extLst>
              <a:ext uri="{FF2B5EF4-FFF2-40B4-BE49-F238E27FC236}">
                <a16:creationId xmlns:a16="http://schemas.microsoft.com/office/drawing/2014/main" id="{53247A49-BD31-4E9A-B8A1-37DA63039343}"/>
              </a:ext>
            </a:extLst>
          </p:cNvPr>
          <p:cNvSpPr>
            <a:spLocks noGrp="1"/>
          </p:cNvSpPr>
          <p:nvPr>
            <p:ph type="ftr" sz="quarter" idx="11"/>
          </p:nvPr>
        </p:nvSpPr>
        <p:spPr>
          <a:xfrm>
            <a:off x="3028950" y="6492240"/>
            <a:ext cx="30861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E7DCD9C7-B30C-41B3-91E7-F3190E8027B9}"/>
              </a:ext>
            </a:extLst>
          </p:cNvPr>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lgn="r">
              <a:spcAft>
                <a:spcPts val="600"/>
              </a:spcAft>
            </a:pPr>
            <a:fld id="{E1C6CFE5-8434-9542-88FD-C45542DBB53B}" type="slidenum">
              <a:rPr lang="en-US" smtClean="0">
                <a:solidFill>
                  <a:schemeClr val="tx1">
                    <a:tint val="75000"/>
                  </a:schemeClr>
                </a:solidFill>
              </a:rPr>
              <a:pPr algn="r">
                <a:spcAft>
                  <a:spcPts val="600"/>
                </a:spcAft>
              </a:pPr>
              <a:t>8</a:t>
            </a:fld>
            <a:endParaRPr lang="en-US">
              <a:solidFill>
                <a:schemeClr val="tx1">
                  <a:tint val="75000"/>
                </a:schemeClr>
              </a:solidFill>
            </a:endParaRPr>
          </a:p>
        </p:txBody>
      </p:sp>
    </p:spTree>
    <p:extLst>
      <p:ext uri="{BB962C8B-B14F-4D97-AF65-F5344CB8AC3E}">
        <p14:creationId xmlns:p14="http://schemas.microsoft.com/office/powerpoint/2010/main" val="422833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15B3-74AA-407E-8FD6-F5D8DA93EE14}"/>
              </a:ext>
            </a:extLst>
          </p:cNvPr>
          <p:cNvSpPr>
            <a:spLocks noGrp="1"/>
          </p:cNvSpPr>
          <p:nvPr>
            <p:ph type="title"/>
          </p:nvPr>
        </p:nvSpPr>
        <p:spPr>
          <a:xfrm>
            <a:off x="865213" y="1239927"/>
            <a:ext cx="3006440" cy="4680583"/>
          </a:xfrm>
        </p:spPr>
        <p:txBody>
          <a:bodyPr vert="horz" lIns="91440" tIns="45720" rIns="91440" bIns="45720" rtlCol="0" anchor="ctr">
            <a:normAutofit/>
          </a:bodyPr>
          <a:lstStyle/>
          <a:p>
            <a:r>
              <a:rPr lang="en-US" sz="4500" kern="1200" dirty="0">
                <a:solidFill>
                  <a:schemeClr val="tx1"/>
                </a:solidFill>
                <a:latin typeface="+mj-lt"/>
                <a:ea typeface="+mj-ea"/>
                <a:cs typeface="+mj-cs"/>
              </a:rPr>
              <a:t>O</a:t>
            </a:r>
            <a:r>
              <a:rPr lang="en-US" sz="4500" dirty="0">
                <a:solidFill>
                  <a:schemeClr val="tx1"/>
                </a:solidFill>
                <a:latin typeface="+mj-lt"/>
              </a:rPr>
              <a:t>utcome</a:t>
            </a:r>
            <a:r>
              <a:rPr lang="en-US" sz="4500"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4F5C2060-1E1C-48B3-B463-6A2BC6AD048B}"/>
              </a:ext>
            </a:extLst>
          </p:cNvPr>
          <p:cNvSpPr>
            <a:spLocks noGrp="1"/>
          </p:cNvSpPr>
          <p:nvPr>
            <p:ph idx="1"/>
          </p:nvPr>
        </p:nvSpPr>
        <p:spPr>
          <a:xfrm>
            <a:off x="4718942" y="1239927"/>
            <a:ext cx="3728868" cy="4680583"/>
          </a:xfrm>
        </p:spPr>
        <p:txBody>
          <a:bodyPr vert="horz" lIns="91440" tIns="45720" rIns="91440" bIns="45720" rtlCol="0" anchor="ctr">
            <a:normAutofit/>
          </a:bodyPr>
          <a:lstStyle/>
          <a:p>
            <a:pPr>
              <a:lnSpc>
                <a:spcPct val="90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I supported C.C to get a local college which had a football programme. C.C has kept out of trouble and is currently re-doing his GCSE English and Maths and working towards level 3 Extended Diploma in Sport and Exercise. We have been able to support C.C in purchasing a new laptop so that he can continue to do his college work and have paid for additional football training sessions within an academy to better his performance overall. Our intervention was timely to C.C in preventing him continuing a life of violence and poor relationship with his mother.</a:t>
            </a:r>
            <a:endParaRPr lang="en-US" sz="1700" dirty="0">
              <a:solidFill>
                <a:schemeClr val="tx1"/>
              </a:solidFill>
            </a:endParaRPr>
          </a:p>
        </p:txBody>
      </p:sp>
      <p:sp>
        <p:nvSpPr>
          <p:cNvPr id="4" name="Footer Placeholder 3">
            <a:extLst>
              <a:ext uri="{FF2B5EF4-FFF2-40B4-BE49-F238E27FC236}">
                <a16:creationId xmlns:a16="http://schemas.microsoft.com/office/drawing/2014/main" id="{53247A49-BD31-4E9A-B8A1-37DA63039343}"/>
              </a:ext>
            </a:extLst>
          </p:cNvPr>
          <p:cNvSpPr>
            <a:spLocks noGrp="1"/>
          </p:cNvSpPr>
          <p:nvPr>
            <p:ph type="ftr" sz="quarter" idx="11"/>
          </p:nvPr>
        </p:nvSpPr>
        <p:spPr>
          <a:xfrm>
            <a:off x="3028950" y="6492240"/>
            <a:ext cx="3086100" cy="365125"/>
          </a:xfrm>
        </p:spPr>
        <p:txBody>
          <a:bodyPr vert="horz" lIns="91440" tIns="45720" rIns="91440" bIns="45720" rtlCol="0" anchor="ctr">
            <a:normAutofit/>
          </a:bodyPr>
          <a:lstStyle/>
          <a:p>
            <a:pPr algn="ctr">
              <a:spcAft>
                <a:spcPts val="600"/>
              </a:spcAft>
            </a:pPr>
            <a:r>
              <a:rPr lang="en-US" kern="1200">
                <a:solidFill>
                  <a:schemeClr val="tx1">
                    <a:tint val="75000"/>
                  </a:schemeClr>
                </a:solidFill>
                <a:latin typeface="+mn-lt"/>
                <a:ea typeface="+mn-ea"/>
                <a:cs typeface="+mn-cs"/>
              </a:rPr>
              <a:t>Presentation title</a:t>
            </a:r>
          </a:p>
        </p:txBody>
      </p:sp>
      <p:sp>
        <p:nvSpPr>
          <p:cNvPr id="5" name="Slide Number Placeholder 4">
            <a:extLst>
              <a:ext uri="{FF2B5EF4-FFF2-40B4-BE49-F238E27FC236}">
                <a16:creationId xmlns:a16="http://schemas.microsoft.com/office/drawing/2014/main" id="{E7DCD9C7-B30C-41B3-91E7-F3190E8027B9}"/>
              </a:ext>
            </a:extLst>
          </p:cNvPr>
          <p:cNvSpPr>
            <a:spLocks noGrp="1"/>
          </p:cNvSpPr>
          <p:nvPr>
            <p:ph type="sldNum" sz="quarter" idx="12"/>
          </p:nvPr>
        </p:nvSpPr>
        <p:spPr>
          <a:xfrm>
            <a:off x="6457950" y="6492240"/>
            <a:ext cx="1403811" cy="365125"/>
          </a:xfrm>
        </p:spPr>
        <p:txBody>
          <a:bodyPr vert="horz" lIns="91440" tIns="45720" rIns="91440" bIns="45720" rtlCol="0" anchor="ctr">
            <a:normAutofit/>
          </a:bodyPr>
          <a:lstStyle/>
          <a:p>
            <a:pPr algn="r">
              <a:spcAft>
                <a:spcPts val="600"/>
              </a:spcAft>
            </a:pPr>
            <a:fld id="{E1C6CFE5-8434-9542-88FD-C45542DBB53B}" type="slidenum">
              <a:rPr lang="en-US" smtClean="0">
                <a:solidFill>
                  <a:schemeClr val="tx1">
                    <a:tint val="75000"/>
                  </a:schemeClr>
                </a:solidFill>
              </a:rPr>
              <a:pPr algn="r">
                <a:spcAft>
                  <a:spcPts val="600"/>
                </a:spcAft>
              </a:pPr>
              <a:t>9</a:t>
            </a:fld>
            <a:endParaRPr lang="en-US">
              <a:solidFill>
                <a:schemeClr val="tx1">
                  <a:tint val="75000"/>
                </a:schemeClr>
              </a:solidFill>
            </a:endParaRPr>
          </a:p>
        </p:txBody>
      </p:sp>
    </p:spTree>
    <p:extLst>
      <p:ext uri="{BB962C8B-B14F-4D97-AF65-F5344CB8AC3E}">
        <p14:creationId xmlns:p14="http://schemas.microsoft.com/office/powerpoint/2010/main" val="1797566673"/>
      </p:ext>
    </p:extLst>
  </p:cSld>
  <p:clrMapOvr>
    <a:masterClrMapping/>
  </p:clrMapOvr>
</p:sld>
</file>

<file path=ppt/theme/theme1.xml><?xml version="1.0" encoding="utf-8"?>
<a:theme xmlns:a="http://schemas.openxmlformats.org/drawingml/2006/main" name="1_Office Theme">
  <a:themeElements>
    <a:clrScheme name="St Giles 2019 Colours">
      <a:dk1>
        <a:srgbClr val="000000"/>
      </a:dk1>
      <a:lt1>
        <a:srgbClr val="FFFFFF"/>
      </a:lt1>
      <a:dk2>
        <a:srgbClr val="F6C112"/>
      </a:dk2>
      <a:lt2>
        <a:srgbClr val="FFFFFF"/>
      </a:lt2>
      <a:accent1>
        <a:srgbClr val="281257"/>
      </a:accent1>
      <a:accent2>
        <a:srgbClr val="9287AB"/>
      </a:accent2>
      <a:accent3>
        <a:srgbClr val="D3CFDD"/>
      </a:accent3>
      <a:accent4>
        <a:srgbClr val="F6C112"/>
      </a:accent4>
      <a:accent5>
        <a:srgbClr val="F8DA70"/>
      </a:accent5>
      <a:accent6>
        <a:srgbClr val="FBECB8"/>
      </a:accent6>
      <a:hlink>
        <a:srgbClr val="F6C112"/>
      </a:hlink>
      <a:folHlink>
        <a:srgbClr val="F6C11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Office Theme">
  <a:themeElements>
    <a:clrScheme name="St Giles 2019 Colours">
      <a:dk1>
        <a:srgbClr val="000000"/>
      </a:dk1>
      <a:lt1>
        <a:srgbClr val="FFFFFF"/>
      </a:lt1>
      <a:dk2>
        <a:srgbClr val="F6C112"/>
      </a:dk2>
      <a:lt2>
        <a:srgbClr val="FFFFFF"/>
      </a:lt2>
      <a:accent1>
        <a:srgbClr val="281257"/>
      </a:accent1>
      <a:accent2>
        <a:srgbClr val="9287AB"/>
      </a:accent2>
      <a:accent3>
        <a:srgbClr val="D3CFDD"/>
      </a:accent3>
      <a:accent4>
        <a:srgbClr val="F6C112"/>
      </a:accent4>
      <a:accent5>
        <a:srgbClr val="F8DA70"/>
      </a:accent5>
      <a:accent6>
        <a:srgbClr val="FBECB8"/>
      </a:accent6>
      <a:hlink>
        <a:srgbClr val="F6C112"/>
      </a:hlink>
      <a:folHlink>
        <a:srgbClr val="F6C11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5658</TotalTime>
  <Words>689</Words>
  <Application>Microsoft Office PowerPoint</Application>
  <PresentationFormat>On-screen Show (4:3)</PresentationFormat>
  <Paragraphs>134</Paragraphs>
  <Slides>15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.AppleSystemUIFont</vt:lpstr>
      <vt:lpstr>Arial</vt:lpstr>
      <vt:lpstr>Calibri</vt:lpstr>
      <vt:lpstr>Calibri Light</vt:lpstr>
      <vt:lpstr>1_Office Theme</vt:lpstr>
      <vt:lpstr>10_Office Theme</vt:lpstr>
      <vt:lpstr>Paediatric / Youth Violence</vt:lpstr>
      <vt:lpstr>St. Giles Trust</vt:lpstr>
      <vt:lpstr>PowerPoint Presentation</vt:lpstr>
      <vt:lpstr>St Giles Hospital Projects</vt:lpstr>
      <vt:lpstr>The offer</vt:lpstr>
      <vt:lpstr>Our staff</vt:lpstr>
      <vt:lpstr>The Result</vt:lpstr>
      <vt:lpstr>Case study  </vt:lpstr>
      <vt:lpstr>Outcome </vt:lpstr>
      <vt:lpstr>Interventions delivered</vt:lpstr>
      <vt:lpstr>Community interventions delivered</vt:lpstr>
      <vt:lpstr>ACTIVITY </vt:lpstr>
      <vt:lpstr>PowerPoint Presentation</vt:lpstr>
      <vt:lpstr>Referral routes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pwalker</dc:creator>
  <cp:lastModifiedBy>Peter Walker</cp:lastModifiedBy>
  <cp:revision>45</cp:revision>
  <dcterms:created xsi:type="dcterms:W3CDTF">2020-03-08T23:30:09Z</dcterms:created>
  <dcterms:modified xsi:type="dcterms:W3CDTF">2022-05-17T16:27:27Z</dcterms:modified>
</cp:coreProperties>
</file>