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276" r:id="rId3"/>
    <p:sldId id="275" r:id="rId4"/>
    <p:sldId id="277" r:id="rId5"/>
    <p:sldId id="278" r:id="rId6"/>
    <p:sldId id="300" r:id="rId7"/>
    <p:sldId id="279" r:id="rId8"/>
    <p:sldId id="280" r:id="rId9"/>
    <p:sldId id="282" r:id="rId10"/>
    <p:sldId id="283" r:id="rId11"/>
    <p:sldId id="285" r:id="rId12"/>
    <p:sldId id="286" r:id="rId13"/>
    <p:sldId id="288" r:id="rId14"/>
    <p:sldId id="287" r:id="rId15"/>
    <p:sldId id="284" r:id="rId16"/>
    <p:sldId id="289" r:id="rId17"/>
    <p:sldId id="301" r:id="rId18"/>
    <p:sldId id="290" r:id="rId19"/>
    <p:sldId id="292" r:id="rId20"/>
    <p:sldId id="291" r:id="rId21"/>
    <p:sldId id="302" r:id="rId22"/>
    <p:sldId id="293" r:id="rId23"/>
    <p:sldId id="294" r:id="rId24"/>
    <p:sldId id="295" r:id="rId25"/>
    <p:sldId id="296" r:id="rId26"/>
    <p:sldId id="297" r:id="rId27"/>
    <p:sldId id="298" r:id="rId28"/>
    <p:sldId id="299"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2" r:id="rId57"/>
    <p:sldId id="331" r:id="rId58"/>
    <p:sldId id="333" r:id="rId59"/>
    <p:sldId id="334" r:id="rId60"/>
    <p:sldId id="335" r:id="rId61"/>
    <p:sldId id="336" r:id="rId62"/>
    <p:sldId id="337"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94660"/>
  </p:normalViewPr>
  <p:slideViewPr>
    <p:cSldViewPr>
      <p:cViewPr>
        <p:scale>
          <a:sx n="118" d="100"/>
          <a:sy n="118" d="100"/>
        </p:scale>
        <p:origin x="18" y="9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DEB80-30A5-4220-AAEE-1B1EE6C79EE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2FD5D343-91A9-4120-8876-6CEF1C5D4F3F}">
      <dgm:prSet/>
      <dgm:spPr/>
      <dgm:t>
        <a:bodyPr/>
        <a:lstStyle/>
        <a:p>
          <a:pPr rtl="0"/>
          <a:r>
            <a:rPr lang="en-US" dirty="0" smtClean="0"/>
            <a:t>Terminology </a:t>
          </a:r>
          <a:endParaRPr lang="en-US" dirty="0"/>
        </a:p>
      </dgm:t>
    </dgm:pt>
    <dgm:pt modelId="{3F0317CD-4245-4CCD-AABA-2252F4027A45}" type="parTrans" cxnId="{3E7C3080-F86E-47D9-BD82-C2C5A1FA5B85}">
      <dgm:prSet/>
      <dgm:spPr/>
      <dgm:t>
        <a:bodyPr/>
        <a:lstStyle/>
        <a:p>
          <a:endParaRPr lang="en-US"/>
        </a:p>
      </dgm:t>
    </dgm:pt>
    <dgm:pt modelId="{3D91188A-0111-492B-90C7-9BB0B805ED4A}" type="sibTrans" cxnId="{3E7C3080-F86E-47D9-BD82-C2C5A1FA5B85}">
      <dgm:prSet/>
      <dgm:spPr/>
      <dgm:t>
        <a:bodyPr/>
        <a:lstStyle/>
        <a:p>
          <a:endParaRPr lang="en-US"/>
        </a:p>
      </dgm:t>
    </dgm:pt>
    <dgm:pt modelId="{79CD4A4F-5E2B-4C57-BC51-EEF9438B6676}">
      <dgm:prSet/>
      <dgm:spPr/>
      <dgm:t>
        <a:bodyPr/>
        <a:lstStyle/>
        <a:p>
          <a:pPr rtl="0"/>
          <a:r>
            <a:rPr lang="en-US" dirty="0" smtClean="0"/>
            <a:t>Cloning Steps (Data Refresh)</a:t>
          </a:r>
          <a:endParaRPr lang="en-US" dirty="0"/>
        </a:p>
      </dgm:t>
    </dgm:pt>
    <dgm:pt modelId="{D0D1290C-7B22-4220-9AC0-16758A7BD482}" type="parTrans" cxnId="{D02000B8-726D-4D83-AFD5-F338222203A8}">
      <dgm:prSet/>
      <dgm:spPr/>
      <dgm:t>
        <a:bodyPr/>
        <a:lstStyle/>
        <a:p>
          <a:endParaRPr lang="en-US"/>
        </a:p>
      </dgm:t>
    </dgm:pt>
    <dgm:pt modelId="{3FD2ACFC-BF4E-40BF-9B56-C6DC19CD7AFA}" type="sibTrans" cxnId="{D02000B8-726D-4D83-AFD5-F338222203A8}">
      <dgm:prSet/>
      <dgm:spPr/>
      <dgm:t>
        <a:bodyPr/>
        <a:lstStyle/>
        <a:p>
          <a:endParaRPr lang="en-US"/>
        </a:p>
      </dgm:t>
    </dgm:pt>
    <dgm:pt modelId="{580253CE-5B79-40DD-98F6-AC353FDA3055}">
      <dgm:prSet/>
      <dgm:spPr/>
      <dgm:t>
        <a:bodyPr/>
        <a:lstStyle/>
        <a:p>
          <a:pPr rtl="0"/>
          <a:r>
            <a:rPr lang="en-US" smtClean="0"/>
            <a:t>Mecu/Becu</a:t>
          </a:r>
          <a:endParaRPr lang="en-US"/>
        </a:p>
      </dgm:t>
    </dgm:pt>
    <dgm:pt modelId="{01E6889D-9B83-4CBA-B0EE-9F2B4EBBAA4A}" type="parTrans" cxnId="{C44280B1-F970-45A0-91E0-0B5C6F04293F}">
      <dgm:prSet/>
      <dgm:spPr/>
      <dgm:t>
        <a:bodyPr/>
        <a:lstStyle/>
        <a:p>
          <a:endParaRPr lang="en-US"/>
        </a:p>
      </dgm:t>
    </dgm:pt>
    <dgm:pt modelId="{744D2CA4-33DF-4417-8CAF-AF25800E7EE4}" type="sibTrans" cxnId="{C44280B1-F970-45A0-91E0-0B5C6F04293F}">
      <dgm:prSet/>
      <dgm:spPr/>
      <dgm:t>
        <a:bodyPr/>
        <a:lstStyle/>
        <a:p>
          <a:endParaRPr lang="en-US"/>
        </a:p>
      </dgm:t>
    </dgm:pt>
    <dgm:pt modelId="{DBFD22E6-47BF-4B49-85C5-28404F9BA0A6}">
      <dgm:prSet/>
      <dgm:spPr/>
      <dgm:t>
        <a:bodyPr/>
        <a:lstStyle/>
        <a:p>
          <a:pPr rtl="0"/>
          <a:r>
            <a:rPr lang="en-US" dirty="0" smtClean="0"/>
            <a:t>Directories</a:t>
          </a:r>
          <a:endParaRPr lang="en-US" dirty="0"/>
        </a:p>
      </dgm:t>
    </dgm:pt>
    <dgm:pt modelId="{858846AC-9BC8-4AD8-8EAE-51CF484511B0}" type="parTrans" cxnId="{7EB88B17-3B3E-400D-BD29-B719394EE8C2}">
      <dgm:prSet/>
      <dgm:spPr/>
      <dgm:t>
        <a:bodyPr/>
        <a:lstStyle/>
        <a:p>
          <a:endParaRPr lang="en-US"/>
        </a:p>
      </dgm:t>
    </dgm:pt>
    <dgm:pt modelId="{D11C9572-E30C-4B6F-95BA-CE5CBEA8C285}" type="sibTrans" cxnId="{7EB88B17-3B3E-400D-BD29-B719394EE8C2}">
      <dgm:prSet/>
      <dgm:spPr/>
      <dgm:t>
        <a:bodyPr/>
        <a:lstStyle/>
        <a:p>
          <a:endParaRPr lang="en-US"/>
        </a:p>
      </dgm:t>
    </dgm:pt>
    <dgm:pt modelId="{EC898730-371E-482E-80A5-C412C0FF8F1A}" type="pres">
      <dgm:prSet presAssocID="{386DEB80-30A5-4220-AAEE-1B1EE6C79EE5}" presName="linear" presStyleCnt="0">
        <dgm:presLayoutVars>
          <dgm:animLvl val="lvl"/>
          <dgm:resizeHandles val="exact"/>
        </dgm:presLayoutVars>
      </dgm:prSet>
      <dgm:spPr/>
      <dgm:t>
        <a:bodyPr/>
        <a:lstStyle/>
        <a:p>
          <a:endParaRPr lang="en-US"/>
        </a:p>
      </dgm:t>
    </dgm:pt>
    <dgm:pt modelId="{D42B950D-7420-4717-A8E5-4AEE06E2E633}" type="pres">
      <dgm:prSet presAssocID="{2FD5D343-91A9-4120-8876-6CEF1C5D4F3F}" presName="parentText" presStyleLbl="node1" presStyleIdx="0" presStyleCnt="4">
        <dgm:presLayoutVars>
          <dgm:chMax val="0"/>
          <dgm:bulletEnabled val="1"/>
        </dgm:presLayoutVars>
      </dgm:prSet>
      <dgm:spPr/>
      <dgm:t>
        <a:bodyPr/>
        <a:lstStyle/>
        <a:p>
          <a:endParaRPr lang="en-US"/>
        </a:p>
      </dgm:t>
    </dgm:pt>
    <dgm:pt modelId="{D182EAD9-40CB-4601-8001-13A4EC2498F9}" type="pres">
      <dgm:prSet presAssocID="{3D91188A-0111-492B-90C7-9BB0B805ED4A}" presName="spacer" presStyleCnt="0"/>
      <dgm:spPr/>
    </dgm:pt>
    <dgm:pt modelId="{8023FB8C-9E62-4CEF-8BF1-74EB50CB899D}" type="pres">
      <dgm:prSet presAssocID="{DBFD22E6-47BF-4B49-85C5-28404F9BA0A6}" presName="parentText" presStyleLbl="node1" presStyleIdx="1" presStyleCnt="4">
        <dgm:presLayoutVars>
          <dgm:chMax val="0"/>
          <dgm:bulletEnabled val="1"/>
        </dgm:presLayoutVars>
      </dgm:prSet>
      <dgm:spPr/>
      <dgm:t>
        <a:bodyPr/>
        <a:lstStyle/>
        <a:p>
          <a:endParaRPr lang="en-US"/>
        </a:p>
      </dgm:t>
    </dgm:pt>
    <dgm:pt modelId="{1C4C77CD-026D-4721-B2CA-F0E1E5FDC611}" type="pres">
      <dgm:prSet presAssocID="{D11C9572-E30C-4B6F-95BA-CE5CBEA8C285}" presName="spacer" presStyleCnt="0"/>
      <dgm:spPr/>
    </dgm:pt>
    <dgm:pt modelId="{1A74442E-1B53-4C87-BBE0-C95293462B95}" type="pres">
      <dgm:prSet presAssocID="{79CD4A4F-5E2B-4C57-BC51-EEF9438B6676}" presName="parentText" presStyleLbl="node1" presStyleIdx="2" presStyleCnt="4">
        <dgm:presLayoutVars>
          <dgm:chMax val="0"/>
          <dgm:bulletEnabled val="1"/>
        </dgm:presLayoutVars>
      </dgm:prSet>
      <dgm:spPr/>
      <dgm:t>
        <a:bodyPr/>
        <a:lstStyle/>
        <a:p>
          <a:endParaRPr lang="en-US"/>
        </a:p>
      </dgm:t>
    </dgm:pt>
    <dgm:pt modelId="{AD79D0CD-4456-40B9-94F1-5B997C1D4943}" type="pres">
      <dgm:prSet presAssocID="{3FD2ACFC-BF4E-40BF-9B56-C6DC19CD7AFA}" presName="spacer" presStyleCnt="0"/>
      <dgm:spPr/>
    </dgm:pt>
    <dgm:pt modelId="{655064FE-07A2-4BF5-91B3-EA1AF2414376}" type="pres">
      <dgm:prSet presAssocID="{580253CE-5B79-40DD-98F6-AC353FDA3055}" presName="parentText" presStyleLbl="node1" presStyleIdx="3" presStyleCnt="4">
        <dgm:presLayoutVars>
          <dgm:chMax val="0"/>
          <dgm:bulletEnabled val="1"/>
        </dgm:presLayoutVars>
      </dgm:prSet>
      <dgm:spPr/>
      <dgm:t>
        <a:bodyPr/>
        <a:lstStyle/>
        <a:p>
          <a:endParaRPr lang="en-US"/>
        </a:p>
      </dgm:t>
    </dgm:pt>
  </dgm:ptLst>
  <dgm:cxnLst>
    <dgm:cxn modelId="{025AA427-561A-4731-9AA7-8FF79A7304E6}" type="presOf" srcId="{386DEB80-30A5-4220-AAEE-1B1EE6C79EE5}" destId="{EC898730-371E-482E-80A5-C412C0FF8F1A}" srcOrd="0" destOrd="0" presId="urn:microsoft.com/office/officeart/2005/8/layout/vList2"/>
    <dgm:cxn modelId="{C44280B1-F970-45A0-91E0-0B5C6F04293F}" srcId="{386DEB80-30A5-4220-AAEE-1B1EE6C79EE5}" destId="{580253CE-5B79-40DD-98F6-AC353FDA3055}" srcOrd="3" destOrd="0" parTransId="{01E6889D-9B83-4CBA-B0EE-9F2B4EBBAA4A}" sibTransId="{744D2CA4-33DF-4417-8CAF-AF25800E7EE4}"/>
    <dgm:cxn modelId="{7EB88B17-3B3E-400D-BD29-B719394EE8C2}" srcId="{386DEB80-30A5-4220-AAEE-1B1EE6C79EE5}" destId="{DBFD22E6-47BF-4B49-85C5-28404F9BA0A6}" srcOrd="1" destOrd="0" parTransId="{858846AC-9BC8-4AD8-8EAE-51CF484511B0}" sibTransId="{D11C9572-E30C-4B6F-95BA-CE5CBEA8C285}"/>
    <dgm:cxn modelId="{D02000B8-726D-4D83-AFD5-F338222203A8}" srcId="{386DEB80-30A5-4220-AAEE-1B1EE6C79EE5}" destId="{79CD4A4F-5E2B-4C57-BC51-EEF9438B6676}" srcOrd="2" destOrd="0" parTransId="{D0D1290C-7B22-4220-9AC0-16758A7BD482}" sibTransId="{3FD2ACFC-BF4E-40BF-9B56-C6DC19CD7AFA}"/>
    <dgm:cxn modelId="{672F33A9-17C1-4A8C-9FE8-D18D9DD247DF}" type="presOf" srcId="{DBFD22E6-47BF-4B49-85C5-28404F9BA0A6}" destId="{8023FB8C-9E62-4CEF-8BF1-74EB50CB899D}" srcOrd="0" destOrd="0" presId="urn:microsoft.com/office/officeart/2005/8/layout/vList2"/>
    <dgm:cxn modelId="{E3C27BEB-4608-4D23-BA7F-6F255C86DA1A}" type="presOf" srcId="{79CD4A4F-5E2B-4C57-BC51-EEF9438B6676}" destId="{1A74442E-1B53-4C87-BBE0-C95293462B95}" srcOrd="0" destOrd="0" presId="urn:microsoft.com/office/officeart/2005/8/layout/vList2"/>
    <dgm:cxn modelId="{A03E542A-FD83-4FE8-A9AA-6F6C3F17E4BA}" type="presOf" srcId="{580253CE-5B79-40DD-98F6-AC353FDA3055}" destId="{655064FE-07A2-4BF5-91B3-EA1AF2414376}" srcOrd="0" destOrd="0" presId="urn:microsoft.com/office/officeart/2005/8/layout/vList2"/>
    <dgm:cxn modelId="{3E7C3080-F86E-47D9-BD82-C2C5A1FA5B85}" srcId="{386DEB80-30A5-4220-AAEE-1B1EE6C79EE5}" destId="{2FD5D343-91A9-4120-8876-6CEF1C5D4F3F}" srcOrd="0" destOrd="0" parTransId="{3F0317CD-4245-4CCD-AABA-2252F4027A45}" sibTransId="{3D91188A-0111-492B-90C7-9BB0B805ED4A}"/>
    <dgm:cxn modelId="{FE5E90F9-35B6-477D-80E2-36FC9EBD41AA}" type="presOf" srcId="{2FD5D343-91A9-4120-8876-6CEF1C5D4F3F}" destId="{D42B950D-7420-4717-A8E5-4AEE06E2E633}" srcOrd="0" destOrd="0" presId="urn:microsoft.com/office/officeart/2005/8/layout/vList2"/>
    <dgm:cxn modelId="{9D7B624A-0AEF-4C4D-B18C-F130D9B4F984}" type="presParOf" srcId="{EC898730-371E-482E-80A5-C412C0FF8F1A}" destId="{D42B950D-7420-4717-A8E5-4AEE06E2E633}" srcOrd="0" destOrd="0" presId="urn:microsoft.com/office/officeart/2005/8/layout/vList2"/>
    <dgm:cxn modelId="{F03CFA4A-B982-4617-B359-72A5184F838F}" type="presParOf" srcId="{EC898730-371E-482E-80A5-C412C0FF8F1A}" destId="{D182EAD9-40CB-4601-8001-13A4EC2498F9}" srcOrd="1" destOrd="0" presId="urn:microsoft.com/office/officeart/2005/8/layout/vList2"/>
    <dgm:cxn modelId="{BCF26735-3E25-4C71-AB65-24A30D973068}" type="presParOf" srcId="{EC898730-371E-482E-80A5-C412C0FF8F1A}" destId="{8023FB8C-9E62-4CEF-8BF1-74EB50CB899D}" srcOrd="2" destOrd="0" presId="urn:microsoft.com/office/officeart/2005/8/layout/vList2"/>
    <dgm:cxn modelId="{FC6220C6-F325-4C94-9892-7DDF8C3EE87B}" type="presParOf" srcId="{EC898730-371E-482E-80A5-C412C0FF8F1A}" destId="{1C4C77CD-026D-4721-B2CA-F0E1E5FDC611}" srcOrd="3" destOrd="0" presId="urn:microsoft.com/office/officeart/2005/8/layout/vList2"/>
    <dgm:cxn modelId="{FB7EA450-BE83-4F2D-AA4B-DC87E8DD7B0E}" type="presParOf" srcId="{EC898730-371E-482E-80A5-C412C0FF8F1A}" destId="{1A74442E-1B53-4C87-BBE0-C95293462B95}" srcOrd="4" destOrd="0" presId="urn:microsoft.com/office/officeart/2005/8/layout/vList2"/>
    <dgm:cxn modelId="{9FACFFA5-30BF-4CAD-85E3-23B82BA49695}" type="presParOf" srcId="{EC898730-371E-482E-80A5-C412C0FF8F1A}" destId="{AD79D0CD-4456-40B9-94F1-5B997C1D4943}" srcOrd="5" destOrd="0" presId="urn:microsoft.com/office/officeart/2005/8/layout/vList2"/>
    <dgm:cxn modelId="{597B4021-2854-4204-A3DC-BD2BDB3209C4}" type="presParOf" srcId="{EC898730-371E-482E-80A5-C412C0FF8F1A}" destId="{655064FE-07A2-4BF5-91B3-EA1AF241437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36D253-1E7C-43D4-8C89-A632D65F8D8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9E1412C-51E0-41B0-A5AA-19ABFD19BC06}">
      <dgm:prSet/>
      <dgm:spPr/>
      <dgm:t>
        <a:bodyPr/>
        <a:lstStyle/>
        <a:p>
          <a:pPr rtl="0"/>
          <a:r>
            <a:rPr lang="en-US" dirty="0" err="1" smtClean="0"/>
            <a:t>Datatel</a:t>
          </a:r>
          <a:r>
            <a:rPr lang="en-US" dirty="0" smtClean="0"/>
            <a:t> Application Server</a:t>
          </a:r>
          <a:endParaRPr lang="en-US" dirty="0"/>
        </a:p>
      </dgm:t>
    </dgm:pt>
    <dgm:pt modelId="{4528DCA1-B961-400C-9D6A-ED8980F29C59}" type="parTrans" cxnId="{66498C3D-93B8-451B-8FE7-50264A4618E4}">
      <dgm:prSet/>
      <dgm:spPr/>
      <dgm:t>
        <a:bodyPr/>
        <a:lstStyle/>
        <a:p>
          <a:endParaRPr lang="en-US"/>
        </a:p>
      </dgm:t>
    </dgm:pt>
    <dgm:pt modelId="{349EEB60-0754-4F78-860D-C84596C18892}" type="sibTrans" cxnId="{66498C3D-93B8-451B-8FE7-50264A4618E4}">
      <dgm:prSet/>
      <dgm:spPr/>
      <dgm:t>
        <a:bodyPr/>
        <a:lstStyle/>
        <a:p>
          <a:endParaRPr lang="en-US"/>
        </a:p>
      </dgm:t>
    </dgm:pt>
    <dgm:pt modelId="{266C7848-8219-40B2-9B7E-DD483844BA3A}">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Colleague </a:t>
          </a:r>
          <a:r>
            <a:rPr lang="en-US" sz="3200" kern="1200" dirty="0" err="1" smtClean="0">
              <a:solidFill>
                <a:schemeClr val="accent1">
                  <a:lumMod val="75000"/>
                </a:schemeClr>
              </a:solidFill>
              <a:latin typeface="+mn-lt"/>
              <a:ea typeface="+mn-ea"/>
              <a:cs typeface="+mn-cs"/>
            </a:rPr>
            <a:t>executables</a:t>
          </a:r>
          <a:r>
            <a:rPr lang="en-US" sz="3200" kern="1200" dirty="0" smtClean="0">
              <a:solidFill>
                <a:schemeClr val="accent1">
                  <a:lumMod val="75000"/>
                </a:schemeClr>
              </a:solidFill>
              <a:latin typeface="+mn-lt"/>
              <a:ea typeface="+mn-ea"/>
              <a:cs typeface="+mn-cs"/>
            </a:rPr>
            <a:t>, running on a </a:t>
          </a:r>
          <a:r>
            <a:rPr lang="en-US" sz="3200" kern="1200" dirty="0" err="1" smtClean="0">
              <a:solidFill>
                <a:schemeClr val="accent1">
                  <a:lumMod val="75000"/>
                </a:schemeClr>
              </a:solidFill>
              <a:latin typeface="+mn-lt"/>
              <a:ea typeface="+mn-ea"/>
              <a:cs typeface="+mn-cs"/>
            </a:rPr>
            <a:t>UniData</a:t>
          </a:r>
          <a:r>
            <a:rPr lang="en-US" sz="3200" kern="1200" dirty="0" smtClean="0">
              <a:solidFill>
                <a:schemeClr val="accent1">
                  <a:lumMod val="75000"/>
                </a:schemeClr>
              </a:solidFill>
              <a:latin typeface="+mn-lt"/>
              <a:ea typeface="+mn-ea"/>
              <a:cs typeface="+mn-cs"/>
            </a:rPr>
            <a:t> virtual machine (VM), and the DMI Listener, that work together to make the Colleague application run. In Release 18 architecture, the database does not reside on this server. Clients will likely have “production”, “test,” and “development” application servers.</a:t>
          </a:r>
          <a:endParaRPr lang="en-US" sz="3200" kern="1200" dirty="0">
            <a:solidFill>
              <a:schemeClr val="accent1">
                <a:lumMod val="75000"/>
              </a:schemeClr>
            </a:solidFill>
            <a:latin typeface="+mn-lt"/>
            <a:ea typeface="+mn-ea"/>
            <a:cs typeface="+mn-cs"/>
          </a:endParaRPr>
        </a:p>
      </dgm:t>
    </dgm:pt>
    <dgm:pt modelId="{613B2F4D-46B2-4033-A88E-EEB16B012543}" type="parTrans" cxnId="{C6D7E52A-1AC2-49F9-8DB6-4EB875FF5150}">
      <dgm:prSet/>
      <dgm:spPr/>
      <dgm:t>
        <a:bodyPr/>
        <a:lstStyle/>
        <a:p>
          <a:endParaRPr lang="en-US"/>
        </a:p>
      </dgm:t>
    </dgm:pt>
    <dgm:pt modelId="{2246F54D-EF74-4C8B-B25F-26ABF54698F6}" type="sibTrans" cxnId="{C6D7E52A-1AC2-49F9-8DB6-4EB875FF5150}">
      <dgm:prSet/>
      <dgm:spPr/>
      <dgm:t>
        <a:bodyPr/>
        <a:lstStyle/>
        <a:p>
          <a:endParaRPr lang="en-US"/>
        </a:p>
      </dgm:t>
    </dgm:pt>
    <dgm:pt modelId="{3481F815-CB4F-4DCC-85E0-779EA37D39AE}" type="pres">
      <dgm:prSet presAssocID="{6B36D253-1E7C-43D4-8C89-A632D65F8D83}" presName="linear" presStyleCnt="0">
        <dgm:presLayoutVars>
          <dgm:dir/>
          <dgm:animLvl val="lvl"/>
          <dgm:resizeHandles val="exact"/>
        </dgm:presLayoutVars>
      </dgm:prSet>
      <dgm:spPr/>
      <dgm:t>
        <a:bodyPr/>
        <a:lstStyle/>
        <a:p>
          <a:endParaRPr lang="en-US"/>
        </a:p>
      </dgm:t>
    </dgm:pt>
    <dgm:pt modelId="{644D2D6F-95E2-4AAF-B3D8-A7132E7D6548}" type="pres">
      <dgm:prSet presAssocID="{C9E1412C-51E0-41B0-A5AA-19ABFD19BC06}" presName="parentLin" presStyleCnt="0"/>
      <dgm:spPr/>
    </dgm:pt>
    <dgm:pt modelId="{CCE06D5E-39DE-466A-8314-0B6D3F732ACA}" type="pres">
      <dgm:prSet presAssocID="{C9E1412C-51E0-41B0-A5AA-19ABFD19BC06}" presName="parentLeftMargin" presStyleLbl="node1" presStyleIdx="0" presStyleCnt="1"/>
      <dgm:spPr/>
      <dgm:t>
        <a:bodyPr/>
        <a:lstStyle/>
        <a:p>
          <a:endParaRPr lang="en-US"/>
        </a:p>
      </dgm:t>
    </dgm:pt>
    <dgm:pt modelId="{12E1AF10-1647-4B10-B535-2C258C1408EA}" type="pres">
      <dgm:prSet presAssocID="{C9E1412C-51E0-41B0-A5AA-19ABFD19BC06}" presName="parentText" presStyleLbl="node1" presStyleIdx="0" presStyleCnt="1">
        <dgm:presLayoutVars>
          <dgm:chMax val="0"/>
          <dgm:bulletEnabled val="1"/>
        </dgm:presLayoutVars>
      </dgm:prSet>
      <dgm:spPr/>
      <dgm:t>
        <a:bodyPr/>
        <a:lstStyle/>
        <a:p>
          <a:endParaRPr lang="en-US"/>
        </a:p>
      </dgm:t>
    </dgm:pt>
    <dgm:pt modelId="{E7A4ECE0-B872-4510-8CF8-BABEE36BD387}" type="pres">
      <dgm:prSet presAssocID="{C9E1412C-51E0-41B0-A5AA-19ABFD19BC06}" presName="negativeSpace" presStyleCnt="0"/>
      <dgm:spPr/>
    </dgm:pt>
    <dgm:pt modelId="{AF17B70C-A18C-4BBC-B1FE-1190977DBE27}" type="pres">
      <dgm:prSet presAssocID="{C9E1412C-51E0-41B0-A5AA-19ABFD19BC06}" presName="childText" presStyleLbl="conFgAcc1" presStyleIdx="0" presStyleCnt="1">
        <dgm:presLayoutVars>
          <dgm:bulletEnabled val="1"/>
        </dgm:presLayoutVars>
      </dgm:prSet>
      <dgm:spPr/>
      <dgm:t>
        <a:bodyPr/>
        <a:lstStyle/>
        <a:p>
          <a:endParaRPr lang="en-US"/>
        </a:p>
      </dgm:t>
    </dgm:pt>
  </dgm:ptLst>
  <dgm:cxnLst>
    <dgm:cxn modelId="{66498C3D-93B8-451B-8FE7-50264A4618E4}" srcId="{6B36D253-1E7C-43D4-8C89-A632D65F8D83}" destId="{C9E1412C-51E0-41B0-A5AA-19ABFD19BC06}" srcOrd="0" destOrd="0" parTransId="{4528DCA1-B961-400C-9D6A-ED8980F29C59}" sibTransId="{349EEB60-0754-4F78-860D-C84596C18892}"/>
    <dgm:cxn modelId="{7C6443D1-D9AD-47F2-B17F-38649E3F7B37}" type="presOf" srcId="{266C7848-8219-40B2-9B7E-DD483844BA3A}" destId="{AF17B70C-A18C-4BBC-B1FE-1190977DBE27}" srcOrd="0" destOrd="0" presId="urn:microsoft.com/office/officeart/2005/8/layout/list1"/>
    <dgm:cxn modelId="{DC4A6A46-0A91-421F-BBB7-F07537EF408B}" type="presOf" srcId="{6B36D253-1E7C-43D4-8C89-A632D65F8D83}" destId="{3481F815-CB4F-4DCC-85E0-779EA37D39AE}" srcOrd="0" destOrd="0" presId="urn:microsoft.com/office/officeart/2005/8/layout/list1"/>
    <dgm:cxn modelId="{C6D7E52A-1AC2-49F9-8DB6-4EB875FF5150}" srcId="{C9E1412C-51E0-41B0-A5AA-19ABFD19BC06}" destId="{266C7848-8219-40B2-9B7E-DD483844BA3A}" srcOrd="0" destOrd="0" parTransId="{613B2F4D-46B2-4033-A88E-EEB16B012543}" sibTransId="{2246F54D-EF74-4C8B-B25F-26ABF54698F6}"/>
    <dgm:cxn modelId="{187AF3B1-35AF-4B74-A4FD-2ED2D77C2F49}" type="presOf" srcId="{C9E1412C-51E0-41B0-A5AA-19ABFD19BC06}" destId="{12E1AF10-1647-4B10-B535-2C258C1408EA}" srcOrd="1" destOrd="0" presId="urn:microsoft.com/office/officeart/2005/8/layout/list1"/>
    <dgm:cxn modelId="{F268C1DF-0555-4EE0-8ADB-0C490153D44E}" type="presOf" srcId="{C9E1412C-51E0-41B0-A5AA-19ABFD19BC06}" destId="{CCE06D5E-39DE-466A-8314-0B6D3F732ACA}" srcOrd="0" destOrd="0" presId="urn:microsoft.com/office/officeart/2005/8/layout/list1"/>
    <dgm:cxn modelId="{0AF41884-A625-4AA8-AC8D-0170DC607E32}" type="presParOf" srcId="{3481F815-CB4F-4DCC-85E0-779EA37D39AE}" destId="{644D2D6F-95E2-4AAF-B3D8-A7132E7D6548}" srcOrd="0" destOrd="0" presId="urn:microsoft.com/office/officeart/2005/8/layout/list1"/>
    <dgm:cxn modelId="{A55FF1A8-D056-43F8-979E-E318C90B177E}" type="presParOf" srcId="{644D2D6F-95E2-4AAF-B3D8-A7132E7D6548}" destId="{CCE06D5E-39DE-466A-8314-0B6D3F732ACA}" srcOrd="0" destOrd="0" presId="urn:microsoft.com/office/officeart/2005/8/layout/list1"/>
    <dgm:cxn modelId="{63A11562-E09E-457C-A96F-2CD6580A8A7A}" type="presParOf" srcId="{644D2D6F-95E2-4AAF-B3D8-A7132E7D6548}" destId="{12E1AF10-1647-4B10-B535-2C258C1408EA}" srcOrd="1" destOrd="0" presId="urn:microsoft.com/office/officeart/2005/8/layout/list1"/>
    <dgm:cxn modelId="{72B5307D-9873-48FC-AB05-EBD4FAC5CB1D}" type="presParOf" srcId="{3481F815-CB4F-4DCC-85E0-779EA37D39AE}" destId="{E7A4ECE0-B872-4510-8CF8-BABEE36BD387}" srcOrd="1" destOrd="0" presId="urn:microsoft.com/office/officeart/2005/8/layout/list1"/>
    <dgm:cxn modelId="{3BC3D2B3-CC51-439F-BAD4-E214D15A9EF3}" type="presParOf" srcId="{3481F815-CB4F-4DCC-85E0-779EA37D39AE}" destId="{AF17B70C-A18C-4BBC-B1FE-1190977DBE2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36D253-1E7C-43D4-8C89-A632D65F8D8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9E1412C-51E0-41B0-A5AA-19ABFD19BC06}">
      <dgm:prSet/>
      <dgm:spPr/>
      <dgm:t>
        <a:bodyPr/>
        <a:lstStyle/>
        <a:p>
          <a:pPr rtl="0"/>
          <a:r>
            <a:rPr lang="en-US" dirty="0" err="1" smtClean="0"/>
            <a:t>Datatel</a:t>
          </a:r>
          <a:r>
            <a:rPr lang="en-US" dirty="0" smtClean="0"/>
            <a:t> daemon</a:t>
          </a:r>
          <a:endParaRPr lang="en-US" dirty="0"/>
        </a:p>
      </dgm:t>
    </dgm:pt>
    <dgm:pt modelId="{4528DCA1-B961-400C-9D6A-ED8980F29C59}" type="parTrans" cxnId="{66498C3D-93B8-451B-8FE7-50264A4618E4}">
      <dgm:prSet/>
      <dgm:spPr/>
      <dgm:t>
        <a:bodyPr/>
        <a:lstStyle/>
        <a:p>
          <a:endParaRPr lang="en-US"/>
        </a:p>
      </dgm:t>
    </dgm:pt>
    <dgm:pt modelId="{349EEB60-0754-4F78-860D-C84596C18892}" type="sibTrans" cxnId="{66498C3D-93B8-451B-8FE7-50264A4618E4}">
      <dgm:prSet/>
      <dgm:spPr/>
      <dgm:t>
        <a:bodyPr/>
        <a:lstStyle/>
        <a:p>
          <a:endParaRPr lang="en-US"/>
        </a:p>
      </dgm:t>
    </dgm:pt>
    <dgm:pt modelId="{266C7848-8219-40B2-9B7E-DD483844BA3A}">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Communications software used to access DMI Listeners and to transfer files during installation. It performs functions typically performed by Telnet and FTP. The daemon is designed to work with all operating systems supported by </a:t>
          </a:r>
          <a:r>
            <a:rPr lang="en-US" sz="3200" kern="1200" dirty="0" err="1" smtClean="0">
              <a:solidFill>
                <a:schemeClr val="accent1">
                  <a:lumMod val="75000"/>
                </a:schemeClr>
              </a:solidFill>
              <a:latin typeface="+mn-lt"/>
              <a:ea typeface="+mn-ea"/>
              <a:cs typeface="+mn-cs"/>
            </a:rPr>
            <a:t>Datatel</a:t>
          </a:r>
          <a:r>
            <a:rPr lang="en-US" sz="3200" kern="1200" dirty="0" smtClean="0">
              <a:solidFill>
                <a:schemeClr val="accent1">
                  <a:lumMod val="75000"/>
                </a:schemeClr>
              </a:solidFill>
              <a:latin typeface="+mn-lt"/>
              <a:ea typeface="+mn-ea"/>
              <a:cs typeface="+mn-cs"/>
            </a:rPr>
            <a:t>. (Telnet and FTP are not consistent across the operating systems).</a:t>
          </a:r>
          <a:endParaRPr lang="en-US" sz="3200" kern="1200" dirty="0">
            <a:solidFill>
              <a:schemeClr val="accent1">
                <a:lumMod val="75000"/>
              </a:schemeClr>
            </a:solidFill>
            <a:latin typeface="+mn-lt"/>
            <a:ea typeface="+mn-ea"/>
            <a:cs typeface="+mn-cs"/>
          </a:endParaRPr>
        </a:p>
      </dgm:t>
    </dgm:pt>
    <dgm:pt modelId="{613B2F4D-46B2-4033-A88E-EEB16B012543}" type="parTrans" cxnId="{C6D7E52A-1AC2-49F9-8DB6-4EB875FF5150}">
      <dgm:prSet/>
      <dgm:spPr/>
      <dgm:t>
        <a:bodyPr/>
        <a:lstStyle/>
        <a:p>
          <a:endParaRPr lang="en-US"/>
        </a:p>
      </dgm:t>
    </dgm:pt>
    <dgm:pt modelId="{2246F54D-EF74-4C8B-B25F-26ABF54698F6}" type="sibTrans" cxnId="{C6D7E52A-1AC2-49F9-8DB6-4EB875FF5150}">
      <dgm:prSet/>
      <dgm:spPr/>
      <dgm:t>
        <a:bodyPr/>
        <a:lstStyle/>
        <a:p>
          <a:endParaRPr lang="en-US"/>
        </a:p>
      </dgm:t>
    </dgm:pt>
    <dgm:pt modelId="{3481F815-CB4F-4DCC-85E0-779EA37D39AE}" type="pres">
      <dgm:prSet presAssocID="{6B36D253-1E7C-43D4-8C89-A632D65F8D83}" presName="linear" presStyleCnt="0">
        <dgm:presLayoutVars>
          <dgm:dir/>
          <dgm:animLvl val="lvl"/>
          <dgm:resizeHandles val="exact"/>
        </dgm:presLayoutVars>
      </dgm:prSet>
      <dgm:spPr/>
      <dgm:t>
        <a:bodyPr/>
        <a:lstStyle/>
        <a:p>
          <a:endParaRPr lang="en-US"/>
        </a:p>
      </dgm:t>
    </dgm:pt>
    <dgm:pt modelId="{644D2D6F-95E2-4AAF-B3D8-A7132E7D6548}" type="pres">
      <dgm:prSet presAssocID="{C9E1412C-51E0-41B0-A5AA-19ABFD19BC06}" presName="parentLin" presStyleCnt="0"/>
      <dgm:spPr/>
    </dgm:pt>
    <dgm:pt modelId="{CCE06D5E-39DE-466A-8314-0B6D3F732ACA}" type="pres">
      <dgm:prSet presAssocID="{C9E1412C-51E0-41B0-A5AA-19ABFD19BC06}" presName="parentLeftMargin" presStyleLbl="node1" presStyleIdx="0" presStyleCnt="1"/>
      <dgm:spPr/>
      <dgm:t>
        <a:bodyPr/>
        <a:lstStyle/>
        <a:p>
          <a:endParaRPr lang="en-US"/>
        </a:p>
      </dgm:t>
    </dgm:pt>
    <dgm:pt modelId="{12E1AF10-1647-4B10-B535-2C258C1408EA}" type="pres">
      <dgm:prSet presAssocID="{C9E1412C-51E0-41B0-A5AA-19ABFD19BC06}" presName="parentText" presStyleLbl="node1" presStyleIdx="0" presStyleCnt="1">
        <dgm:presLayoutVars>
          <dgm:chMax val="0"/>
          <dgm:bulletEnabled val="1"/>
        </dgm:presLayoutVars>
      </dgm:prSet>
      <dgm:spPr/>
      <dgm:t>
        <a:bodyPr/>
        <a:lstStyle/>
        <a:p>
          <a:endParaRPr lang="en-US"/>
        </a:p>
      </dgm:t>
    </dgm:pt>
    <dgm:pt modelId="{E7A4ECE0-B872-4510-8CF8-BABEE36BD387}" type="pres">
      <dgm:prSet presAssocID="{C9E1412C-51E0-41B0-A5AA-19ABFD19BC06}" presName="negativeSpace" presStyleCnt="0"/>
      <dgm:spPr/>
    </dgm:pt>
    <dgm:pt modelId="{AF17B70C-A18C-4BBC-B1FE-1190977DBE27}" type="pres">
      <dgm:prSet presAssocID="{C9E1412C-51E0-41B0-A5AA-19ABFD19BC06}" presName="childText" presStyleLbl="conFgAcc1" presStyleIdx="0" presStyleCnt="1">
        <dgm:presLayoutVars>
          <dgm:bulletEnabled val="1"/>
        </dgm:presLayoutVars>
      </dgm:prSet>
      <dgm:spPr/>
      <dgm:t>
        <a:bodyPr/>
        <a:lstStyle/>
        <a:p>
          <a:endParaRPr lang="en-US"/>
        </a:p>
      </dgm:t>
    </dgm:pt>
  </dgm:ptLst>
  <dgm:cxnLst>
    <dgm:cxn modelId="{699F9232-2DB8-4696-ADC4-B12DB5078A3D}" type="presOf" srcId="{266C7848-8219-40B2-9B7E-DD483844BA3A}" destId="{AF17B70C-A18C-4BBC-B1FE-1190977DBE27}" srcOrd="0" destOrd="0" presId="urn:microsoft.com/office/officeart/2005/8/layout/list1"/>
    <dgm:cxn modelId="{68617F14-CE5F-48F5-AE5D-DAAC709CE2C8}" type="presOf" srcId="{C9E1412C-51E0-41B0-A5AA-19ABFD19BC06}" destId="{CCE06D5E-39DE-466A-8314-0B6D3F732ACA}" srcOrd="0" destOrd="0" presId="urn:microsoft.com/office/officeart/2005/8/layout/list1"/>
    <dgm:cxn modelId="{66498C3D-93B8-451B-8FE7-50264A4618E4}" srcId="{6B36D253-1E7C-43D4-8C89-A632D65F8D83}" destId="{C9E1412C-51E0-41B0-A5AA-19ABFD19BC06}" srcOrd="0" destOrd="0" parTransId="{4528DCA1-B961-400C-9D6A-ED8980F29C59}" sibTransId="{349EEB60-0754-4F78-860D-C84596C18892}"/>
    <dgm:cxn modelId="{F1F4E56C-7E8A-4CCB-8390-D7C06677D9BA}" type="presOf" srcId="{6B36D253-1E7C-43D4-8C89-A632D65F8D83}" destId="{3481F815-CB4F-4DCC-85E0-779EA37D39AE}" srcOrd="0" destOrd="0" presId="urn:microsoft.com/office/officeart/2005/8/layout/list1"/>
    <dgm:cxn modelId="{C6D7E52A-1AC2-49F9-8DB6-4EB875FF5150}" srcId="{C9E1412C-51E0-41B0-A5AA-19ABFD19BC06}" destId="{266C7848-8219-40B2-9B7E-DD483844BA3A}" srcOrd="0" destOrd="0" parTransId="{613B2F4D-46B2-4033-A88E-EEB16B012543}" sibTransId="{2246F54D-EF74-4C8B-B25F-26ABF54698F6}"/>
    <dgm:cxn modelId="{596756A4-7C85-44F5-8B95-4AA807825851}" type="presOf" srcId="{C9E1412C-51E0-41B0-A5AA-19ABFD19BC06}" destId="{12E1AF10-1647-4B10-B535-2C258C1408EA}" srcOrd="1" destOrd="0" presId="urn:microsoft.com/office/officeart/2005/8/layout/list1"/>
    <dgm:cxn modelId="{4E6F6AB5-1F13-43CB-B227-7095E194EF17}" type="presParOf" srcId="{3481F815-CB4F-4DCC-85E0-779EA37D39AE}" destId="{644D2D6F-95E2-4AAF-B3D8-A7132E7D6548}" srcOrd="0" destOrd="0" presId="urn:microsoft.com/office/officeart/2005/8/layout/list1"/>
    <dgm:cxn modelId="{069D688B-FED2-4F3D-BA0F-56B1A86299FC}" type="presParOf" srcId="{644D2D6F-95E2-4AAF-B3D8-A7132E7D6548}" destId="{CCE06D5E-39DE-466A-8314-0B6D3F732ACA}" srcOrd="0" destOrd="0" presId="urn:microsoft.com/office/officeart/2005/8/layout/list1"/>
    <dgm:cxn modelId="{1D01B42E-1C0C-4491-A918-4314914CB5E2}" type="presParOf" srcId="{644D2D6F-95E2-4AAF-B3D8-A7132E7D6548}" destId="{12E1AF10-1647-4B10-B535-2C258C1408EA}" srcOrd="1" destOrd="0" presId="urn:microsoft.com/office/officeart/2005/8/layout/list1"/>
    <dgm:cxn modelId="{5FC7DF7A-49A2-4695-BB9F-5269852953B3}" type="presParOf" srcId="{3481F815-CB4F-4DCC-85E0-779EA37D39AE}" destId="{E7A4ECE0-B872-4510-8CF8-BABEE36BD387}" srcOrd="1" destOrd="0" presId="urn:microsoft.com/office/officeart/2005/8/layout/list1"/>
    <dgm:cxn modelId="{BCC3493F-43EC-441F-A3E0-8B534EA29D4D}" type="presParOf" srcId="{3481F815-CB4F-4DCC-85E0-779EA37D39AE}" destId="{AF17B70C-A18C-4BBC-B1FE-1190977DBE2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36D253-1E7C-43D4-8C89-A632D65F8D8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9E1412C-51E0-41B0-A5AA-19ABFD19BC06}">
      <dgm:prSet/>
      <dgm:spPr/>
      <dgm:t>
        <a:bodyPr/>
        <a:lstStyle/>
        <a:p>
          <a:pPr rtl="0"/>
          <a:r>
            <a:rPr lang="en-US" dirty="0" smtClean="0"/>
            <a:t>Application Environment Directories</a:t>
          </a:r>
          <a:endParaRPr lang="en-US" dirty="0"/>
        </a:p>
      </dgm:t>
    </dgm:pt>
    <dgm:pt modelId="{4528DCA1-B961-400C-9D6A-ED8980F29C59}" type="parTrans" cxnId="{66498C3D-93B8-451B-8FE7-50264A4618E4}">
      <dgm:prSet/>
      <dgm:spPr/>
      <dgm:t>
        <a:bodyPr/>
        <a:lstStyle/>
        <a:p>
          <a:endParaRPr lang="en-US"/>
        </a:p>
      </dgm:t>
    </dgm:pt>
    <dgm:pt modelId="{349EEB60-0754-4F78-860D-C84596C18892}" type="sibTrans" cxnId="{66498C3D-93B8-451B-8FE7-50264A4618E4}">
      <dgm:prSet/>
      <dgm:spPr/>
      <dgm:t>
        <a:bodyPr/>
        <a:lstStyle/>
        <a:p>
          <a:endParaRPr lang="en-US"/>
        </a:p>
      </dgm:t>
    </dgm:pt>
    <dgm:pt modelId="{266C7848-8219-40B2-9B7E-DD483844BA3A}">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Production, </a:t>
          </a:r>
          <a:r>
            <a:rPr lang="en-US" sz="3200" kern="1200" dirty="0" err="1" smtClean="0">
              <a:solidFill>
                <a:schemeClr val="accent1">
                  <a:lumMod val="75000"/>
                </a:schemeClr>
              </a:solidFill>
              <a:latin typeface="+mn-lt"/>
              <a:ea typeface="+mn-ea"/>
              <a:cs typeface="+mn-cs"/>
            </a:rPr>
            <a:t>dev</a:t>
          </a:r>
          <a:r>
            <a:rPr lang="en-US" sz="3200" kern="1200" dirty="0" smtClean="0">
              <a:solidFill>
                <a:schemeClr val="accent1">
                  <a:lumMod val="75000"/>
                </a:schemeClr>
              </a:solidFill>
              <a:latin typeface="+mn-lt"/>
              <a:ea typeface="+mn-ea"/>
              <a:cs typeface="+mn-cs"/>
            </a:rPr>
            <a:t>, test, </a:t>
          </a:r>
          <a:r>
            <a:rPr lang="en-US" sz="3200" kern="1200" dirty="0" err="1" smtClean="0">
              <a:solidFill>
                <a:schemeClr val="accent1">
                  <a:lumMod val="75000"/>
                </a:schemeClr>
              </a:solidFill>
              <a:latin typeface="+mn-lt"/>
              <a:ea typeface="+mn-ea"/>
              <a:cs typeface="+mn-cs"/>
            </a:rPr>
            <a:t>etc</a:t>
          </a:r>
          <a:endParaRPr lang="en-US" sz="3200" kern="1200" dirty="0">
            <a:solidFill>
              <a:schemeClr val="accent1">
                <a:lumMod val="75000"/>
              </a:schemeClr>
            </a:solidFill>
            <a:latin typeface="+mn-lt"/>
            <a:ea typeface="+mn-ea"/>
            <a:cs typeface="+mn-cs"/>
          </a:endParaRPr>
        </a:p>
      </dgm:t>
    </dgm:pt>
    <dgm:pt modelId="{613B2F4D-46B2-4033-A88E-EEB16B012543}" type="parTrans" cxnId="{C6D7E52A-1AC2-49F9-8DB6-4EB875FF5150}">
      <dgm:prSet/>
      <dgm:spPr/>
      <dgm:t>
        <a:bodyPr/>
        <a:lstStyle/>
        <a:p>
          <a:endParaRPr lang="en-US"/>
        </a:p>
      </dgm:t>
    </dgm:pt>
    <dgm:pt modelId="{2246F54D-EF74-4C8B-B25F-26ABF54698F6}" type="sibTrans" cxnId="{C6D7E52A-1AC2-49F9-8DB6-4EB875FF5150}">
      <dgm:prSet/>
      <dgm:spPr/>
      <dgm:t>
        <a:bodyPr/>
        <a:lstStyle/>
        <a:p>
          <a:endParaRPr lang="en-US"/>
        </a:p>
      </dgm:t>
    </dgm:pt>
    <dgm:pt modelId="{807EB032-B7E5-4615-A5D3-FE94C6F7834F}">
      <dgm:prSet/>
      <dgm:spPr/>
      <dgm:t>
        <a:bodyPr/>
        <a:lstStyle/>
        <a:p>
          <a:pPr marL="0" indent="0" algn="l" defTabSz="914400" rtl="0" eaLnBrk="1" latinLnBrk="0" hangingPunct="1">
            <a:spcBef>
              <a:spcPct val="20000"/>
            </a:spcBef>
            <a:buFont typeface="Arial" pitchFamily="34" charset="0"/>
            <a:buNone/>
          </a:pPr>
          <a:r>
            <a:rPr lang="en-US" dirty="0" err="1" smtClean="0"/>
            <a:t>apphome</a:t>
          </a:r>
          <a:endParaRPr lang="en-US" dirty="0"/>
        </a:p>
      </dgm:t>
    </dgm:pt>
    <dgm:pt modelId="{AF724DDD-A7EC-4C3F-8FCE-9EA0EF7EAD42}" type="parTrans" cxnId="{4E6A0B8A-74B0-4C1F-8141-5A9F6245C42D}">
      <dgm:prSet/>
      <dgm:spPr/>
      <dgm:t>
        <a:bodyPr/>
        <a:lstStyle/>
        <a:p>
          <a:endParaRPr lang="en-US"/>
        </a:p>
      </dgm:t>
    </dgm:pt>
    <dgm:pt modelId="{D5140FEC-F4EB-480A-8FFE-245155780D1D}" type="sibTrans" cxnId="{4E6A0B8A-74B0-4C1F-8141-5A9F6245C42D}">
      <dgm:prSet/>
      <dgm:spPr/>
      <dgm:t>
        <a:bodyPr/>
        <a:lstStyle/>
        <a:p>
          <a:endParaRPr lang="en-US"/>
        </a:p>
      </dgm:t>
    </dgm:pt>
    <dgm:pt modelId="{D8EAE11F-9587-45AF-9B10-4FD72BF9D073}">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Where Colleague </a:t>
          </a:r>
          <a:r>
            <a:rPr lang="en-US" sz="3200" kern="1200" dirty="0" err="1" smtClean="0">
              <a:solidFill>
                <a:schemeClr val="accent1">
                  <a:lumMod val="75000"/>
                </a:schemeClr>
              </a:solidFill>
              <a:latin typeface="+mn-lt"/>
              <a:ea typeface="+mn-ea"/>
              <a:cs typeface="+mn-cs"/>
            </a:rPr>
            <a:t>executables</a:t>
          </a:r>
          <a:r>
            <a:rPr lang="en-US" sz="3200" kern="1200" dirty="0" smtClean="0">
              <a:solidFill>
                <a:schemeClr val="accent1">
                  <a:lumMod val="75000"/>
                </a:schemeClr>
              </a:solidFill>
              <a:latin typeface="+mn-lt"/>
              <a:ea typeface="+mn-ea"/>
              <a:cs typeface="+mn-cs"/>
            </a:rPr>
            <a:t> are installed- In a </a:t>
          </a:r>
          <a:r>
            <a:rPr lang="en-US" sz="3200" kern="1200" dirty="0" err="1" smtClean="0">
              <a:solidFill>
                <a:schemeClr val="accent1">
                  <a:lumMod val="75000"/>
                </a:schemeClr>
              </a:solidFill>
              <a:latin typeface="+mn-lt"/>
              <a:ea typeface="+mn-ea"/>
              <a:cs typeface="+mn-cs"/>
            </a:rPr>
            <a:t>Unidata</a:t>
          </a:r>
          <a:r>
            <a:rPr lang="en-US" sz="3200" kern="1200" dirty="0" smtClean="0">
              <a:solidFill>
                <a:schemeClr val="accent1">
                  <a:lumMod val="75000"/>
                </a:schemeClr>
              </a:solidFill>
              <a:latin typeface="+mn-lt"/>
              <a:ea typeface="+mn-ea"/>
              <a:cs typeface="+mn-cs"/>
            </a:rPr>
            <a:t> environment it also contains Colleague data</a:t>
          </a:r>
          <a:endParaRPr lang="en-US" sz="3200" kern="1200" dirty="0">
            <a:solidFill>
              <a:schemeClr val="accent1">
                <a:lumMod val="75000"/>
              </a:schemeClr>
            </a:solidFill>
            <a:latin typeface="+mn-lt"/>
            <a:ea typeface="+mn-ea"/>
            <a:cs typeface="+mn-cs"/>
          </a:endParaRPr>
        </a:p>
      </dgm:t>
    </dgm:pt>
    <dgm:pt modelId="{C70C9B02-559B-44FE-B128-68F20068A492}" type="parTrans" cxnId="{392F1DA3-45A4-45B6-8E98-60C0924FBDB8}">
      <dgm:prSet/>
      <dgm:spPr/>
      <dgm:t>
        <a:bodyPr/>
        <a:lstStyle/>
        <a:p>
          <a:endParaRPr lang="en-US"/>
        </a:p>
      </dgm:t>
    </dgm:pt>
    <dgm:pt modelId="{AD345F0F-CFCC-4549-A585-640115D3CA62}" type="sibTrans" cxnId="{392F1DA3-45A4-45B6-8E98-60C0924FBDB8}">
      <dgm:prSet/>
      <dgm:spPr/>
      <dgm:t>
        <a:bodyPr/>
        <a:lstStyle/>
        <a:p>
          <a:endParaRPr lang="en-US"/>
        </a:p>
      </dgm:t>
    </dgm:pt>
    <dgm:pt modelId="{98E44FBB-E405-4FD9-AAB6-24D38E6D8FCA}">
      <dgm:prSet/>
      <dgm:spPr/>
      <dgm:t>
        <a:bodyPr/>
        <a:lstStyle/>
        <a:p>
          <a:pPr marL="0" indent="0" algn="l" defTabSz="914400" rtl="0" eaLnBrk="1" latinLnBrk="0" hangingPunct="1">
            <a:spcBef>
              <a:spcPct val="20000"/>
            </a:spcBef>
            <a:buFont typeface="Arial" pitchFamily="34" charset="0"/>
            <a:buNone/>
          </a:pPr>
          <a:r>
            <a:rPr lang="en-US" dirty="0" err="1" smtClean="0"/>
            <a:t>repository_das</a:t>
          </a:r>
          <a:endParaRPr lang="en-US" dirty="0"/>
        </a:p>
      </dgm:t>
    </dgm:pt>
    <dgm:pt modelId="{C8EA8540-98DB-4608-9C6C-474FDDDB2EDD}" type="parTrans" cxnId="{E340D155-9685-43E6-8D22-5DE8CC9625A2}">
      <dgm:prSet/>
      <dgm:spPr/>
      <dgm:t>
        <a:bodyPr/>
        <a:lstStyle/>
        <a:p>
          <a:endParaRPr lang="en-US"/>
        </a:p>
      </dgm:t>
    </dgm:pt>
    <dgm:pt modelId="{7E02A453-5720-47BA-B118-6654C040FABC}" type="sibTrans" cxnId="{E340D155-9685-43E6-8D22-5DE8CC9625A2}">
      <dgm:prSet/>
      <dgm:spPr/>
      <dgm:t>
        <a:bodyPr/>
        <a:lstStyle/>
        <a:p>
          <a:endParaRPr lang="en-US"/>
        </a:p>
      </dgm:t>
    </dgm:pt>
    <dgm:pt modelId="{D85ECDB4-1DD4-4277-B8AB-65AF8991E3C5}">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Where the DMI data access server (das) for the local product repository is installed</a:t>
          </a:r>
          <a:endParaRPr lang="en-US" sz="3200" kern="1200" dirty="0">
            <a:solidFill>
              <a:schemeClr val="accent1">
                <a:lumMod val="75000"/>
              </a:schemeClr>
            </a:solidFill>
            <a:latin typeface="+mn-lt"/>
            <a:ea typeface="+mn-ea"/>
            <a:cs typeface="+mn-cs"/>
          </a:endParaRPr>
        </a:p>
      </dgm:t>
    </dgm:pt>
    <dgm:pt modelId="{B0A273D0-9F49-479E-9A19-A2C329773E09}" type="parTrans" cxnId="{8BB6C97E-111B-4556-A401-FB082FF8A164}">
      <dgm:prSet/>
      <dgm:spPr/>
      <dgm:t>
        <a:bodyPr/>
        <a:lstStyle/>
        <a:p>
          <a:endParaRPr lang="en-US"/>
        </a:p>
      </dgm:t>
    </dgm:pt>
    <dgm:pt modelId="{98745495-6B67-41A7-BD3A-F60648909958}" type="sibTrans" cxnId="{8BB6C97E-111B-4556-A401-FB082FF8A164}">
      <dgm:prSet/>
      <dgm:spPr/>
      <dgm:t>
        <a:bodyPr/>
        <a:lstStyle/>
        <a:p>
          <a:endParaRPr lang="en-US"/>
        </a:p>
      </dgm:t>
    </dgm:pt>
    <dgm:pt modelId="{3481F815-CB4F-4DCC-85E0-779EA37D39AE}" type="pres">
      <dgm:prSet presAssocID="{6B36D253-1E7C-43D4-8C89-A632D65F8D83}" presName="linear" presStyleCnt="0">
        <dgm:presLayoutVars>
          <dgm:dir/>
          <dgm:animLvl val="lvl"/>
          <dgm:resizeHandles val="exact"/>
        </dgm:presLayoutVars>
      </dgm:prSet>
      <dgm:spPr/>
      <dgm:t>
        <a:bodyPr/>
        <a:lstStyle/>
        <a:p>
          <a:endParaRPr lang="en-US"/>
        </a:p>
      </dgm:t>
    </dgm:pt>
    <dgm:pt modelId="{644D2D6F-95E2-4AAF-B3D8-A7132E7D6548}" type="pres">
      <dgm:prSet presAssocID="{C9E1412C-51E0-41B0-A5AA-19ABFD19BC06}" presName="parentLin" presStyleCnt="0"/>
      <dgm:spPr/>
    </dgm:pt>
    <dgm:pt modelId="{CCE06D5E-39DE-466A-8314-0B6D3F732ACA}" type="pres">
      <dgm:prSet presAssocID="{C9E1412C-51E0-41B0-A5AA-19ABFD19BC06}" presName="parentLeftMargin" presStyleLbl="node1" presStyleIdx="0" presStyleCnt="3"/>
      <dgm:spPr/>
      <dgm:t>
        <a:bodyPr/>
        <a:lstStyle/>
        <a:p>
          <a:endParaRPr lang="en-US"/>
        </a:p>
      </dgm:t>
    </dgm:pt>
    <dgm:pt modelId="{12E1AF10-1647-4B10-B535-2C258C1408EA}" type="pres">
      <dgm:prSet presAssocID="{C9E1412C-51E0-41B0-A5AA-19ABFD19BC06}" presName="parentText" presStyleLbl="node1" presStyleIdx="0" presStyleCnt="3">
        <dgm:presLayoutVars>
          <dgm:chMax val="0"/>
          <dgm:bulletEnabled val="1"/>
        </dgm:presLayoutVars>
      </dgm:prSet>
      <dgm:spPr/>
      <dgm:t>
        <a:bodyPr/>
        <a:lstStyle/>
        <a:p>
          <a:endParaRPr lang="en-US"/>
        </a:p>
      </dgm:t>
    </dgm:pt>
    <dgm:pt modelId="{E7A4ECE0-B872-4510-8CF8-BABEE36BD387}" type="pres">
      <dgm:prSet presAssocID="{C9E1412C-51E0-41B0-A5AA-19ABFD19BC06}" presName="negativeSpace" presStyleCnt="0"/>
      <dgm:spPr/>
    </dgm:pt>
    <dgm:pt modelId="{AF17B70C-A18C-4BBC-B1FE-1190977DBE27}" type="pres">
      <dgm:prSet presAssocID="{C9E1412C-51E0-41B0-A5AA-19ABFD19BC06}" presName="childText" presStyleLbl="conFgAcc1" presStyleIdx="0" presStyleCnt="3">
        <dgm:presLayoutVars>
          <dgm:bulletEnabled val="1"/>
        </dgm:presLayoutVars>
      </dgm:prSet>
      <dgm:spPr/>
      <dgm:t>
        <a:bodyPr/>
        <a:lstStyle/>
        <a:p>
          <a:endParaRPr lang="en-US"/>
        </a:p>
      </dgm:t>
    </dgm:pt>
    <dgm:pt modelId="{BB5CCE99-B6FD-4F3C-A21C-FAA035AF9479}" type="pres">
      <dgm:prSet presAssocID="{349EEB60-0754-4F78-860D-C84596C18892}" presName="spaceBetweenRectangles" presStyleCnt="0"/>
      <dgm:spPr/>
    </dgm:pt>
    <dgm:pt modelId="{254352DD-6907-4DE5-A164-D6E50BAE42C8}" type="pres">
      <dgm:prSet presAssocID="{807EB032-B7E5-4615-A5D3-FE94C6F7834F}" presName="parentLin" presStyleCnt="0"/>
      <dgm:spPr/>
    </dgm:pt>
    <dgm:pt modelId="{65F0D634-9BD6-4068-A4D8-C8437EB95F05}" type="pres">
      <dgm:prSet presAssocID="{807EB032-B7E5-4615-A5D3-FE94C6F7834F}" presName="parentLeftMargin" presStyleLbl="node1" presStyleIdx="0" presStyleCnt="3"/>
      <dgm:spPr/>
      <dgm:t>
        <a:bodyPr/>
        <a:lstStyle/>
        <a:p>
          <a:endParaRPr lang="en-US"/>
        </a:p>
      </dgm:t>
    </dgm:pt>
    <dgm:pt modelId="{0DA5EAD7-9E0E-4453-BDAA-7280BF7F5967}" type="pres">
      <dgm:prSet presAssocID="{807EB032-B7E5-4615-A5D3-FE94C6F7834F}" presName="parentText" presStyleLbl="node1" presStyleIdx="1" presStyleCnt="3">
        <dgm:presLayoutVars>
          <dgm:chMax val="0"/>
          <dgm:bulletEnabled val="1"/>
        </dgm:presLayoutVars>
      </dgm:prSet>
      <dgm:spPr/>
      <dgm:t>
        <a:bodyPr/>
        <a:lstStyle/>
        <a:p>
          <a:endParaRPr lang="en-US"/>
        </a:p>
      </dgm:t>
    </dgm:pt>
    <dgm:pt modelId="{8D245F37-45CA-4E87-B8CA-DFACCB4A6A9F}" type="pres">
      <dgm:prSet presAssocID="{807EB032-B7E5-4615-A5D3-FE94C6F7834F}" presName="negativeSpace" presStyleCnt="0"/>
      <dgm:spPr/>
    </dgm:pt>
    <dgm:pt modelId="{672629EB-E43F-4B4F-8987-C7F94925206B}" type="pres">
      <dgm:prSet presAssocID="{807EB032-B7E5-4615-A5D3-FE94C6F7834F}" presName="childText" presStyleLbl="conFgAcc1" presStyleIdx="1" presStyleCnt="3">
        <dgm:presLayoutVars>
          <dgm:bulletEnabled val="1"/>
        </dgm:presLayoutVars>
      </dgm:prSet>
      <dgm:spPr/>
      <dgm:t>
        <a:bodyPr/>
        <a:lstStyle/>
        <a:p>
          <a:endParaRPr lang="en-US"/>
        </a:p>
      </dgm:t>
    </dgm:pt>
    <dgm:pt modelId="{6CEC1566-19D6-49AA-A273-04291E219261}" type="pres">
      <dgm:prSet presAssocID="{D5140FEC-F4EB-480A-8FFE-245155780D1D}" presName="spaceBetweenRectangles" presStyleCnt="0"/>
      <dgm:spPr/>
    </dgm:pt>
    <dgm:pt modelId="{7006B9B5-9DD7-4657-A297-FCF29173E2B1}" type="pres">
      <dgm:prSet presAssocID="{98E44FBB-E405-4FD9-AAB6-24D38E6D8FCA}" presName="parentLin" presStyleCnt="0"/>
      <dgm:spPr/>
    </dgm:pt>
    <dgm:pt modelId="{2E165945-CE40-41A8-B63B-9D77957F22EC}" type="pres">
      <dgm:prSet presAssocID="{98E44FBB-E405-4FD9-AAB6-24D38E6D8FCA}" presName="parentLeftMargin" presStyleLbl="node1" presStyleIdx="1" presStyleCnt="3"/>
      <dgm:spPr/>
      <dgm:t>
        <a:bodyPr/>
        <a:lstStyle/>
        <a:p>
          <a:endParaRPr lang="en-US"/>
        </a:p>
      </dgm:t>
    </dgm:pt>
    <dgm:pt modelId="{9AAD08AD-CB9D-4B04-B181-B841F579F9C0}" type="pres">
      <dgm:prSet presAssocID="{98E44FBB-E405-4FD9-AAB6-24D38E6D8FCA}" presName="parentText" presStyleLbl="node1" presStyleIdx="2" presStyleCnt="3">
        <dgm:presLayoutVars>
          <dgm:chMax val="0"/>
          <dgm:bulletEnabled val="1"/>
        </dgm:presLayoutVars>
      </dgm:prSet>
      <dgm:spPr/>
      <dgm:t>
        <a:bodyPr/>
        <a:lstStyle/>
        <a:p>
          <a:endParaRPr lang="en-US"/>
        </a:p>
      </dgm:t>
    </dgm:pt>
    <dgm:pt modelId="{B384F740-CAD0-445D-81D3-7159E0DBBB7A}" type="pres">
      <dgm:prSet presAssocID="{98E44FBB-E405-4FD9-AAB6-24D38E6D8FCA}" presName="negativeSpace" presStyleCnt="0"/>
      <dgm:spPr/>
    </dgm:pt>
    <dgm:pt modelId="{5A62FAB8-8DB2-4BF7-AC1C-91FD83481B9C}" type="pres">
      <dgm:prSet presAssocID="{98E44FBB-E405-4FD9-AAB6-24D38E6D8FCA}" presName="childText" presStyleLbl="conFgAcc1" presStyleIdx="2" presStyleCnt="3">
        <dgm:presLayoutVars>
          <dgm:bulletEnabled val="1"/>
        </dgm:presLayoutVars>
      </dgm:prSet>
      <dgm:spPr/>
      <dgm:t>
        <a:bodyPr/>
        <a:lstStyle/>
        <a:p>
          <a:endParaRPr lang="en-US"/>
        </a:p>
      </dgm:t>
    </dgm:pt>
  </dgm:ptLst>
  <dgm:cxnLst>
    <dgm:cxn modelId="{F4C83D9C-414B-49A1-A79F-8606046F2D43}" type="presOf" srcId="{C9E1412C-51E0-41B0-A5AA-19ABFD19BC06}" destId="{12E1AF10-1647-4B10-B535-2C258C1408EA}" srcOrd="1" destOrd="0" presId="urn:microsoft.com/office/officeart/2005/8/layout/list1"/>
    <dgm:cxn modelId="{4E6A0B8A-74B0-4C1F-8141-5A9F6245C42D}" srcId="{6B36D253-1E7C-43D4-8C89-A632D65F8D83}" destId="{807EB032-B7E5-4615-A5D3-FE94C6F7834F}" srcOrd="1" destOrd="0" parTransId="{AF724DDD-A7EC-4C3F-8FCE-9EA0EF7EAD42}" sibTransId="{D5140FEC-F4EB-480A-8FFE-245155780D1D}"/>
    <dgm:cxn modelId="{3AA1F612-0413-48F7-8E77-2484978F77D9}" type="presOf" srcId="{6B36D253-1E7C-43D4-8C89-A632D65F8D83}" destId="{3481F815-CB4F-4DCC-85E0-779EA37D39AE}" srcOrd="0" destOrd="0" presId="urn:microsoft.com/office/officeart/2005/8/layout/list1"/>
    <dgm:cxn modelId="{5966D3AF-8A59-433B-9C6C-1FCB682DB1A8}" type="presOf" srcId="{98E44FBB-E405-4FD9-AAB6-24D38E6D8FCA}" destId="{9AAD08AD-CB9D-4B04-B181-B841F579F9C0}" srcOrd="1" destOrd="0" presId="urn:microsoft.com/office/officeart/2005/8/layout/list1"/>
    <dgm:cxn modelId="{392F1DA3-45A4-45B6-8E98-60C0924FBDB8}" srcId="{807EB032-B7E5-4615-A5D3-FE94C6F7834F}" destId="{D8EAE11F-9587-45AF-9B10-4FD72BF9D073}" srcOrd="0" destOrd="0" parTransId="{C70C9B02-559B-44FE-B128-68F20068A492}" sibTransId="{AD345F0F-CFCC-4549-A585-640115D3CA62}"/>
    <dgm:cxn modelId="{EADDEF3B-C41C-41C3-9156-CEFA5B38A21A}" type="presOf" srcId="{266C7848-8219-40B2-9B7E-DD483844BA3A}" destId="{AF17B70C-A18C-4BBC-B1FE-1190977DBE27}" srcOrd="0" destOrd="0" presId="urn:microsoft.com/office/officeart/2005/8/layout/list1"/>
    <dgm:cxn modelId="{FCC9C194-DE28-4E8D-9D1D-234E2FCD3858}" type="presOf" srcId="{C9E1412C-51E0-41B0-A5AA-19ABFD19BC06}" destId="{CCE06D5E-39DE-466A-8314-0B6D3F732ACA}" srcOrd="0" destOrd="0" presId="urn:microsoft.com/office/officeart/2005/8/layout/list1"/>
    <dgm:cxn modelId="{760E7F2D-89E2-4A8F-86B7-48712E727423}" type="presOf" srcId="{807EB032-B7E5-4615-A5D3-FE94C6F7834F}" destId="{0DA5EAD7-9E0E-4453-BDAA-7280BF7F5967}" srcOrd="1" destOrd="0" presId="urn:microsoft.com/office/officeart/2005/8/layout/list1"/>
    <dgm:cxn modelId="{C6D7E52A-1AC2-49F9-8DB6-4EB875FF5150}" srcId="{C9E1412C-51E0-41B0-A5AA-19ABFD19BC06}" destId="{266C7848-8219-40B2-9B7E-DD483844BA3A}" srcOrd="0" destOrd="0" parTransId="{613B2F4D-46B2-4033-A88E-EEB16B012543}" sibTransId="{2246F54D-EF74-4C8B-B25F-26ABF54698F6}"/>
    <dgm:cxn modelId="{5FCD6CB1-0CB0-427F-8C3A-A635CE1D24F6}" type="presOf" srcId="{807EB032-B7E5-4615-A5D3-FE94C6F7834F}" destId="{65F0D634-9BD6-4068-A4D8-C8437EB95F05}" srcOrd="0" destOrd="0" presId="urn:microsoft.com/office/officeart/2005/8/layout/list1"/>
    <dgm:cxn modelId="{40B49E87-C1EC-4DD6-84C9-55AF10F1D797}" type="presOf" srcId="{D8EAE11F-9587-45AF-9B10-4FD72BF9D073}" destId="{672629EB-E43F-4B4F-8987-C7F94925206B}" srcOrd="0" destOrd="0" presId="urn:microsoft.com/office/officeart/2005/8/layout/list1"/>
    <dgm:cxn modelId="{8BB6C97E-111B-4556-A401-FB082FF8A164}" srcId="{98E44FBB-E405-4FD9-AAB6-24D38E6D8FCA}" destId="{D85ECDB4-1DD4-4277-B8AB-65AF8991E3C5}" srcOrd="0" destOrd="0" parTransId="{B0A273D0-9F49-479E-9A19-A2C329773E09}" sibTransId="{98745495-6B67-41A7-BD3A-F60648909958}"/>
    <dgm:cxn modelId="{66498C3D-93B8-451B-8FE7-50264A4618E4}" srcId="{6B36D253-1E7C-43D4-8C89-A632D65F8D83}" destId="{C9E1412C-51E0-41B0-A5AA-19ABFD19BC06}" srcOrd="0" destOrd="0" parTransId="{4528DCA1-B961-400C-9D6A-ED8980F29C59}" sibTransId="{349EEB60-0754-4F78-860D-C84596C18892}"/>
    <dgm:cxn modelId="{8D0314C7-398B-4A81-99D8-E39DB820B472}" type="presOf" srcId="{98E44FBB-E405-4FD9-AAB6-24D38E6D8FCA}" destId="{2E165945-CE40-41A8-B63B-9D77957F22EC}" srcOrd="0" destOrd="0" presId="urn:microsoft.com/office/officeart/2005/8/layout/list1"/>
    <dgm:cxn modelId="{F1990FDC-5858-4943-A027-388A0AA15056}" type="presOf" srcId="{D85ECDB4-1DD4-4277-B8AB-65AF8991E3C5}" destId="{5A62FAB8-8DB2-4BF7-AC1C-91FD83481B9C}" srcOrd="0" destOrd="0" presId="urn:microsoft.com/office/officeart/2005/8/layout/list1"/>
    <dgm:cxn modelId="{E340D155-9685-43E6-8D22-5DE8CC9625A2}" srcId="{6B36D253-1E7C-43D4-8C89-A632D65F8D83}" destId="{98E44FBB-E405-4FD9-AAB6-24D38E6D8FCA}" srcOrd="2" destOrd="0" parTransId="{C8EA8540-98DB-4608-9C6C-474FDDDB2EDD}" sibTransId="{7E02A453-5720-47BA-B118-6654C040FABC}"/>
    <dgm:cxn modelId="{B87DDE04-48D1-4325-A9E2-5BE5A96A0E18}" type="presParOf" srcId="{3481F815-CB4F-4DCC-85E0-779EA37D39AE}" destId="{644D2D6F-95E2-4AAF-B3D8-A7132E7D6548}" srcOrd="0" destOrd="0" presId="urn:microsoft.com/office/officeart/2005/8/layout/list1"/>
    <dgm:cxn modelId="{A8D95A5A-D3F2-4D81-8770-2F505A027EC3}" type="presParOf" srcId="{644D2D6F-95E2-4AAF-B3D8-A7132E7D6548}" destId="{CCE06D5E-39DE-466A-8314-0B6D3F732ACA}" srcOrd="0" destOrd="0" presId="urn:microsoft.com/office/officeart/2005/8/layout/list1"/>
    <dgm:cxn modelId="{FA0F0EE3-170B-432A-854E-4A4335E89475}" type="presParOf" srcId="{644D2D6F-95E2-4AAF-B3D8-A7132E7D6548}" destId="{12E1AF10-1647-4B10-B535-2C258C1408EA}" srcOrd="1" destOrd="0" presId="urn:microsoft.com/office/officeart/2005/8/layout/list1"/>
    <dgm:cxn modelId="{A8ED28A0-C004-4A1A-9F3C-EAF0A96F16ED}" type="presParOf" srcId="{3481F815-CB4F-4DCC-85E0-779EA37D39AE}" destId="{E7A4ECE0-B872-4510-8CF8-BABEE36BD387}" srcOrd="1" destOrd="0" presId="urn:microsoft.com/office/officeart/2005/8/layout/list1"/>
    <dgm:cxn modelId="{6AA1F471-00BA-47C2-8675-94D250547475}" type="presParOf" srcId="{3481F815-CB4F-4DCC-85E0-779EA37D39AE}" destId="{AF17B70C-A18C-4BBC-B1FE-1190977DBE27}" srcOrd="2" destOrd="0" presId="urn:microsoft.com/office/officeart/2005/8/layout/list1"/>
    <dgm:cxn modelId="{C735653A-A37C-40DB-B82E-07E839BFD881}" type="presParOf" srcId="{3481F815-CB4F-4DCC-85E0-779EA37D39AE}" destId="{BB5CCE99-B6FD-4F3C-A21C-FAA035AF9479}" srcOrd="3" destOrd="0" presId="urn:microsoft.com/office/officeart/2005/8/layout/list1"/>
    <dgm:cxn modelId="{4668ECD3-DEA8-4EC3-9A95-92D68922AB0F}" type="presParOf" srcId="{3481F815-CB4F-4DCC-85E0-779EA37D39AE}" destId="{254352DD-6907-4DE5-A164-D6E50BAE42C8}" srcOrd="4" destOrd="0" presId="urn:microsoft.com/office/officeart/2005/8/layout/list1"/>
    <dgm:cxn modelId="{82CE0CFA-9A85-40FA-9727-0D3C427A5191}" type="presParOf" srcId="{254352DD-6907-4DE5-A164-D6E50BAE42C8}" destId="{65F0D634-9BD6-4068-A4D8-C8437EB95F05}" srcOrd="0" destOrd="0" presId="urn:microsoft.com/office/officeart/2005/8/layout/list1"/>
    <dgm:cxn modelId="{ADBAD831-893B-4D0E-8186-9FBD3D5BF3A5}" type="presParOf" srcId="{254352DD-6907-4DE5-A164-D6E50BAE42C8}" destId="{0DA5EAD7-9E0E-4453-BDAA-7280BF7F5967}" srcOrd="1" destOrd="0" presId="urn:microsoft.com/office/officeart/2005/8/layout/list1"/>
    <dgm:cxn modelId="{DE74AB9A-1A7C-482A-A547-FEC4576930A8}" type="presParOf" srcId="{3481F815-CB4F-4DCC-85E0-779EA37D39AE}" destId="{8D245F37-45CA-4E87-B8CA-DFACCB4A6A9F}" srcOrd="5" destOrd="0" presId="urn:microsoft.com/office/officeart/2005/8/layout/list1"/>
    <dgm:cxn modelId="{6B15CC2A-4AFC-4325-B336-39DC63382479}" type="presParOf" srcId="{3481F815-CB4F-4DCC-85E0-779EA37D39AE}" destId="{672629EB-E43F-4B4F-8987-C7F94925206B}" srcOrd="6" destOrd="0" presId="urn:microsoft.com/office/officeart/2005/8/layout/list1"/>
    <dgm:cxn modelId="{64DDB288-BD89-4901-8C26-792C6D55EA47}" type="presParOf" srcId="{3481F815-CB4F-4DCC-85E0-779EA37D39AE}" destId="{6CEC1566-19D6-49AA-A273-04291E219261}" srcOrd="7" destOrd="0" presId="urn:microsoft.com/office/officeart/2005/8/layout/list1"/>
    <dgm:cxn modelId="{34A1CC0B-B3CB-4827-97AA-BBEC31537889}" type="presParOf" srcId="{3481F815-CB4F-4DCC-85E0-779EA37D39AE}" destId="{7006B9B5-9DD7-4657-A297-FCF29173E2B1}" srcOrd="8" destOrd="0" presId="urn:microsoft.com/office/officeart/2005/8/layout/list1"/>
    <dgm:cxn modelId="{6E86D64F-C1AA-4C5D-95DC-2E5CB33EF83B}" type="presParOf" srcId="{7006B9B5-9DD7-4657-A297-FCF29173E2B1}" destId="{2E165945-CE40-41A8-B63B-9D77957F22EC}" srcOrd="0" destOrd="0" presId="urn:microsoft.com/office/officeart/2005/8/layout/list1"/>
    <dgm:cxn modelId="{DA639817-A81B-4A5C-B8A6-207E79DAE098}" type="presParOf" srcId="{7006B9B5-9DD7-4657-A297-FCF29173E2B1}" destId="{9AAD08AD-CB9D-4B04-B181-B841F579F9C0}" srcOrd="1" destOrd="0" presId="urn:microsoft.com/office/officeart/2005/8/layout/list1"/>
    <dgm:cxn modelId="{9BC29A42-3AC4-4F8A-B247-5D9A32698091}" type="presParOf" srcId="{3481F815-CB4F-4DCC-85E0-779EA37D39AE}" destId="{B384F740-CAD0-445D-81D3-7159E0DBBB7A}" srcOrd="9" destOrd="0" presId="urn:microsoft.com/office/officeart/2005/8/layout/list1"/>
    <dgm:cxn modelId="{8891EB72-F3FF-4521-A356-7386121D8EFC}" type="presParOf" srcId="{3481F815-CB4F-4DCC-85E0-779EA37D39AE}" destId="{5A62FAB8-8DB2-4BF7-AC1C-91FD83481B9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36D253-1E7C-43D4-8C89-A632D65F8D8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9E1412C-51E0-41B0-A5AA-19ABFD19BC06}">
      <dgm:prSet/>
      <dgm:spPr/>
      <dgm:t>
        <a:bodyPr/>
        <a:lstStyle/>
        <a:p>
          <a:pPr rtl="0"/>
          <a:r>
            <a:rPr lang="en-US" dirty="0" err="1" smtClean="0"/>
            <a:t>datatel</a:t>
          </a:r>
          <a:r>
            <a:rPr lang="en-US" dirty="0" smtClean="0"/>
            <a:t>/coll18/coll18</a:t>
          </a:r>
          <a:endParaRPr lang="en-US" dirty="0"/>
        </a:p>
      </dgm:t>
    </dgm:pt>
    <dgm:pt modelId="{4528DCA1-B961-400C-9D6A-ED8980F29C59}" type="parTrans" cxnId="{66498C3D-93B8-451B-8FE7-50264A4618E4}">
      <dgm:prSet/>
      <dgm:spPr/>
      <dgm:t>
        <a:bodyPr/>
        <a:lstStyle/>
        <a:p>
          <a:endParaRPr lang="en-US"/>
        </a:p>
      </dgm:t>
    </dgm:pt>
    <dgm:pt modelId="{349EEB60-0754-4F78-860D-C84596C18892}" type="sibTrans" cxnId="{66498C3D-93B8-451B-8FE7-50264A4618E4}">
      <dgm:prSet/>
      <dgm:spPr/>
      <dgm:t>
        <a:bodyPr/>
        <a:lstStyle/>
        <a:p>
          <a:endParaRPr lang="en-US"/>
        </a:p>
      </dgm:t>
    </dgm:pt>
    <dgm:pt modelId="{266C7848-8219-40B2-9B7E-DD483844BA3A}">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Where the </a:t>
          </a:r>
          <a:r>
            <a:rPr lang="en-US" sz="3200" kern="1200" smtClean="0">
              <a:solidFill>
                <a:schemeClr val="accent1">
                  <a:lumMod val="75000"/>
                </a:schemeClr>
              </a:solidFill>
              <a:latin typeface="+mn-lt"/>
              <a:ea typeface="+mn-ea"/>
              <a:cs typeface="+mn-cs"/>
            </a:rPr>
            <a:t>local </a:t>
          </a:r>
          <a:r>
            <a:rPr lang="en-US" sz="3200" kern="1200" smtClean="0">
              <a:solidFill>
                <a:schemeClr val="accent1">
                  <a:lumMod val="75000"/>
                </a:schemeClr>
              </a:solidFill>
              <a:latin typeface="+mn-lt"/>
              <a:ea typeface="+mn-ea"/>
              <a:cs typeface="+mn-cs"/>
            </a:rPr>
            <a:t>product </a:t>
          </a:r>
          <a:r>
            <a:rPr lang="en-US" sz="3200" kern="1200" dirty="0" smtClean="0">
              <a:solidFill>
                <a:schemeClr val="accent1">
                  <a:lumMod val="75000"/>
                </a:schemeClr>
              </a:solidFill>
              <a:latin typeface="+mn-lt"/>
              <a:ea typeface="+mn-ea"/>
              <a:cs typeface="+mn-cs"/>
            </a:rPr>
            <a:t>repository (</a:t>
          </a:r>
          <a:r>
            <a:rPr lang="en-US" sz="3200" kern="1200" dirty="0" err="1" smtClean="0">
              <a:solidFill>
                <a:schemeClr val="accent1">
                  <a:lumMod val="75000"/>
                </a:schemeClr>
              </a:solidFill>
              <a:latin typeface="+mn-lt"/>
              <a:ea typeface="+mn-ea"/>
              <a:cs typeface="+mn-cs"/>
            </a:rPr>
            <a:t>lpr</a:t>
          </a:r>
          <a:r>
            <a:rPr lang="en-US" sz="3200" kern="1200" dirty="0" smtClean="0">
              <a:solidFill>
                <a:schemeClr val="accent1">
                  <a:lumMod val="75000"/>
                </a:schemeClr>
              </a:solidFill>
              <a:latin typeface="+mn-lt"/>
              <a:ea typeface="+mn-ea"/>
              <a:cs typeface="+mn-cs"/>
            </a:rPr>
            <a:t>) is installed in a </a:t>
          </a:r>
          <a:r>
            <a:rPr lang="en-US" sz="3200" kern="1200" dirty="0" err="1" smtClean="0">
              <a:solidFill>
                <a:schemeClr val="accent1">
                  <a:lumMod val="75000"/>
                </a:schemeClr>
              </a:solidFill>
              <a:latin typeface="+mn-lt"/>
              <a:ea typeface="+mn-ea"/>
              <a:cs typeface="+mn-cs"/>
            </a:rPr>
            <a:t>Unidata</a:t>
          </a:r>
          <a:r>
            <a:rPr lang="en-US" sz="3200" kern="1200" dirty="0" smtClean="0">
              <a:solidFill>
                <a:schemeClr val="accent1">
                  <a:lumMod val="75000"/>
                </a:schemeClr>
              </a:solidFill>
              <a:latin typeface="+mn-lt"/>
              <a:ea typeface="+mn-ea"/>
              <a:cs typeface="+mn-cs"/>
            </a:rPr>
            <a:t> environment</a:t>
          </a:r>
          <a:endParaRPr lang="en-US" sz="3200" kern="1200" dirty="0">
            <a:solidFill>
              <a:schemeClr val="accent1">
                <a:lumMod val="75000"/>
              </a:schemeClr>
            </a:solidFill>
            <a:latin typeface="+mn-lt"/>
            <a:ea typeface="+mn-ea"/>
            <a:cs typeface="+mn-cs"/>
          </a:endParaRPr>
        </a:p>
      </dgm:t>
    </dgm:pt>
    <dgm:pt modelId="{613B2F4D-46B2-4033-A88E-EEB16B012543}" type="parTrans" cxnId="{C6D7E52A-1AC2-49F9-8DB6-4EB875FF5150}">
      <dgm:prSet/>
      <dgm:spPr/>
      <dgm:t>
        <a:bodyPr/>
        <a:lstStyle/>
        <a:p>
          <a:endParaRPr lang="en-US"/>
        </a:p>
      </dgm:t>
    </dgm:pt>
    <dgm:pt modelId="{2246F54D-EF74-4C8B-B25F-26ABF54698F6}" type="sibTrans" cxnId="{C6D7E52A-1AC2-49F9-8DB6-4EB875FF5150}">
      <dgm:prSet/>
      <dgm:spPr/>
      <dgm:t>
        <a:bodyPr/>
        <a:lstStyle/>
        <a:p>
          <a:endParaRPr lang="en-US"/>
        </a:p>
      </dgm:t>
    </dgm:pt>
    <dgm:pt modelId="{807EB032-B7E5-4615-A5D3-FE94C6F7834F}">
      <dgm:prSet/>
      <dgm:spPr/>
      <dgm:t>
        <a:bodyPr/>
        <a:lstStyle/>
        <a:p>
          <a:pPr marL="0" indent="0" algn="l" defTabSz="914400" rtl="0" eaLnBrk="1" latinLnBrk="0" hangingPunct="1">
            <a:spcBef>
              <a:spcPct val="20000"/>
            </a:spcBef>
            <a:buFont typeface="Arial" pitchFamily="34" charset="0"/>
            <a:buNone/>
          </a:pPr>
          <a:r>
            <a:rPr lang="en-US" dirty="0" smtClean="0"/>
            <a:t>das</a:t>
          </a:r>
          <a:endParaRPr lang="en-US" dirty="0"/>
        </a:p>
      </dgm:t>
    </dgm:pt>
    <dgm:pt modelId="{AF724DDD-A7EC-4C3F-8FCE-9EA0EF7EAD42}" type="parTrans" cxnId="{4E6A0B8A-74B0-4C1F-8141-5A9F6245C42D}">
      <dgm:prSet/>
      <dgm:spPr/>
      <dgm:t>
        <a:bodyPr/>
        <a:lstStyle/>
        <a:p>
          <a:endParaRPr lang="en-US"/>
        </a:p>
      </dgm:t>
    </dgm:pt>
    <dgm:pt modelId="{D5140FEC-F4EB-480A-8FFE-245155780D1D}" type="sibTrans" cxnId="{4E6A0B8A-74B0-4C1F-8141-5A9F6245C42D}">
      <dgm:prSet/>
      <dgm:spPr/>
      <dgm:t>
        <a:bodyPr/>
        <a:lstStyle/>
        <a:p>
          <a:endParaRPr lang="en-US"/>
        </a:p>
      </dgm:t>
    </dgm:pt>
    <dgm:pt modelId="{D8EAE11F-9587-45AF-9B10-4FD72BF9D073}">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Directory where the DMI data access server for the Colleague database is installed</a:t>
          </a:r>
          <a:endParaRPr lang="en-US" sz="3200" kern="1200" dirty="0">
            <a:solidFill>
              <a:schemeClr val="accent1">
                <a:lumMod val="75000"/>
              </a:schemeClr>
            </a:solidFill>
            <a:latin typeface="+mn-lt"/>
            <a:ea typeface="+mn-ea"/>
            <a:cs typeface="+mn-cs"/>
          </a:endParaRPr>
        </a:p>
      </dgm:t>
    </dgm:pt>
    <dgm:pt modelId="{C70C9B02-559B-44FE-B128-68F20068A492}" type="parTrans" cxnId="{392F1DA3-45A4-45B6-8E98-60C0924FBDB8}">
      <dgm:prSet/>
      <dgm:spPr/>
      <dgm:t>
        <a:bodyPr/>
        <a:lstStyle/>
        <a:p>
          <a:endParaRPr lang="en-US"/>
        </a:p>
      </dgm:t>
    </dgm:pt>
    <dgm:pt modelId="{AD345F0F-CFCC-4549-A585-640115D3CA62}" type="sibTrans" cxnId="{392F1DA3-45A4-45B6-8E98-60C0924FBDB8}">
      <dgm:prSet/>
      <dgm:spPr/>
      <dgm:t>
        <a:bodyPr/>
        <a:lstStyle/>
        <a:p>
          <a:endParaRPr lang="en-US"/>
        </a:p>
      </dgm:t>
    </dgm:pt>
    <dgm:pt modelId="{98E44FBB-E405-4FD9-AAB6-24D38E6D8FCA}">
      <dgm:prSet/>
      <dgm:spPr/>
      <dgm:t>
        <a:bodyPr/>
        <a:lstStyle/>
        <a:p>
          <a:pPr marL="0" indent="0" algn="l" defTabSz="914400" rtl="0" eaLnBrk="1" latinLnBrk="0" hangingPunct="1">
            <a:spcBef>
              <a:spcPct val="20000"/>
            </a:spcBef>
            <a:buFont typeface="Arial" pitchFamily="34" charset="0"/>
            <a:buNone/>
          </a:pPr>
          <a:r>
            <a:rPr lang="en-US" dirty="0" smtClean="0"/>
            <a:t>svr01</a:t>
          </a:r>
          <a:endParaRPr lang="en-US" dirty="0"/>
        </a:p>
      </dgm:t>
    </dgm:pt>
    <dgm:pt modelId="{C8EA8540-98DB-4608-9C6C-474FDDDB2EDD}" type="parTrans" cxnId="{E340D155-9685-43E6-8D22-5DE8CC9625A2}">
      <dgm:prSet/>
      <dgm:spPr/>
      <dgm:t>
        <a:bodyPr/>
        <a:lstStyle/>
        <a:p>
          <a:endParaRPr lang="en-US"/>
        </a:p>
      </dgm:t>
    </dgm:pt>
    <dgm:pt modelId="{7E02A453-5720-47BA-B118-6654C040FABC}" type="sibTrans" cxnId="{E340D155-9685-43E6-8D22-5DE8CC9625A2}">
      <dgm:prSet/>
      <dgm:spPr/>
      <dgm:t>
        <a:bodyPr/>
        <a:lstStyle/>
        <a:p>
          <a:endParaRPr lang="en-US"/>
        </a:p>
      </dgm:t>
    </dgm:pt>
    <dgm:pt modelId="{D85ECDB4-1DD4-4277-B8AB-65AF8991E3C5}">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Directory where the DMI app server will be installed</a:t>
          </a:r>
          <a:endParaRPr lang="en-US" sz="3200" kern="1200" dirty="0">
            <a:solidFill>
              <a:schemeClr val="accent1">
                <a:lumMod val="75000"/>
              </a:schemeClr>
            </a:solidFill>
            <a:latin typeface="+mn-lt"/>
            <a:ea typeface="+mn-ea"/>
            <a:cs typeface="+mn-cs"/>
          </a:endParaRPr>
        </a:p>
      </dgm:t>
    </dgm:pt>
    <dgm:pt modelId="{B0A273D0-9F49-479E-9A19-A2C329773E09}" type="parTrans" cxnId="{8BB6C97E-111B-4556-A401-FB082FF8A164}">
      <dgm:prSet/>
      <dgm:spPr/>
      <dgm:t>
        <a:bodyPr/>
        <a:lstStyle/>
        <a:p>
          <a:endParaRPr lang="en-US"/>
        </a:p>
      </dgm:t>
    </dgm:pt>
    <dgm:pt modelId="{98745495-6B67-41A7-BD3A-F60648909958}" type="sibTrans" cxnId="{8BB6C97E-111B-4556-A401-FB082FF8A164}">
      <dgm:prSet/>
      <dgm:spPr/>
      <dgm:t>
        <a:bodyPr/>
        <a:lstStyle/>
        <a:p>
          <a:endParaRPr lang="en-US"/>
        </a:p>
      </dgm:t>
    </dgm:pt>
    <dgm:pt modelId="{3481F815-CB4F-4DCC-85E0-779EA37D39AE}" type="pres">
      <dgm:prSet presAssocID="{6B36D253-1E7C-43D4-8C89-A632D65F8D83}" presName="linear" presStyleCnt="0">
        <dgm:presLayoutVars>
          <dgm:dir/>
          <dgm:animLvl val="lvl"/>
          <dgm:resizeHandles val="exact"/>
        </dgm:presLayoutVars>
      </dgm:prSet>
      <dgm:spPr/>
      <dgm:t>
        <a:bodyPr/>
        <a:lstStyle/>
        <a:p>
          <a:endParaRPr lang="en-US"/>
        </a:p>
      </dgm:t>
    </dgm:pt>
    <dgm:pt modelId="{644D2D6F-95E2-4AAF-B3D8-A7132E7D6548}" type="pres">
      <dgm:prSet presAssocID="{C9E1412C-51E0-41B0-A5AA-19ABFD19BC06}" presName="parentLin" presStyleCnt="0"/>
      <dgm:spPr/>
    </dgm:pt>
    <dgm:pt modelId="{CCE06D5E-39DE-466A-8314-0B6D3F732ACA}" type="pres">
      <dgm:prSet presAssocID="{C9E1412C-51E0-41B0-A5AA-19ABFD19BC06}" presName="parentLeftMargin" presStyleLbl="node1" presStyleIdx="0" presStyleCnt="3"/>
      <dgm:spPr/>
      <dgm:t>
        <a:bodyPr/>
        <a:lstStyle/>
        <a:p>
          <a:endParaRPr lang="en-US"/>
        </a:p>
      </dgm:t>
    </dgm:pt>
    <dgm:pt modelId="{12E1AF10-1647-4B10-B535-2C258C1408EA}" type="pres">
      <dgm:prSet presAssocID="{C9E1412C-51E0-41B0-A5AA-19ABFD19BC06}" presName="parentText" presStyleLbl="node1" presStyleIdx="0" presStyleCnt="3">
        <dgm:presLayoutVars>
          <dgm:chMax val="0"/>
          <dgm:bulletEnabled val="1"/>
        </dgm:presLayoutVars>
      </dgm:prSet>
      <dgm:spPr/>
      <dgm:t>
        <a:bodyPr/>
        <a:lstStyle/>
        <a:p>
          <a:endParaRPr lang="en-US"/>
        </a:p>
      </dgm:t>
    </dgm:pt>
    <dgm:pt modelId="{E7A4ECE0-B872-4510-8CF8-BABEE36BD387}" type="pres">
      <dgm:prSet presAssocID="{C9E1412C-51E0-41B0-A5AA-19ABFD19BC06}" presName="negativeSpace" presStyleCnt="0"/>
      <dgm:spPr/>
    </dgm:pt>
    <dgm:pt modelId="{AF17B70C-A18C-4BBC-B1FE-1190977DBE27}" type="pres">
      <dgm:prSet presAssocID="{C9E1412C-51E0-41B0-A5AA-19ABFD19BC06}" presName="childText" presStyleLbl="conFgAcc1" presStyleIdx="0" presStyleCnt="3">
        <dgm:presLayoutVars>
          <dgm:bulletEnabled val="1"/>
        </dgm:presLayoutVars>
      </dgm:prSet>
      <dgm:spPr/>
      <dgm:t>
        <a:bodyPr/>
        <a:lstStyle/>
        <a:p>
          <a:endParaRPr lang="en-US"/>
        </a:p>
      </dgm:t>
    </dgm:pt>
    <dgm:pt modelId="{BB5CCE99-B6FD-4F3C-A21C-FAA035AF9479}" type="pres">
      <dgm:prSet presAssocID="{349EEB60-0754-4F78-860D-C84596C18892}" presName="spaceBetweenRectangles" presStyleCnt="0"/>
      <dgm:spPr/>
    </dgm:pt>
    <dgm:pt modelId="{254352DD-6907-4DE5-A164-D6E50BAE42C8}" type="pres">
      <dgm:prSet presAssocID="{807EB032-B7E5-4615-A5D3-FE94C6F7834F}" presName="parentLin" presStyleCnt="0"/>
      <dgm:spPr/>
    </dgm:pt>
    <dgm:pt modelId="{65F0D634-9BD6-4068-A4D8-C8437EB95F05}" type="pres">
      <dgm:prSet presAssocID="{807EB032-B7E5-4615-A5D3-FE94C6F7834F}" presName="parentLeftMargin" presStyleLbl="node1" presStyleIdx="0" presStyleCnt="3"/>
      <dgm:spPr/>
      <dgm:t>
        <a:bodyPr/>
        <a:lstStyle/>
        <a:p>
          <a:endParaRPr lang="en-US"/>
        </a:p>
      </dgm:t>
    </dgm:pt>
    <dgm:pt modelId="{0DA5EAD7-9E0E-4453-BDAA-7280BF7F5967}" type="pres">
      <dgm:prSet presAssocID="{807EB032-B7E5-4615-A5D3-FE94C6F7834F}" presName="parentText" presStyleLbl="node1" presStyleIdx="1" presStyleCnt="3">
        <dgm:presLayoutVars>
          <dgm:chMax val="0"/>
          <dgm:bulletEnabled val="1"/>
        </dgm:presLayoutVars>
      </dgm:prSet>
      <dgm:spPr/>
      <dgm:t>
        <a:bodyPr/>
        <a:lstStyle/>
        <a:p>
          <a:endParaRPr lang="en-US"/>
        </a:p>
      </dgm:t>
    </dgm:pt>
    <dgm:pt modelId="{8D245F37-45CA-4E87-B8CA-DFACCB4A6A9F}" type="pres">
      <dgm:prSet presAssocID="{807EB032-B7E5-4615-A5D3-FE94C6F7834F}" presName="negativeSpace" presStyleCnt="0"/>
      <dgm:spPr/>
    </dgm:pt>
    <dgm:pt modelId="{672629EB-E43F-4B4F-8987-C7F94925206B}" type="pres">
      <dgm:prSet presAssocID="{807EB032-B7E5-4615-A5D3-FE94C6F7834F}" presName="childText" presStyleLbl="conFgAcc1" presStyleIdx="1" presStyleCnt="3">
        <dgm:presLayoutVars>
          <dgm:bulletEnabled val="1"/>
        </dgm:presLayoutVars>
      </dgm:prSet>
      <dgm:spPr/>
      <dgm:t>
        <a:bodyPr/>
        <a:lstStyle/>
        <a:p>
          <a:endParaRPr lang="en-US"/>
        </a:p>
      </dgm:t>
    </dgm:pt>
    <dgm:pt modelId="{6CEC1566-19D6-49AA-A273-04291E219261}" type="pres">
      <dgm:prSet presAssocID="{D5140FEC-F4EB-480A-8FFE-245155780D1D}" presName="spaceBetweenRectangles" presStyleCnt="0"/>
      <dgm:spPr/>
    </dgm:pt>
    <dgm:pt modelId="{7006B9B5-9DD7-4657-A297-FCF29173E2B1}" type="pres">
      <dgm:prSet presAssocID="{98E44FBB-E405-4FD9-AAB6-24D38E6D8FCA}" presName="parentLin" presStyleCnt="0"/>
      <dgm:spPr/>
    </dgm:pt>
    <dgm:pt modelId="{2E165945-CE40-41A8-B63B-9D77957F22EC}" type="pres">
      <dgm:prSet presAssocID="{98E44FBB-E405-4FD9-AAB6-24D38E6D8FCA}" presName="parentLeftMargin" presStyleLbl="node1" presStyleIdx="1" presStyleCnt="3"/>
      <dgm:spPr/>
      <dgm:t>
        <a:bodyPr/>
        <a:lstStyle/>
        <a:p>
          <a:endParaRPr lang="en-US"/>
        </a:p>
      </dgm:t>
    </dgm:pt>
    <dgm:pt modelId="{9AAD08AD-CB9D-4B04-B181-B841F579F9C0}" type="pres">
      <dgm:prSet presAssocID="{98E44FBB-E405-4FD9-AAB6-24D38E6D8FCA}" presName="parentText" presStyleLbl="node1" presStyleIdx="2" presStyleCnt="3">
        <dgm:presLayoutVars>
          <dgm:chMax val="0"/>
          <dgm:bulletEnabled val="1"/>
        </dgm:presLayoutVars>
      </dgm:prSet>
      <dgm:spPr/>
      <dgm:t>
        <a:bodyPr/>
        <a:lstStyle/>
        <a:p>
          <a:endParaRPr lang="en-US"/>
        </a:p>
      </dgm:t>
    </dgm:pt>
    <dgm:pt modelId="{B384F740-CAD0-445D-81D3-7159E0DBBB7A}" type="pres">
      <dgm:prSet presAssocID="{98E44FBB-E405-4FD9-AAB6-24D38E6D8FCA}" presName="negativeSpace" presStyleCnt="0"/>
      <dgm:spPr/>
    </dgm:pt>
    <dgm:pt modelId="{5A62FAB8-8DB2-4BF7-AC1C-91FD83481B9C}" type="pres">
      <dgm:prSet presAssocID="{98E44FBB-E405-4FD9-AAB6-24D38E6D8FCA}" presName="childText" presStyleLbl="conFgAcc1" presStyleIdx="2" presStyleCnt="3">
        <dgm:presLayoutVars>
          <dgm:bulletEnabled val="1"/>
        </dgm:presLayoutVars>
      </dgm:prSet>
      <dgm:spPr/>
      <dgm:t>
        <a:bodyPr/>
        <a:lstStyle/>
        <a:p>
          <a:endParaRPr lang="en-US"/>
        </a:p>
      </dgm:t>
    </dgm:pt>
  </dgm:ptLst>
  <dgm:cxnLst>
    <dgm:cxn modelId="{7CC50703-CE23-4ED5-8620-5D36FB42243D}" type="presOf" srcId="{807EB032-B7E5-4615-A5D3-FE94C6F7834F}" destId="{65F0D634-9BD6-4068-A4D8-C8437EB95F05}" srcOrd="0" destOrd="0" presId="urn:microsoft.com/office/officeart/2005/8/layout/list1"/>
    <dgm:cxn modelId="{4E6A0B8A-74B0-4C1F-8141-5A9F6245C42D}" srcId="{6B36D253-1E7C-43D4-8C89-A632D65F8D83}" destId="{807EB032-B7E5-4615-A5D3-FE94C6F7834F}" srcOrd="1" destOrd="0" parTransId="{AF724DDD-A7EC-4C3F-8FCE-9EA0EF7EAD42}" sibTransId="{D5140FEC-F4EB-480A-8FFE-245155780D1D}"/>
    <dgm:cxn modelId="{392F1DA3-45A4-45B6-8E98-60C0924FBDB8}" srcId="{807EB032-B7E5-4615-A5D3-FE94C6F7834F}" destId="{D8EAE11F-9587-45AF-9B10-4FD72BF9D073}" srcOrd="0" destOrd="0" parTransId="{C70C9B02-559B-44FE-B128-68F20068A492}" sibTransId="{AD345F0F-CFCC-4549-A585-640115D3CA62}"/>
    <dgm:cxn modelId="{0A88419D-1FA5-471F-B5BF-7889E57975EA}" type="presOf" srcId="{98E44FBB-E405-4FD9-AAB6-24D38E6D8FCA}" destId="{2E165945-CE40-41A8-B63B-9D77957F22EC}" srcOrd="0" destOrd="0" presId="urn:microsoft.com/office/officeart/2005/8/layout/list1"/>
    <dgm:cxn modelId="{C6D7E52A-1AC2-49F9-8DB6-4EB875FF5150}" srcId="{C9E1412C-51E0-41B0-A5AA-19ABFD19BC06}" destId="{266C7848-8219-40B2-9B7E-DD483844BA3A}" srcOrd="0" destOrd="0" parTransId="{613B2F4D-46B2-4033-A88E-EEB16B012543}" sibTransId="{2246F54D-EF74-4C8B-B25F-26ABF54698F6}"/>
    <dgm:cxn modelId="{E4BD9EF6-3B0E-449C-86E6-5BE35C9311FD}" type="presOf" srcId="{C9E1412C-51E0-41B0-A5AA-19ABFD19BC06}" destId="{CCE06D5E-39DE-466A-8314-0B6D3F732ACA}" srcOrd="0" destOrd="0" presId="urn:microsoft.com/office/officeart/2005/8/layout/list1"/>
    <dgm:cxn modelId="{8BB6C97E-111B-4556-A401-FB082FF8A164}" srcId="{98E44FBB-E405-4FD9-AAB6-24D38E6D8FCA}" destId="{D85ECDB4-1DD4-4277-B8AB-65AF8991E3C5}" srcOrd="0" destOrd="0" parTransId="{B0A273D0-9F49-479E-9A19-A2C329773E09}" sibTransId="{98745495-6B67-41A7-BD3A-F60648909958}"/>
    <dgm:cxn modelId="{02543AA9-414E-4F5D-91FB-0B0B742E081F}" type="presOf" srcId="{C9E1412C-51E0-41B0-A5AA-19ABFD19BC06}" destId="{12E1AF10-1647-4B10-B535-2C258C1408EA}" srcOrd="1" destOrd="0" presId="urn:microsoft.com/office/officeart/2005/8/layout/list1"/>
    <dgm:cxn modelId="{AACE863B-3CAC-499F-B725-4AF361EB4666}" type="presOf" srcId="{98E44FBB-E405-4FD9-AAB6-24D38E6D8FCA}" destId="{9AAD08AD-CB9D-4B04-B181-B841F579F9C0}" srcOrd="1" destOrd="0" presId="urn:microsoft.com/office/officeart/2005/8/layout/list1"/>
    <dgm:cxn modelId="{F382F8E6-CEDD-476A-874F-5F9E9E059D45}" type="presOf" srcId="{6B36D253-1E7C-43D4-8C89-A632D65F8D83}" destId="{3481F815-CB4F-4DCC-85E0-779EA37D39AE}" srcOrd="0" destOrd="0" presId="urn:microsoft.com/office/officeart/2005/8/layout/list1"/>
    <dgm:cxn modelId="{66498C3D-93B8-451B-8FE7-50264A4618E4}" srcId="{6B36D253-1E7C-43D4-8C89-A632D65F8D83}" destId="{C9E1412C-51E0-41B0-A5AA-19ABFD19BC06}" srcOrd="0" destOrd="0" parTransId="{4528DCA1-B961-400C-9D6A-ED8980F29C59}" sibTransId="{349EEB60-0754-4F78-860D-C84596C18892}"/>
    <dgm:cxn modelId="{2382ADE3-D80D-4945-B636-2FA2A64BB930}" type="presOf" srcId="{807EB032-B7E5-4615-A5D3-FE94C6F7834F}" destId="{0DA5EAD7-9E0E-4453-BDAA-7280BF7F5967}" srcOrd="1" destOrd="0" presId="urn:microsoft.com/office/officeart/2005/8/layout/list1"/>
    <dgm:cxn modelId="{D301FCF7-0E8C-4195-8729-34510EB0866D}" type="presOf" srcId="{D85ECDB4-1DD4-4277-B8AB-65AF8991E3C5}" destId="{5A62FAB8-8DB2-4BF7-AC1C-91FD83481B9C}" srcOrd="0" destOrd="0" presId="urn:microsoft.com/office/officeart/2005/8/layout/list1"/>
    <dgm:cxn modelId="{DF3868AC-E2AC-400C-85AE-01725B0481E3}" type="presOf" srcId="{266C7848-8219-40B2-9B7E-DD483844BA3A}" destId="{AF17B70C-A18C-4BBC-B1FE-1190977DBE27}" srcOrd="0" destOrd="0" presId="urn:microsoft.com/office/officeart/2005/8/layout/list1"/>
    <dgm:cxn modelId="{3E8EE2F6-AE95-4227-A042-A45EFCC0D64A}" type="presOf" srcId="{D8EAE11F-9587-45AF-9B10-4FD72BF9D073}" destId="{672629EB-E43F-4B4F-8987-C7F94925206B}" srcOrd="0" destOrd="0" presId="urn:microsoft.com/office/officeart/2005/8/layout/list1"/>
    <dgm:cxn modelId="{E340D155-9685-43E6-8D22-5DE8CC9625A2}" srcId="{6B36D253-1E7C-43D4-8C89-A632D65F8D83}" destId="{98E44FBB-E405-4FD9-AAB6-24D38E6D8FCA}" srcOrd="2" destOrd="0" parTransId="{C8EA8540-98DB-4608-9C6C-474FDDDB2EDD}" sibTransId="{7E02A453-5720-47BA-B118-6654C040FABC}"/>
    <dgm:cxn modelId="{2A865196-157F-4529-87B1-278C517D8127}" type="presParOf" srcId="{3481F815-CB4F-4DCC-85E0-779EA37D39AE}" destId="{644D2D6F-95E2-4AAF-B3D8-A7132E7D6548}" srcOrd="0" destOrd="0" presId="urn:microsoft.com/office/officeart/2005/8/layout/list1"/>
    <dgm:cxn modelId="{1D460923-12AA-4DFE-A6B3-F564F48812F6}" type="presParOf" srcId="{644D2D6F-95E2-4AAF-B3D8-A7132E7D6548}" destId="{CCE06D5E-39DE-466A-8314-0B6D3F732ACA}" srcOrd="0" destOrd="0" presId="urn:microsoft.com/office/officeart/2005/8/layout/list1"/>
    <dgm:cxn modelId="{671B8C87-AC83-4828-BB5E-9ED887002203}" type="presParOf" srcId="{644D2D6F-95E2-4AAF-B3D8-A7132E7D6548}" destId="{12E1AF10-1647-4B10-B535-2C258C1408EA}" srcOrd="1" destOrd="0" presId="urn:microsoft.com/office/officeart/2005/8/layout/list1"/>
    <dgm:cxn modelId="{7CCD2008-7F19-4A69-8A0D-771C11602F8D}" type="presParOf" srcId="{3481F815-CB4F-4DCC-85E0-779EA37D39AE}" destId="{E7A4ECE0-B872-4510-8CF8-BABEE36BD387}" srcOrd="1" destOrd="0" presId="urn:microsoft.com/office/officeart/2005/8/layout/list1"/>
    <dgm:cxn modelId="{0B17243C-67CA-44FF-A9AC-72E1F6836D3F}" type="presParOf" srcId="{3481F815-CB4F-4DCC-85E0-779EA37D39AE}" destId="{AF17B70C-A18C-4BBC-B1FE-1190977DBE27}" srcOrd="2" destOrd="0" presId="urn:microsoft.com/office/officeart/2005/8/layout/list1"/>
    <dgm:cxn modelId="{B8B3FCA4-31D4-4A14-B0C1-7C547264702E}" type="presParOf" srcId="{3481F815-CB4F-4DCC-85E0-779EA37D39AE}" destId="{BB5CCE99-B6FD-4F3C-A21C-FAA035AF9479}" srcOrd="3" destOrd="0" presId="urn:microsoft.com/office/officeart/2005/8/layout/list1"/>
    <dgm:cxn modelId="{4C0AC6C2-A251-4BA5-B94D-503B12341EDE}" type="presParOf" srcId="{3481F815-CB4F-4DCC-85E0-779EA37D39AE}" destId="{254352DD-6907-4DE5-A164-D6E50BAE42C8}" srcOrd="4" destOrd="0" presId="urn:microsoft.com/office/officeart/2005/8/layout/list1"/>
    <dgm:cxn modelId="{0CDB886D-1747-4E1F-8652-D3E21D408B6E}" type="presParOf" srcId="{254352DD-6907-4DE5-A164-D6E50BAE42C8}" destId="{65F0D634-9BD6-4068-A4D8-C8437EB95F05}" srcOrd="0" destOrd="0" presId="urn:microsoft.com/office/officeart/2005/8/layout/list1"/>
    <dgm:cxn modelId="{A430B4B2-91E2-499A-B190-71802086E4B0}" type="presParOf" srcId="{254352DD-6907-4DE5-A164-D6E50BAE42C8}" destId="{0DA5EAD7-9E0E-4453-BDAA-7280BF7F5967}" srcOrd="1" destOrd="0" presId="urn:microsoft.com/office/officeart/2005/8/layout/list1"/>
    <dgm:cxn modelId="{15AA742B-B445-4579-BF11-5BD87AB99134}" type="presParOf" srcId="{3481F815-CB4F-4DCC-85E0-779EA37D39AE}" destId="{8D245F37-45CA-4E87-B8CA-DFACCB4A6A9F}" srcOrd="5" destOrd="0" presId="urn:microsoft.com/office/officeart/2005/8/layout/list1"/>
    <dgm:cxn modelId="{07D02BDD-F26F-4F89-BE4D-FF19E1664B5A}" type="presParOf" srcId="{3481F815-CB4F-4DCC-85E0-779EA37D39AE}" destId="{672629EB-E43F-4B4F-8987-C7F94925206B}" srcOrd="6" destOrd="0" presId="urn:microsoft.com/office/officeart/2005/8/layout/list1"/>
    <dgm:cxn modelId="{E9EB6A1B-64AE-4709-B857-9B4F99AA412E}" type="presParOf" srcId="{3481F815-CB4F-4DCC-85E0-779EA37D39AE}" destId="{6CEC1566-19D6-49AA-A273-04291E219261}" srcOrd="7" destOrd="0" presId="urn:microsoft.com/office/officeart/2005/8/layout/list1"/>
    <dgm:cxn modelId="{AFD6A8C7-2819-4B40-ADA8-B979D5245EC6}" type="presParOf" srcId="{3481F815-CB4F-4DCC-85E0-779EA37D39AE}" destId="{7006B9B5-9DD7-4657-A297-FCF29173E2B1}" srcOrd="8" destOrd="0" presId="urn:microsoft.com/office/officeart/2005/8/layout/list1"/>
    <dgm:cxn modelId="{77435951-144B-45B5-B409-307257FE6E4E}" type="presParOf" srcId="{7006B9B5-9DD7-4657-A297-FCF29173E2B1}" destId="{2E165945-CE40-41A8-B63B-9D77957F22EC}" srcOrd="0" destOrd="0" presId="urn:microsoft.com/office/officeart/2005/8/layout/list1"/>
    <dgm:cxn modelId="{D4AA54C9-9EB0-45D4-8BB7-86D9819B5874}" type="presParOf" srcId="{7006B9B5-9DD7-4657-A297-FCF29173E2B1}" destId="{9AAD08AD-CB9D-4B04-B181-B841F579F9C0}" srcOrd="1" destOrd="0" presId="urn:microsoft.com/office/officeart/2005/8/layout/list1"/>
    <dgm:cxn modelId="{EAC0DF85-AAE0-485F-9801-C42395E400B9}" type="presParOf" srcId="{3481F815-CB4F-4DCC-85E0-779EA37D39AE}" destId="{B384F740-CAD0-445D-81D3-7159E0DBBB7A}" srcOrd="9" destOrd="0" presId="urn:microsoft.com/office/officeart/2005/8/layout/list1"/>
    <dgm:cxn modelId="{DBBA4615-585C-4558-B1FD-2F86FB2834C9}" type="presParOf" srcId="{3481F815-CB4F-4DCC-85E0-779EA37D39AE}" destId="{5A62FAB8-8DB2-4BF7-AC1C-91FD83481B9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36D253-1E7C-43D4-8C89-A632D65F8D8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9E1412C-51E0-41B0-A5AA-19ABFD19BC06}">
      <dgm:prSet/>
      <dgm:spPr/>
      <dgm:t>
        <a:bodyPr/>
        <a:lstStyle/>
        <a:p>
          <a:pPr rtl="0"/>
          <a:r>
            <a:rPr lang="en-US" dirty="0" smtClean="0"/>
            <a:t>Cloning</a:t>
          </a:r>
          <a:endParaRPr lang="en-US" dirty="0"/>
        </a:p>
      </dgm:t>
    </dgm:pt>
    <dgm:pt modelId="{4528DCA1-B961-400C-9D6A-ED8980F29C59}" type="parTrans" cxnId="{66498C3D-93B8-451B-8FE7-50264A4618E4}">
      <dgm:prSet/>
      <dgm:spPr/>
      <dgm:t>
        <a:bodyPr/>
        <a:lstStyle/>
        <a:p>
          <a:endParaRPr lang="en-US"/>
        </a:p>
      </dgm:t>
    </dgm:pt>
    <dgm:pt modelId="{349EEB60-0754-4F78-860D-C84596C18892}" type="sibTrans" cxnId="{66498C3D-93B8-451B-8FE7-50264A4618E4}">
      <dgm:prSet/>
      <dgm:spPr/>
      <dgm:t>
        <a:bodyPr/>
        <a:lstStyle/>
        <a:p>
          <a:endParaRPr lang="en-US"/>
        </a:p>
      </dgm:t>
    </dgm:pt>
    <dgm:pt modelId="{266C7848-8219-40B2-9B7E-DD483844BA3A}">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The creation of an application environment with the same software and data as an existing application environment.</a:t>
          </a:r>
          <a:endParaRPr lang="en-US" sz="3200" kern="1200" dirty="0">
            <a:solidFill>
              <a:schemeClr val="accent1">
                <a:lumMod val="75000"/>
              </a:schemeClr>
            </a:solidFill>
            <a:latin typeface="+mn-lt"/>
            <a:ea typeface="+mn-ea"/>
            <a:cs typeface="+mn-cs"/>
          </a:endParaRPr>
        </a:p>
      </dgm:t>
    </dgm:pt>
    <dgm:pt modelId="{613B2F4D-46B2-4033-A88E-EEB16B012543}" type="parTrans" cxnId="{C6D7E52A-1AC2-49F9-8DB6-4EB875FF5150}">
      <dgm:prSet/>
      <dgm:spPr/>
      <dgm:t>
        <a:bodyPr/>
        <a:lstStyle/>
        <a:p>
          <a:endParaRPr lang="en-US"/>
        </a:p>
      </dgm:t>
    </dgm:pt>
    <dgm:pt modelId="{2246F54D-EF74-4C8B-B25F-26ABF54698F6}" type="sibTrans" cxnId="{C6D7E52A-1AC2-49F9-8DB6-4EB875FF5150}">
      <dgm:prSet/>
      <dgm:spPr/>
      <dgm:t>
        <a:bodyPr/>
        <a:lstStyle/>
        <a:p>
          <a:endParaRPr lang="en-US"/>
        </a:p>
      </dgm:t>
    </dgm:pt>
    <dgm:pt modelId="{3481F815-CB4F-4DCC-85E0-779EA37D39AE}" type="pres">
      <dgm:prSet presAssocID="{6B36D253-1E7C-43D4-8C89-A632D65F8D83}" presName="linear" presStyleCnt="0">
        <dgm:presLayoutVars>
          <dgm:dir/>
          <dgm:animLvl val="lvl"/>
          <dgm:resizeHandles val="exact"/>
        </dgm:presLayoutVars>
      </dgm:prSet>
      <dgm:spPr/>
      <dgm:t>
        <a:bodyPr/>
        <a:lstStyle/>
        <a:p>
          <a:endParaRPr lang="en-US"/>
        </a:p>
      </dgm:t>
    </dgm:pt>
    <dgm:pt modelId="{644D2D6F-95E2-4AAF-B3D8-A7132E7D6548}" type="pres">
      <dgm:prSet presAssocID="{C9E1412C-51E0-41B0-A5AA-19ABFD19BC06}" presName="parentLin" presStyleCnt="0"/>
      <dgm:spPr/>
    </dgm:pt>
    <dgm:pt modelId="{CCE06D5E-39DE-466A-8314-0B6D3F732ACA}" type="pres">
      <dgm:prSet presAssocID="{C9E1412C-51E0-41B0-A5AA-19ABFD19BC06}" presName="parentLeftMargin" presStyleLbl="node1" presStyleIdx="0" presStyleCnt="1"/>
      <dgm:spPr/>
      <dgm:t>
        <a:bodyPr/>
        <a:lstStyle/>
        <a:p>
          <a:endParaRPr lang="en-US"/>
        </a:p>
      </dgm:t>
    </dgm:pt>
    <dgm:pt modelId="{12E1AF10-1647-4B10-B535-2C258C1408EA}" type="pres">
      <dgm:prSet presAssocID="{C9E1412C-51E0-41B0-A5AA-19ABFD19BC06}" presName="parentText" presStyleLbl="node1" presStyleIdx="0" presStyleCnt="1">
        <dgm:presLayoutVars>
          <dgm:chMax val="0"/>
          <dgm:bulletEnabled val="1"/>
        </dgm:presLayoutVars>
      </dgm:prSet>
      <dgm:spPr/>
      <dgm:t>
        <a:bodyPr/>
        <a:lstStyle/>
        <a:p>
          <a:endParaRPr lang="en-US"/>
        </a:p>
      </dgm:t>
    </dgm:pt>
    <dgm:pt modelId="{E7A4ECE0-B872-4510-8CF8-BABEE36BD387}" type="pres">
      <dgm:prSet presAssocID="{C9E1412C-51E0-41B0-A5AA-19ABFD19BC06}" presName="negativeSpace" presStyleCnt="0"/>
      <dgm:spPr/>
    </dgm:pt>
    <dgm:pt modelId="{AF17B70C-A18C-4BBC-B1FE-1190977DBE27}" type="pres">
      <dgm:prSet presAssocID="{C9E1412C-51E0-41B0-A5AA-19ABFD19BC06}" presName="childText" presStyleLbl="conFgAcc1" presStyleIdx="0" presStyleCnt="1">
        <dgm:presLayoutVars>
          <dgm:bulletEnabled val="1"/>
        </dgm:presLayoutVars>
      </dgm:prSet>
      <dgm:spPr/>
      <dgm:t>
        <a:bodyPr/>
        <a:lstStyle/>
        <a:p>
          <a:endParaRPr lang="en-US"/>
        </a:p>
      </dgm:t>
    </dgm:pt>
  </dgm:ptLst>
  <dgm:cxnLst>
    <dgm:cxn modelId="{66498C3D-93B8-451B-8FE7-50264A4618E4}" srcId="{6B36D253-1E7C-43D4-8C89-A632D65F8D83}" destId="{C9E1412C-51E0-41B0-A5AA-19ABFD19BC06}" srcOrd="0" destOrd="0" parTransId="{4528DCA1-B961-400C-9D6A-ED8980F29C59}" sibTransId="{349EEB60-0754-4F78-860D-C84596C18892}"/>
    <dgm:cxn modelId="{00EF3DA8-E4D3-4204-9E11-6C6AEE4C0D06}" type="presOf" srcId="{266C7848-8219-40B2-9B7E-DD483844BA3A}" destId="{AF17B70C-A18C-4BBC-B1FE-1190977DBE27}" srcOrd="0" destOrd="0" presId="urn:microsoft.com/office/officeart/2005/8/layout/list1"/>
    <dgm:cxn modelId="{CF4F1936-CCD6-4EEC-AC80-1D77985BA6BF}" type="presOf" srcId="{6B36D253-1E7C-43D4-8C89-A632D65F8D83}" destId="{3481F815-CB4F-4DCC-85E0-779EA37D39AE}" srcOrd="0" destOrd="0" presId="urn:microsoft.com/office/officeart/2005/8/layout/list1"/>
    <dgm:cxn modelId="{EC8FE1D2-B560-4EE3-B4A4-9EB12CE82A6F}" type="presOf" srcId="{C9E1412C-51E0-41B0-A5AA-19ABFD19BC06}" destId="{12E1AF10-1647-4B10-B535-2C258C1408EA}" srcOrd="1" destOrd="0" presId="urn:microsoft.com/office/officeart/2005/8/layout/list1"/>
    <dgm:cxn modelId="{6DA721B0-1FB0-4724-BD87-508220BFFF40}" type="presOf" srcId="{C9E1412C-51E0-41B0-A5AA-19ABFD19BC06}" destId="{CCE06D5E-39DE-466A-8314-0B6D3F732ACA}" srcOrd="0" destOrd="0" presId="urn:microsoft.com/office/officeart/2005/8/layout/list1"/>
    <dgm:cxn modelId="{C6D7E52A-1AC2-49F9-8DB6-4EB875FF5150}" srcId="{C9E1412C-51E0-41B0-A5AA-19ABFD19BC06}" destId="{266C7848-8219-40B2-9B7E-DD483844BA3A}" srcOrd="0" destOrd="0" parTransId="{613B2F4D-46B2-4033-A88E-EEB16B012543}" sibTransId="{2246F54D-EF74-4C8B-B25F-26ABF54698F6}"/>
    <dgm:cxn modelId="{BEAF1FBA-79B8-4815-B8DB-D921CD931143}" type="presParOf" srcId="{3481F815-CB4F-4DCC-85E0-779EA37D39AE}" destId="{644D2D6F-95E2-4AAF-B3D8-A7132E7D6548}" srcOrd="0" destOrd="0" presId="urn:microsoft.com/office/officeart/2005/8/layout/list1"/>
    <dgm:cxn modelId="{E41DF96A-04E3-40C7-9769-81220FABC616}" type="presParOf" srcId="{644D2D6F-95E2-4AAF-B3D8-A7132E7D6548}" destId="{CCE06D5E-39DE-466A-8314-0B6D3F732ACA}" srcOrd="0" destOrd="0" presId="urn:microsoft.com/office/officeart/2005/8/layout/list1"/>
    <dgm:cxn modelId="{D13D673A-ECDB-4EC8-B35E-8CD7F995FA36}" type="presParOf" srcId="{644D2D6F-95E2-4AAF-B3D8-A7132E7D6548}" destId="{12E1AF10-1647-4B10-B535-2C258C1408EA}" srcOrd="1" destOrd="0" presId="urn:microsoft.com/office/officeart/2005/8/layout/list1"/>
    <dgm:cxn modelId="{9455E201-1B2A-46EF-9882-031A72220C9E}" type="presParOf" srcId="{3481F815-CB4F-4DCC-85E0-779EA37D39AE}" destId="{E7A4ECE0-B872-4510-8CF8-BABEE36BD387}" srcOrd="1" destOrd="0" presId="urn:microsoft.com/office/officeart/2005/8/layout/list1"/>
    <dgm:cxn modelId="{F1518855-765F-4429-AC50-158F6109FED6}" type="presParOf" srcId="{3481F815-CB4F-4DCC-85E0-779EA37D39AE}" destId="{AF17B70C-A18C-4BBC-B1FE-1190977DBE2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88C53E-B10C-4E78-8D73-91A35FFCDCE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FA633F05-06D4-4F0D-AC75-1FB3B695B0E7}">
      <dgm:prSet custT="1"/>
      <dgm:spPr/>
      <dgm:t>
        <a:bodyPr/>
        <a:lstStyle/>
        <a:p>
          <a:pPr rtl="0"/>
          <a:r>
            <a:rPr lang="en-US" sz="2800" dirty="0" smtClean="0"/>
            <a:t>Source Application Environment</a:t>
          </a:r>
          <a:endParaRPr lang="en-US" sz="2800" dirty="0"/>
        </a:p>
      </dgm:t>
    </dgm:pt>
    <dgm:pt modelId="{A6347E0F-EC2C-456F-AD70-92AFCF7EDCFC}" type="parTrans" cxnId="{F3B28FE0-58A2-487E-B7DC-F2372EED2F9A}">
      <dgm:prSet/>
      <dgm:spPr/>
      <dgm:t>
        <a:bodyPr/>
        <a:lstStyle/>
        <a:p>
          <a:endParaRPr lang="en-US"/>
        </a:p>
      </dgm:t>
    </dgm:pt>
    <dgm:pt modelId="{8993544D-8F32-4928-B16A-AD4957E95666}" type="sibTrans" cxnId="{F3B28FE0-58A2-487E-B7DC-F2372EED2F9A}">
      <dgm:prSet/>
      <dgm:spPr/>
      <dgm:t>
        <a:bodyPr/>
        <a:lstStyle/>
        <a:p>
          <a:endParaRPr lang="en-US"/>
        </a:p>
      </dgm:t>
    </dgm:pt>
    <dgm:pt modelId="{B5A3DFE2-36C5-4297-B8C8-DE4FF5AB2AE2}">
      <dgm:prSet custT="1"/>
      <dgm:spPr/>
      <dgm:t>
        <a:bodyPr/>
        <a:lstStyle/>
        <a:p>
          <a:pPr rtl="0"/>
          <a:r>
            <a:rPr lang="en-US" sz="2800" kern="1200" dirty="0" smtClean="0">
              <a:solidFill>
                <a:schemeClr val="accent1">
                  <a:lumMod val="75000"/>
                </a:schemeClr>
              </a:solidFill>
              <a:latin typeface="+mn-lt"/>
              <a:ea typeface="+mn-ea"/>
              <a:cs typeface="+mn-cs"/>
            </a:rPr>
            <a:t>The application environment that is being cloned</a:t>
          </a:r>
          <a:endParaRPr lang="en-US" sz="2800" kern="1200" dirty="0">
            <a:solidFill>
              <a:schemeClr val="accent1">
                <a:lumMod val="75000"/>
              </a:schemeClr>
            </a:solidFill>
            <a:latin typeface="+mn-lt"/>
            <a:ea typeface="+mn-ea"/>
            <a:cs typeface="+mn-cs"/>
          </a:endParaRPr>
        </a:p>
      </dgm:t>
    </dgm:pt>
    <dgm:pt modelId="{4220F07E-9B72-44CE-815C-1CFB0F4EA744}" type="parTrans" cxnId="{50B7F896-F423-4735-8691-F4E9B7D9267B}">
      <dgm:prSet/>
      <dgm:spPr/>
      <dgm:t>
        <a:bodyPr/>
        <a:lstStyle/>
        <a:p>
          <a:endParaRPr lang="en-US"/>
        </a:p>
      </dgm:t>
    </dgm:pt>
    <dgm:pt modelId="{CB12E7B7-C755-4D16-A451-793D97D5D6A6}" type="sibTrans" cxnId="{50B7F896-F423-4735-8691-F4E9B7D9267B}">
      <dgm:prSet/>
      <dgm:spPr/>
      <dgm:t>
        <a:bodyPr/>
        <a:lstStyle/>
        <a:p>
          <a:endParaRPr lang="en-US"/>
        </a:p>
      </dgm:t>
    </dgm:pt>
    <dgm:pt modelId="{17E84688-AD70-4637-9DC5-FF1160D4BF67}">
      <dgm:prSet custT="1"/>
      <dgm:spPr/>
      <dgm:t>
        <a:bodyPr/>
        <a:lstStyle/>
        <a:p>
          <a:pPr rtl="0"/>
          <a:r>
            <a:rPr lang="en-US" sz="2800" kern="1200" dirty="0" smtClean="0">
              <a:solidFill>
                <a:schemeClr val="accent1">
                  <a:lumMod val="75000"/>
                </a:schemeClr>
              </a:solidFill>
              <a:latin typeface="+mn-lt"/>
              <a:ea typeface="+mn-ea"/>
              <a:cs typeface="+mn-cs"/>
            </a:rPr>
            <a:t>(Production)</a:t>
          </a:r>
          <a:endParaRPr lang="en-US" sz="2800" kern="1200" dirty="0">
            <a:solidFill>
              <a:schemeClr val="accent1">
                <a:lumMod val="75000"/>
              </a:schemeClr>
            </a:solidFill>
            <a:latin typeface="+mn-lt"/>
            <a:ea typeface="+mn-ea"/>
            <a:cs typeface="+mn-cs"/>
          </a:endParaRPr>
        </a:p>
      </dgm:t>
    </dgm:pt>
    <dgm:pt modelId="{78869517-99C6-4685-9D8D-F92510DBF76A}" type="parTrans" cxnId="{A0D7C042-569B-4090-B9AF-B94EC88DFDDA}">
      <dgm:prSet/>
      <dgm:spPr/>
      <dgm:t>
        <a:bodyPr/>
        <a:lstStyle/>
        <a:p>
          <a:endParaRPr lang="en-US"/>
        </a:p>
      </dgm:t>
    </dgm:pt>
    <dgm:pt modelId="{6178297A-7822-4225-8A57-9EB1D16326D3}" type="sibTrans" cxnId="{A0D7C042-569B-4090-B9AF-B94EC88DFDDA}">
      <dgm:prSet/>
      <dgm:spPr/>
      <dgm:t>
        <a:bodyPr/>
        <a:lstStyle/>
        <a:p>
          <a:endParaRPr lang="en-US"/>
        </a:p>
      </dgm:t>
    </dgm:pt>
    <dgm:pt modelId="{3C236738-9B8C-45FB-879E-3A55542C7B75}">
      <dgm:prSet custT="1"/>
      <dgm:spPr/>
      <dgm:t>
        <a:bodyPr/>
        <a:lstStyle/>
        <a:p>
          <a:pPr rtl="0"/>
          <a:r>
            <a:rPr lang="en-US" sz="2800" dirty="0" smtClean="0"/>
            <a:t>Target Application Environment</a:t>
          </a:r>
          <a:endParaRPr lang="en-US" sz="2800" dirty="0"/>
        </a:p>
      </dgm:t>
    </dgm:pt>
    <dgm:pt modelId="{BD613DD7-0C1E-48E9-899D-E417C18CB3F6}" type="parTrans" cxnId="{FCAB32BF-C24C-4956-A567-DDB2DB9781AC}">
      <dgm:prSet/>
      <dgm:spPr/>
      <dgm:t>
        <a:bodyPr/>
        <a:lstStyle/>
        <a:p>
          <a:endParaRPr lang="en-US"/>
        </a:p>
      </dgm:t>
    </dgm:pt>
    <dgm:pt modelId="{E373684B-64A4-411F-9B8A-CD23B8CE244A}" type="sibTrans" cxnId="{FCAB32BF-C24C-4956-A567-DDB2DB9781AC}">
      <dgm:prSet/>
      <dgm:spPr/>
      <dgm:t>
        <a:bodyPr/>
        <a:lstStyle/>
        <a:p>
          <a:endParaRPr lang="en-US"/>
        </a:p>
      </dgm:t>
    </dgm:pt>
    <dgm:pt modelId="{7F7A8313-8C2F-4894-B0B4-7D02EA75778C}">
      <dgm:prSet custT="1"/>
      <dgm:spPr/>
      <dgm:t>
        <a:bodyPr/>
        <a:lstStyle/>
        <a:p>
          <a:pPr rtl="0"/>
          <a:r>
            <a:rPr lang="en-US" sz="2800" kern="1200" dirty="0" smtClean="0">
              <a:solidFill>
                <a:schemeClr val="accent1">
                  <a:lumMod val="75000"/>
                </a:schemeClr>
              </a:solidFill>
              <a:latin typeface="+mn-lt"/>
              <a:ea typeface="+mn-ea"/>
              <a:cs typeface="+mn-cs"/>
            </a:rPr>
            <a:t>The application environment that results from cloning</a:t>
          </a:r>
          <a:endParaRPr lang="en-US" sz="2800" kern="1200" dirty="0">
            <a:solidFill>
              <a:schemeClr val="accent1">
                <a:lumMod val="75000"/>
              </a:schemeClr>
            </a:solidFill>
            <a:latin typeface="+mn-lt"/>
            <a:ea typeface="+mn-ea"/>
            <a:cs typeface="+mn-cs"/>
          </a:endParaRPr>
        </a:p>
      </dgm:t>
    </dgm:pt>
    <dgm:pt modelId="{0B5CAB19-5F66-4714-8C2E-9F0AE6999033}" type="parTrans" cxnId="{99739828-7BC0-433D-A1AD-A2D4CF289058}">
      <dgm:prSet/>
      <dgm:spPr/>
      <dgm:t>
        <a:bodyPr/>
        <a:lstStyle/>
        <a:p>
          <a:endParaRPr lang="en-US"/>
        </a:p>
      </dgm:t>
    </dgm:pt>
    <dgm:pt modelId="{D2F885A3-5053-4A1D-A93C-D34B7B55E3C6}" type="sibTrans" cxnId="{99739828-7BC0-433D-A1AD-A2D4CF289058}">
      <dgm:prSet/>
      <dgm:spPr/>
      <dgm:t>
        <a:bodyPr/>
        <a:lstStyle/>
        <a:p>
          <a:endParaRPr lang="en-US"/>
        </a:p>
      </dgm:t>
    </dgm:pt>
    <dgm:pt modelId="{6005A587-D9DA-4A93-9449-D39C25F66EE7}">
      <dgm:prSet custT="1"/>
      <dgm:spPr/>
      <dgm:t>
        <a:bodyPr/>
        <a:lstStyle/>
        <a:p>
          <a:pPr rtl="0"/>
          <a:r>
            <a:rPr lang="en-US" sz="2800" kern="1200" dirty="0" smtClean="0">
              <a:solidFill>
                <a:schemeClr val="accent1">
                  <a:lumMod val="75000"/>
                </a:schemeClr>
              </a:solidFill>
              <a:latin typeface="+mn-lt"/>
              <a:ea typeface="+mn-ea"/>
              <a:cs typeface="+mn-cs"/>
            </a:rPr>
            <a:t>(Test)</a:t>
          </a:r>
          <a:endParaRPr lang="en-US" sz="2800" kern="1200" dirty="0">
            <a:solidFill>
              <a:schemeClr val="accent1">
                <a:lumMod val="75000"/>
              </a:schemeClr>
            </a:solidFill>
            <a:latin typeface="+mn-lt"/>
            <a:ea typeface="+mn-ea"/>
            <a:cs typeface="+mn-cs"/>
          </a:endParaRPr>
        </a:p>
      </dgm:t>
    </dgm:pt>
    <dgm:pt modelId="{D102A330-BA34-4832-AD21-ECA887F8C062}" type="parTrans" cxnId="{4796B767-AF43-4BAC-BA0D-76A035C5B207}">
      <dgm:prSet/>
      <dgm:spPr/>
      <dgm:t>
        <a:bodyPr/>
        <a:lstStyle/>
        <a:p>
          <a:endParaRPr lang="en-US"/>
        </a:p>
      </dgm:t>
    </dgm:pt>
    <dgm:pt modelId="{3ADE00F5-94E7-4C3F-A2C6-2EAD3E5BAA8D}" type="sibTrans" cxnId="{4796B767-AF43-4BAC-BA0D-76A035C5B207}">
      <dgm:prSet/>
      <dgm:spPr/>
      <dgm:t>
        <a:bodyPr/>
        <a:lstStyle/>
        <a:p>
          <a:endParaRPr lang="en-US"/>
        </a:p>
      </dgm:t>
    </dgm:pt>
    <dgm:pt modelId="{B948343D-1F6F-499C-A0BD-ADA1980B59C8}" type="pres">
      <dgm:prSet presAssocID="{2B88C53E-B10C-4E78-8D73-91A35FFCDCEF}" presName="linear" presStyleCnt="0">
        <dgm:presLayoutVars>
          <dgm:dir/>
          <dgm:animLvl val="lvl"/>
          <dgm:resizeHandles val="exact"/>
        </dgm:presLayoutVars>
      </dgm:prSet>
      <dgm:spPr/>
      <dgm:t>
        <a:bodyPr/>
        <a:lstStyle/>
        <a:p>
          <a:endParaRPr lang="en-US"/>
        </a:p>
      </dgm:t>
    </dgm:pt>
    <dgm:pt modelId="{D9600725-BFC9-4043-B96A-0224BF9A7FDA}" type="pres">
      <dgm:prSet presAssocID="{FA633F05-06D4-4F0D-AC75-1FB3B695B0E7}" presName="parentLin" presStyleCnt="0"/>
      <dgm:spPr/>
    </dgm:pt>
    <dgm:pt modelId="{49D328FC-1F54-4D40-8B56-A1B0187B284D}" type="pres">
      <dgm:prSet presAssocID="{FA633F05-06D4-4F0D-AC75-1FB3B695B0E7}" presName="parentLeftMargin" presStyleLbl="node1" presStyleIdx="0" presStyleCnt="2"/>
      <dgm:spPr/>
      <dgm:t>
        <a:bodyPr/>
        <a:lstStyle/>
        <a:p>
          <a:endParaRPr lang="en-US"/>
        </a:p>
      </dgm:t>
    </dgm:pt>
    <dgm:pt modelId="{0868A00E-8E08-4777-8293-0FFB6C0015F2}" type="pres">
      <dgm:prSet presAssocID="{FA633F05-06D4-4F0D-AC75-1FB3B695B0E7}" presName="parentText" presStyleLbl="node1" presStyleIdx="0" presStyleCnt="2">
        <dgm:presLayoutVars>
          <dgm:chMax val="0"/>
          <dgm:bulletEnabled val="1"/>
        </dgm:presLayoutVars>
      </dgm:prSet>
      <dgm:spPr/>
      <dgm:t>
        <a:bodyPr/>
        <a:lstStyle/>
        <a:p>
          <a:endParaRPr lang="en-US"/>
        </a:p>
      </dgm:t>
    </dgm:pt>
    <dgm:pt modelId="{69CBF967-99CB-48CE-BB60-AB3F6547692E}" type="pres">
      <dgm:prSet presAssocID="{FA633F05-06D4-4F0D-AC75-1FB3B695B0E7}" presName="negativeSpace" presStyleCnt="0"/>
      <dgm:spPr/>
    </dgm:pt>
    <dgm:pt modelId="{6714F1D4-BB44-49EB-8D6D-9EC8627D37DA}" type="pres">
      <dgm:prSet presAssocID="{FA633F05-06D4-4F0D-AC75-1FB3B695B0E7}" presName="childText" presStyleLbl="conFgAcc1" presStyleIdx="0" presStyleCnt="2">
        <dgm:presLayoutVars>
          <dgm:bulletEnabled val="1"/>
        </dgm:presLayoutVars>
      </dgm:prSet>
      <dgm:spPr/>
      <dgm:t>
        <a:bodyPr/>
        <a:lstStyle/>
        <a:p>
          <a:endParaRPr lang="en-US"/>
        </a:p>
      </dgm:t>
    </dgm:pt>
    <dgm:pt modelId="{D660B5AF-D741-48E1-A3A4-6252A023E2AC}" type="pres">
      <dgm:prSet presAssocID="{8993544D-8F32-4928-B16A-AD4957E95666}" presName="spaceBetweenRectangles" presStyleCnt="0"/>
      <dgm:spPr/>
    </dgm:pt>
    <dgm:pt modelId="{BA05EA6E-D049-41CC-A3FC-CCF24F53B7AF}" type="pres">
      <dgm:prSet presAssocID="{3C236738-9B8C-45FB-879E-3A55542C7B75}" presName="parentLin" presStyleCnt="0"/>
      <dgm:spPr/>
    </dgm:pt>
    <dgm:pt modelId="{07072B39-3E78-48C5-85D3-E0501C77A5E0}" type="pres">
      <dgm:prSet presAssocID="{3C236738-9B8C-45FB-879E-3A55542C7B75}" presName="parentLeftMargin" presStyleLbl="node1" presStyleIdx="0" presStyleCnt="2"/>
      <dgm:spPr/>
      <dgm:t>
        <a:bodyPr/>
        <a:lstStyle/>
        <a:p>
          <a:endParaRPr lang="en-US"/>
        </a:p>
      </dgm:t>
    </dgm:pt>
    <dgm:pt modelId="{2E7D5010-B47C-470B-8565-048B4C6ECE8E}" type="pres">
      <dgm:prSet presAssocID="{3C236738-9B8C-45FB-879E-3A55542C7B75}" presName="parentText" presStyleLbl="node1" presStyleIdx="1" presStyleCnt="2">
        <dgm:presLayoutVars>
          <dgm:chMax val="0"/>
          <dgm:bulletEnabled val="1"/>
        </dgm:presLayoutVars>
      </dgm:prSet>
      <dgm:spPr/>
      <dgm:t>
        <a:bodyPr/>
        <a:lstStyle/>
        <a:p>
          <a:endParaRPr lang="en-US"/>
        </a:p>
      </dgm:t>
    </dgm:pt>
    <dgm:pt modelId="{83D366A4-75F3-4448-8F1B-0A4C4A42C177}" type="pres">
      <dgm:prSet presAssocID="{3C236738-9B8C-45FB-879E-3A55542C7B75}" presName="negativeSpace" presStyleCnt="0"/>
      <dgm:spPr/>
    </dgm:pt>
    <dgm:pt modelId="{7AD6EB1F-862B-4753-A4EF-CDD8A5B59BF7}" type="pres">
      <dgm:prSet presAssocID="{3C236738-9B8C-45FB-879E-3A55542C7B75}" presName="childText" presStyleLbl="conFgAcc1" presStyleIdx="1" presStyleCnt="2">
        <dgm:presLayoutVars>
          <dgm:bulletEnabled val="1"/>
        </dgm:presLayoutVars>
      </dgm:prSet>
      <dgm:spPr/>
      <dgm:t>
        <a:bodyPr/>
        <a:lstStyle/>
        <a:p>
          <a:endParaRPr lang="en-US"/>
        </a:p>
      </dgm:t>
    </dgm:pt>
  </dgm:ptLst>
  <dgm:cxnLst>
    <dgm:cxn modelId="{231397FB-8240-402D-B2D4-7067E7FC4AF9}" type="presOf" srcId="{7F7A8313-8C2F-4894-B0B4-7D02EA75778C}" destId="{7AD6EB1F-862B-4753-A4EF-CDD8A5B59BF7}" srcOrd="0" destOrd="0" presId="urn:microsoft.com/office/officeart/2005/8/layout/list1"/>
    <dgm:cxn modelId="{50B7F896-F423-4735-8691-F4E9B7D9267B}" srcId="{FA633F05-06D4-4F0D-AC75-1FB3B695B0E7}" destId="{B5A3DFE2-36C5-4297-B8C8-DE4FF5AB2AE2}" srcOrd="0" destOrd="0" parTransId="{4220F07E-9B72-44CE-815C-1CFB0F4EA744}" sibTransId="{CB12E7B7-C755-4D16-A451-793D97D5D6A6}"/>
    <dgm:cxn modelId="{99739828-7BC0-433D-A1AD-A2D4CF289058}" srcId="{3C236738-9B8C-45FB-879E-3A55542C7B75}" destId="{7F7A8313-8C2F-4894-B0B4-7D02EA75778C}" srcOrd="0" destOrd="0" parTransId="{0B5CAB19-5F66-4714-8C2E-9F0AE6999033}" sibTransId="{D2F885A3-5053-4A1D-A93C-D34B7B55E3C6}"/>
    <dgm:cxn modelId="{FCAB32BF-C24C-4956-A567-DDB2DB9781AC}" srcId="{2B88C53E-B10C-4E78-8D73-91A35FFCDCEF}" destId="{3C236738-9B8C-45FB-879E-3A55542C7B75}" srcOrd="1" destOrd="0" parTransId="{BD613DD7-0C1E-48E9-899D-E417C18CB3F6}" sibTransId="{E373684B-64A4-411F-9B8A-CD23B8CE244A}"/>
    <dgm:cxn modelId="{68DCF76E-AF81-4356-B8CE-5D31514E197A}" type="presOf" srcId="{2B88C53E-B10C-4E78-8D73-91A35FFCDCEF}" destId="{B948343D-1F6F-499C-A0BD-ADA1980B59C8}" srcOrd="0" destOrd="0" presId="urn:microsoft.com/office/officeart/2005/8/layout/list1"/>
    <dgm:cxn modelId="{8DCD75FE-9940-47B1-9FF8-D3514B5758EA}" type="presOf" srcId="{3C236738-9B8C-45FB-879E-3A55542C7B75}" destId="{07072B39-3E78-48C5-85D3-E0501C77A5E0}" srcOrd="0" destOrd="0" presId="urn:microsoft.com/office/officeart/2005/8/layout/list1"/>
    <dgm:cxn modelId="{3C3B52FA-5ECA-4AC4-BEB2-165BBAB52F4B}" type="presOf" srcId="{17E84688-AD70-4637-9DC5-FF1160D4BF67}" destId="{6714F1D4-BB44-49EB-8D6D-9EC8627D37DA}" srcOrd="0" destOrd="1" presId="urn:microsoft.com/office/officeart/2005/8/layout/list1"/>
    <dgm:cxn modelId="{4796B767-AF43-4BAC-BA0D-76A035C5B207}" srcId="{7F7A8313-8C2F-4894-B0B4-7D02EA75778C}" destId="{6005A587-D9DA-4A93-9449-D39C25F66EE7}" srcOrd="0" destOrd="0" parTransId="{D102A330-BA34-4832-AD21-ECA887F8C062}" sibTransId="{3ADE00F5-94E7-4C3F-A2C6-2EAD3E5BAA8D}"/>
    <dgm:cxn modelId="{325C97BE-AF6A-476C-97C0-B6FF97D6723B}" type="presOf" srcId="{3C236738-9B8C-45FB-879E-3A55542C7B75}" destId="{2E7D5010-B47C-470B-8565-048B4C6ECE8E}" srcOrd="1" destOrd="0" presId="urn:microsoft.com/office/officeart/2005/8/layout/list1"/>
    <dgm:cxn modelId="{6099D202-AA7F-477E-B5B6-EC58A3AFABD4}" type="presOf" srcId="{B5A3DFE2-36C5-4297-B8C8-DE4FF5AB2AE2}" destId="{6714F1D4-BB44-49EB-8D6D-9EC8627D37DA}" srcOrd="0" destOrd="0" presId="urn:microsoft.com/office/officeart/2005/8/layout/list1"/>
    <dgm:cxn modelId="{E389394E-ABA0-4B77-8C19-6454A7E5940B}" type="presOf" srcId="{6005A587-D9DA-4A93-9449-D39C25F66EE7}" destId="{7AD6EB1F-862B-4753-A4EF-CDD8A5B59BF7}" srcOrd="0" destOrd="1" presId="urn:microsoft.com/office/officeart/2005/8/layout/list1"/>
    <dgm:cxn modelId="{A0D7C042-569B-4090-B9AF-B94EC88DFDDA}" srcId="{B5A3DFE2-36C5-4297-B8C8-DE4FF5AB2AE2}" destId="{17E84688-AD70-4637-9DC5-FF1160D4BF67}" srcOrd="0" destOrd="0" parTransId="{78869517-99C6-4685-9D8D-F92510DBF76A}" sibTransId="{6178297A-7822-4225-8A57-9EB1D16326D3}"/>
    <dgm:cxn modelId="{00F43FDB-F1E5-4FFA-BC50-6A1FCCD8149E}" type="presOf" srcId="{FA633F05-06D4-4F0D-AC75-1FB3B695B0E7}" destId="{49D328FC-1F54-4D40-8B56-A1B0187B284D}" srcOrd="0" destOrd="0" presId="urn:microsoft.com/office/officeart/2005/8/layout/list1"/>
    <dgm:cxn modelId="{A98541AB-5756-4B33-8F03-409F2D8D58A9}" type="presOf" srcId="{FA633F05-06D4-4F0D-AC75-1FB3B695B0E7}" destId="{0868A00E-8E08-4777-8293-0FFB6C0015F2}" srcOrd="1" destOrd="0" presId="urn:microsoft.com/office/officeart/2005/8/layout/list1"/>
    <dgm:cxn modelId="{F3B28FE0-58A2-487E-B7DC-F2372EED2F9A}" srcId="{2B88C53E-B10C-4E78-8D73-91A35FFCDCEF}" destId="{FA633F05-06D4-4F0D-AC75-1FB3B695B0E7}" srcOrd="0" destOrd="0" parTransId="{A6347E0F-EC2C-456F-AD70-92AFCF7EDCFC}" sibTransId="{8993544D-8F32-4928-B16A-AD4957E95666}"/>
    <dgm:cxn modelId="{12568DDC-61C7-4BA5-A5FA-5309BC8A6574}" type="presParOf" srcId="{B948343D-1F6F-499C-A0BD-ADA1980B59C8}" destId="{D9600725-BFC9-4043-B96A-0224BF9A7FDA}" srcOrd="0" destOrd="0" presId="urn:microsoft.com/office/officeart/2005/8/layout/list1"/>
    <dgm:cxn modelId="{6E088541-F94F-4AFE-8B4D-9D7E715DFC09}" type="presParOf" srcId="{D9600725-BFC9-4043-B96A-0224BF9A7FDA}" destId="{49D328FC-1F54-4D40-8B56-A1B0187B284D}" srcOrd="0" destOrd="0" presId="urn:microsoft.com/office/officeart/2005/8/layout/list1"/>
    <dgm:cxn modelId="{92E13906-3EA8-4449-AA65-C6B06A7F6B7B}" type="presParOf" srcId="{D9600725-BFC9-4043-B96A-0224BF9A7FDA}" destId="{0868A00E-8E08-4777-8293-0FFB6C0015F2}" srcOrd="1" destOrd="0" presId="urn:microsoft.com/office/officeart/2005/8/layout/list1"/>
    <dgm:cxn modelId="{1DFFA314-88DF-4497-8960-59AA95377D48}" type="presParOf" srcId="{B948343D-1F6F-499C-A0BD-ADA1980B59C8}" destId="{69CBF967-99CB-48CE-BB60-AB3F6547692E}" srcOrd="1" destOrd="0" presId="urn:microsoft.com/office/officeart/2005/8/layout/list1"/>
    <dgm:cxn modelId="{C07B27B8-9B81-4B19-8584-0AC4B2820041}" type="presParOf" srcId="{B948343D-1F6F-499C-A0BD-ADA1980B59C8}" destId="{6714F1D4-BB44-49EB-8D6D-9EC8627D37DA}" srcOrd="2" destOrd="0" presId="urn:microsoft.com/office/officeart/2005/8/layout/list1"/>
    <dgm:cxn modelId="{89F47729-6448-458F-85D8-4118847FA667}" type="presParOf" srcId="{B948343D-1F6F-499C-A0BD-ADA1980B59C8}" destId="{D660B5AF-D741-48E1-A3A4-6252A023E2AC}" srcOrd="3" destOrd="0" presId="urn:microsoft.com/office/officeart/2005/8/layout/list1"/>
    <dgm:cxn modelId="{DA04887D-348E-4C57-97FA-CC18A16A1E1E}" type="presParOf" srcId="{B948343D-1F6F-499C-A0BD-ADA1980B59C8}" destId="{BA05EA6E-D049-41CC-A3FC-CCF24F53B7AF}" srcOrd="4" destOrd="0" presId="urn:microsoft.com/office/officeart/2005/8/layout/list1"/>
    <dgm:cxn modelId="{B376CA0E-41CF-425E-9FD8-631F4E8997B5}" type="presParOf" srcId="{BA05EA6E-D049-41CC-A3FC-CCF24F53B7AF}" destId="{07072B39-3E78-48C5-85D3-E0501C77A5E0}" srcOrd="0" destOrd="0" presId="urn:microsoft.com/office/officeart/2005/8/layout/list1"/>
    <dgm:cxn modelId="{EC2BDEE5-8892-4616-B57F-73CD5A0F1E9B}" type="presParOf" srcId="{BA05EA6E-D049-41CC-A3FC-CCF24F53B7AF}" destId="{2E7D5010-B47C-470B-8565-048B4C6ECE8E}" srcOrd="1" destOrd="0" presId="urn:microsoft.com/office/officeart/2005/8/layout/list1"/>
    <dgm:cxn modelId="{0BABBEB8-0C64-4829-B405-4B6002BA093E}" type="presParOf" srcId="{B948343D-1F6F-499C-A0BD-ADA1980B59C8}" destId="{83D366A4-75F3-4448-8F1B-0A4C4A42C177}" srcOrd="5" destOrd="0" presId="urn:microsoft.com/office/officeart/2005/8/layout/list1"/>
    <dgm:cxn modelId="{64906404-88AB-441E-A491-89468A710586}" type="presParOf" srcId="{B948343D-1F6F-499C-A0BD-ADA1980B59C8}" destId="{7AD6EB1F-862B-4753-A4EF-CDD8A5B59BF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36D253-1E7C-43D4-8C89-A632D65F8D8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9E1412C-51E0-41B0-A5AA-19ABFD19BC06}">
      <dgm:prSet/>
      <dgm:spPr/>
      <dgm:t>
        <a:bodyPr/>
        <a:lstStyle/>
        <a:p>
          <a:pPr rtl="0"/>
          <a:r>
            <a:rPr lang="en-US" dirty="0" smtClean="0"/>
            <a:t>Local Product Repository (LPR)</a:t>
          </a:r>
          <a:endParaRPr lang="en-US" dirty="0"/>
        </a:p>
      </dgm:t>
    </dgm:pt>
    <dgm:pt modelId="{4528DCA1-B961-400C-9D6A-ED8980F29C59}" type="parTrans" cxnId="{66498C3D-93B8-451B-8FE7-50264A4618E4}">
      <dgm:prSet/>
      <dgm:spPr/>
      <dgm:t>
        <a:bodyPr/>
        <a:lstStyle/>
        <a:p>
          <a:endParaRPr lang="en-US"/>
        </a:p>
      </dgm:t>
    </dgm:pt>
    <dgm:pt modelId="{349EEB60-0754-4F78-860D-C84596C18892}" type="sibTrans" cxnId="{66498C3D-93B8-451B-8FE7-50264A4618E4}">
      <dgm:prSet/>
      <dgm:spPr/>
      <dgm:t>
        <a:bodyPr/>
        <a:lstStyle/>
        <a:p>
          <a:endParaRPr lang="en-US"/>
        </a:p>
      </dgm:t>
    </dgm:pt>
    <dgm:pt modelId="{266C7848-8219-40B2-9B7E-DD483844BA3A}">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A storage area for software updates from </a:t>
          </a:r>
          <a:r>
            <a:rPr lang="en-US" sz="3200" kern="1200" dirty="0" err="1" smtClean="0">
              <a:solidFill>
                <a:schemeClr val="accent1">
                  <a:lumMod val="75000"/>
                </a:schemeClr>
              </a:solidFill>
              <a:latin typeface="+mn-lt"/>
              <a:ea typeface="+mn-ea"/>
              <a:cs typeface="+mn-cs"/>
            </a:rPr>
            <a:t>Ellucian</a:t>
          </a:r>
          <a:r>
            <a:rPr lang="en-US" sz="3200" kern="1200" dirty="0" smtClean="0">
              <a:solidFill>
                <a:schemeClr val="accent1">
                  <a:lumMod val="75000"/>
                </a:schemeClr>
              </a:solidFill>
              <a:latin typeface="+mn-lt"/>
              <a:ea typeface="+mn-ea"/>
              <a:cs typeface="+mn-cs"/>
            </a:rPr>
            <a:t>, customer licensing information, and your own release packages</a:t>
          </a:r>
          <a:r>
            <a:rPr lang="en-US" sz="3200" kern="1200" dirty="0" smtClean="0">
              <a:latin typeface="+mn-lt"/>
              <a:ea typeface="+mn-ea"/>
              <a:cs typeface="+mn-cs"/>
            </a:rPr>
            <a:t>.</a:t>
          </a:r>
          <a:endParaRPr lang="en-US" sz="3200" kern="1200" dirty="0">
            <a:latin typeface="+mn-lt"/>
            <a:ea typeface="+mn-ea"/>
            <a:cs typeface="+mn-cs"/>
          </a:endParaRPr>
        </a:p>
      </dgm:t>
    </dgm:pt>
    <dgm:pt modelId="{613B2F4D-46B2-4033-A88E-EEB16B012543}" type="parTrans" cxnId="{C6D7E52A-1AC2-49F9-8DB6-4EB875FF5150}">
      <dgm:prSet/>
      <dgm:spPr/>
      <dgm:t>
        <a:bodyPr/>
        <a:lstStyle/>
        <a:p>
          <a:endParaRPr lang="en-US"/>
        </a:p>
      </dgm:t>
    </dgm:pt>
    <dgm:pt modelId="{2246F54D-EF74-4C8B-B25F-26ABF54698F6}" type="sibTrans" cxnId="{C6D7E52A-1AC2-49F9-8DB6-4EB875FF5150}">
      <dgm:prSet/>
      <dgm:spPr/>
      <dgm:t>
        <a:bodyPr/>
        <a:lstStyle/>
        <a:p>
          <a:endParaRPr lang="en-US"/>
        </a:p>
      </dgm:t>
    </dgm:pt>
    <dgm:pt modelId="{3481F815-CB4F-4DCC-85E0-779EA37D39AE}" type="pres">
      <dgm:prSet presAssocID="{6B36D253-1E7C-43D4-8C89-A632D65F8D83}" presName="linear" presStyleCnt="0">
        <dgm:presLayoutVars>
          <dgm:dir/>
          <dgm:animLvl val="lvl"/>
          <dgm:resizeHandles val="exact"/>
        </dgm:presLayoutVars>
      </dgm:prSet>
      <dgm:spPr/>
      <dgm:t>
        <a:bodyPr/>
        <a:lstStyle/>
        <a:p>
          <a:endParaRPr lang="en-US"/>
        </a:p>
      </dgm:t>
    </dgm:pt>
    <dgm:pt modelId="{644D2D6F-95E2-4AAF-B3D8-A7132E7D6548}" type="pres">
      <dgm:prSet presAssocID="{C9E1412C-51E0-41B0-A5AA-19ABFD19BC06}" presName="parentLin" presStyleCnt="0"/>
      <dgm:spPr/>
    </dgm:pt>
    <dgm:pt modelId="{CCE06D5E-39DE-466A-8314-0B6D3F732ACA}" type="pres">
      <dgm:prSet presAssocID="{C9E1412C-51E0-41B0-A5AA-19ABFD19BC06}" presName="parentLeftMargin" presStyleLbl="node1" presStyleIdx="0" presStyleCnt="1"/>
      <dgm:spPr/>
      <dgm:t>
        <a:bodyPr/>
        <a:lstStyle/>
        <a:p>
          <a:endParaRPr lang="en-US"/>
        </a:p>
      </dgm:t>
    </dgm:pt>
    <dgm:pt modelId="{12E1AF10-1647-4B10-B535-2C258C1408EA}" type="pres">
      <dgm:prSet presAssocID="{C9E1412C-51E0-41B0-A5AA-19ABFD19BC06}" presName="parentText" presStyleLbl="node1" presStyleIdx="0" presStyleCnt="1">
        <dgm:presLayoutVars>
          <dgm:chMax val="0"/>
          <dgm:bulletEnabled val="1"/>
        </dgm:presLayoutVars>
      </dgm:prSet>
      <dgm:spPr/>
      <dgm:t>
        <a:bodyPr/>
        <a:lstStyle/>
        <a:p>
          <a:endParaRPr lang="en-US"/>
        </a:p>
      </dgm:t>
    </dgm:pt>
    <dgm:pt modelId="{E7A4ECE0-B872-4510-8CF8-BABEE36BD387}" type="pres">
      <dgm:prSet presAssocID="{C9E1412C-51E0-41B0-A5AA-19ABFD19BC06}" presName="negativeSpace" presStyleCnt="0"/>
      <dgm:spPr/>
    </dgm:pt>
    <dgm:pt modelId="{AF17B70C-A18C-4BBC-B1FE-1190977DBE27}" type="pres">
      <dgm:prSet presAssocID="{C9E1412C-51E0-41B0-A5AA-19ABFD19BC06}" presName="childText" presStyleLbl="conFgAcc1" presStyleIdx="0" presStyleCnt="1">
        <dgm:presLayoutVars>
          <dgm:bulletEnabled val="1"/>
        </dgm:presLayoutVars>
      </dgm:prSet>
      <dgm:spPr/>
      <dgm:t>
        <a:bodyPr/>
        <a:lstStyle/>
        <a:p>
          <a:endParaRPr lang="en-US"/>
        </a:p>
      </dgm:t>
    </dgm:pt>
  </dgm:ptLst>
  <dgm:cxnLst>
    <dgm:cxn modelId="{B61321DE-F4D1-4CDF-A021-A89AEE3BCB1F}" type="presOf" srcId="{266C7848-8219-40B2-9B7E-DD483844BA3A}" destId="{AF17B70C-A18C-4BBC-B1FE-1190977DBE27}" srcOrd="0" destOrd="0" presId="urn:microsoft.com/office/officeart/2005/8/layout/list1"/>
    <dgm:cxn modelId="{66498C3D-93B8-451B-8FE7-50264A4618E4}" srcId="{6B36D253-1E7C-43D4-8C89-A632D65F8D83}" destId="{C9E1412C-51E0-41B0-A5AA-19ABFD19BC06}" srcOrd="0" destOrd="0" parTransId="{4528DCA1-B961-400C-9D6A-ED8980F29C59}" sibTransId="{349EEB60-0754-4F78-860D-C84596C18892}"/>
    <dgm:cxn modelId="{7304B6A7-D6B4-4937-A0F3-E17F64525E5B}" type="presOf" srcId="{C9E1412C-51E0-41B0-A5AA-19ABFD19BC06}" destId="{12E1AF10-1647-4B10-B535-2C258C1408EA}" srcOrd="1" destOrd="0" presId="urn:microsoft.com/office/officeart/2005/8/layout/list1"/>
    <dgm:cxn modelId="{C6D7E52A-1AC2-49F9-8DB6-4EB875FF5150}" srcId="{C9E1412C-51E0-41B0-A5AA-19ABFD19BC06}" destId="{266C7848-8219-40B2-9B7E-DD483844BA3A}" srcOrd="0" destOrd="0" parTransId="{613B2F4D-46B2-4033-A88E-EEB16B012543}" sibTransId="{2246F54D-EF74-4C8B-B25F-26ABF54698F6}"/>
    <dgm:cxn modelId="{926F402E-4C0D-4D55-AE6C-B622FE5629CA}" type="presOf" srcId="{6B36D253-1E7C-43D4-8C89-A632D65F8D83}" destId="{3481F815-CB4F-4DCC-85E0-779EA37D39AE}" srcOrd="0" destOrd="0" presId="urn:microsoft.com/office/officeart/2005/8/layout/list1"/>
    <dgm:cxn modelId="{40827D39-8D25-45ED-9E15-F2226228283C}" type="presOf" srcId="{C9E1412C-51E0-41B0-A5AA-19ABFD19BC06}" destId="{CCE06D5E-39DE-466A-8314-0B6D3F732ACA}" srcOrd="0" destOrd="0" presId="urn:microsoft.com/office/officeart/2005/8/layout/list1"/>
    <dgm:cxn modelId="{51D81081-07B6-4623-B62B-FEFB6884E08F}" type="presParOf" srcId="{3481F815-CB4F-4DCC-85E0-779EA37D39AE}" destId="{644D2D6F-95E2-4AAF-B3D8-A7132E7D6548}" srcOrd="0" destOrd="0" presId="urn:microsoft.com/office/officeart/2005/8/layout/list1"/>
    <dgm:cxn modelId="{5F7B8374-D044-4598-B1DB-38A5BB14FFB4}" type="presParOf" srcId="{644D2D6F-95E2-4AAF-B3D8-A7132E7D6548}" destId="{CCE06D5E-39DE-466A-8314-0B6D3F732ACA}" srcOrd="0" destOrd="0" presId="urn:microsoft.com/office/officeart/2005/8/layout/list1"/>
    <dgm:cxn modelId="{C7177DFA-031B-4757-AD15-CD38DA872DDB}" type="presParOf" srcId="{644D2D6F-95E2-4AAF-B3D8-A7132E7D6548}" destId="{12E1AF10-1647-4B10-B535-2C258C1408EA}" srcOrd="1" destOrd="0" presId="urn:microsoft.com/office/officeart/2005/8/layout/list1"/>
    <dgm:cxn modelId="{37660EFD-2CEC-4F42-B67B-155E56D07E2A}" type="presParOf" srcId="{3481F815-CB4F-4DCC-85E0-779EA37D39AE}" destId="{E7A4ECE0-B872-4510-8CF8-BABEE36BD387}" srcOrd="1" destOrd="0" presId="urn:microsoft.com/office/officeart/2005/8/layout/list1"/>
    <dgm:cxn modelId="{C40E2A79-CE2C-40FB-ACE3-A917426D2B92}" type="presParOf" srcId="{3481F815-CB4F-4DCC-85E0-779EA37D39AE}" destId="{AF17B70C-A18C-4BBC-B1FE-1190977DBE2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88C53E-B10C-4E78-8D73-91A35FFCDCE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FA633F05-06D4-4F0D-AC75-1FB3B695B0E7}">
      <dgm:prSet custT="1"/>
      <dgm:spPr/>
      <dgm:t>
        <a:bodyPr/>
        <a:lstStyle/>
        <a:p>
          <a:pPr rtl="0"/>
          <a:r>
            <a:rPr lang="en-US" sz="4400" dirty="0" smtClean="0"/>
            <a:t>SA Valet</a:t>
          </a:r>
          <a:endParaRPr lang="en-US" sz="4400" dirty="0"/>
        </a:p>
      </dgm:t>
    </dgm:pt>
    <dgm:pt modelId="{A6347E0F-EC2C-456F-AD70-92AFCF7EDCFC}" type="parTrans" cxnId="{F3B28FE0-58A2-487E-B7DC-F2372EED2F9A}">
      <dgm:prSet/>
      <dgm:spPr/>
      <dgm:t>
        <a:bodyPr/>
        <a:lstStyle/>
        <a:p>
          <a:endParaRPr lang="en-US"/>
        </a:p>
      </dgm:t>
    </dgm:pt>
    <dgm:pt modelId="{8993544D-8F32-4928-B16A-AD4957E95666}" type="sibTrans" cxnId="{F3B28FE0-58A2-487E-B7DC-F2372EED2F9A}">
      <dgm:prSet/>
      <dgm:spPr/>
      <dgm:t>
        <a:bodyPr/>
        <a:lstStyle/>
        <a:p>
          <a:endParaRPr lang="en-US"/>
        </a:p>
      </dgm:t>
    </dgm:pt>
    <dgm:pt modelId="{B5A3DFE2-36C5-4297-B8C8-DE4FF5AB2AE2}">
      <dgm:prSet custT="1"/>
      <dgm:spPr/>
      <dgm:t>
        <a:bodyPr/>
        <a:lstStyle/>
        <a:p>
          <a:pPr rtl="0"/>
          <a:r>
            <a:rPr lang="en-US" sz="2800" kern="1200" dirty="0" smtClean="0">
              <a:solidFill>
                <a:schemeClr val="accent1">
                  <a:lumMod val="75000"/>
                </a:schemeClr>
              </a:solidFill>
              <a:latin typeface="+mn-lt"/>
              <a:ea typeface="+mn-ea"/>
              <a:cs typeface="+mn-cs"/>
            </a:rPr>
            <a:t>The application tool that supports </a:t>
          </a:r>
          <a:r>
            <a:rPr lang="en-US" sz="2800" kern="1200" dirty="0" err="1" smtClean="0">
              <a:solidFill>
                <a:schemeClr val="accent1">
                  <a:lumMod val="75000"/>
                </a:schemeClr>
              </a:solidFill>
              <a:latin typeface="+mn-lt"/>
              <a:ea typeface="+mn-ea"/>
              <a:cs typeface="+mn-cs"/>
            </a:rPr>
            <a:t>Datatel</a:t>
          </a:r>
          <a:r>
            <a:rPr lang="en-US" sz="2800" kern="1200" dirty="0" smtClean="0">
              <a:solidFill>
                <a:schemeClr val="accent1">
                  <a:lumMod val="75000"/>
                </a:schemeClr>
              </a:solidFill>
              <a:latin typeface="+mn-lt"/>
              <a:ea typeface="+mn-ea"/>
              <a:cs typeface="+mn-cs"/>
            </a:rPr>
            <a:t> system administration. </a:t>
          </a:r>
          <a:r>
            <a:rPr lang="en-US" sz="2800" kern="1200" dirty="0" err="1" smtClean="0">
              <a:solidFill>
                <a:schemeClr val="accent1">
                  <a:lumMod val="75000"/>
                </a:schemeClr>
              </a:solidFill>
              <a:latin typeface="+mn-lt"/>
              <a:ea typeface="+mn-ea"/>
              <a:cs typeface="+mn-cs"/>
            </a:rPr>
            <a:t>Datatel</a:t>
          </a:r>
          <a:r>
            <a:rPr lang="en-US" sz="2800" kern="1200" dirty="0" smtClean="0">
              <a:solidFill>
                <a:schemeClr val="accent1">
                  <a:lumMod val="75000"/>
                </a:schemeClr>
              </a:solidFill>
              <a:latin typeface="+mn-lt"/>
              <a:ea typeface="+mn-ea"/>
              <a:cs typeface="+mn-cs"/>
            </a:rPr>
            <a:t> SA Valet administers the DMI servers on the </a:t>
          </a:r>
          <a:r>
            <a:rPr lang="en-US" sz="2800" kern="1200" dirty="0" err="1" smtClean="0">
              <a:solidFill>
                <a:schemeClr val="accent1">
                  <a:lumMod val="75000"/>
                </a:schemeClr>
              </a:solidFill>
              <a:latin typeface="+mn-lt"/>
              <a:ea typeface="+mn-ea"/>
              <a:cs typeface="+mn-cs"/>
            </a:rPr>
            <a:t>Datatel</a:t>
          </a:r>
          <a:r>
            <a:rPr lang="en-US" sz="2800" kern="1200" dirty="0" smtClean="0">
              <a:solidFill>
                <a:schemeClr val="accent1">
                  <a:lumMod val="75000"/>
                </a:schemeClr>
              </a:solidFill>
              <a:latin typeface="+mn-lt"/>
              <a:ea typeface="+mn-ea"/>
              <a:cs typeface="+mn-cs"/>
            </a:rPr>
            <a:t> system and runs on a Microsoft Windows machine. In Release 18, SA Valet is also the interface for the release system.</a:t>
          </a:r>
          <a:endParaRPr lang="en-US" sz="2800" kern="1200" dirty="0">
            <a:solidFill>
              <a:schemeClr val="accent1">
                <a:lumMod val="75000"/>
              </a:schemeClr>
            </a:solidFill>
            <a:latin typeface="+mn-lt"/>
            <a:ea typeface="+mn-ea"/>
            <a:cs typeface="+mn-cs"/>
          </a:endParaRPr>
        </a:p>
      </dgm:t>
    </dgm:pt>
    <dgm:pt modelId="{4220F07E-9B72-44CE-815C-1CFB0F4EA744}" type="parTrans" cxnId="{50B7F896-F423-4735-8691-F4E9B7D9267B}">
      <dgm:prSet/>
      <dgm:spPr/>
      <dgm:t>
        <a:bodyPr/>
        <a:lstStyle/>
        <a:p>
          <a:endParaRPr lang="en-US"/>
        </a:p>
      </dgm:t>
    </dgm:pt>
    <dgm:pt modelId="{CB12E7B7-C755-4D16-A451-793D97D5D6A6}" type="sibTrans" cxnId="{50B7F896-F423-4735-8691-F4E9B7D9267B}">
      <dgm:prSet/>
      <dgm:spPr/>
      <dgm:t>
        <a:bodyPr/>
        <a:lstStyle/>
        <a:p>
          <a:endParaRPr lang="en-US"/>
        </a:p>
      </dgm:t>
    </dgm:pt>
    <dgm:pt modelId="{B948343D-1F6F-499C-A0BD-ADA1980B59C8}" type="pres">
      <dgm:prSet presAssocID="{2B88C53E-B10C-4E78-8D73-91A35FFCDCEF}" presName="linear" presStyleCnt="0">
        <dgm:presLayoutVars>
          <dgm:dir/>
          <dgm:animLvl val="lvl"/>
          <dgm:resizeHandles val="exact"/>
        </dgm:presLayoutVars>
      </dgm:prSet>
      <dgm:spPr/>
      <dgm:t>
        <a:bodyPr/>
        <a:lstStyle/>
        <a:p>
          <a:endParaRPr lang="en-US"/>
        </a:p>
      </dgm:t>
    </dgm:pt>
    <dgm:pt modelId="{D9600725-BFC9-4043-B96A-0224BF9A7FDA}" type="pres">
      <dgm:prSet presAssocID="{FA633F05-06D4-4F0D-AC75-1FB3B695B0E7}" presName="parentLin" presStyleCnt="0"/>
      <dgm:spPr/>
    </dgm:pt>
    <dgm:pt modelId="{49D328FC-1F54-4D40-8B56-A1B0187B284D}" type="pres">
      <dgm:prSet presAssocID="{FA633F05-06D4-4F0D-AC75-1FB3B695B0E7}" presName="parentLeftMargin" presStyleLbl="node1" presStyleIdx="0" presStyleCnt="1"/>
      <dgm:spPr/>
      <dgm:t>
        <a:bodyPr/>
        <a:lstStyle/>
        <a:p>
          <a:endParaRPr lang="en-US"/>
        </a:p>
      </dgm:t>
    </dgm:pt>
    <dgm:pt modelId="{0868A00E-8E08-4777-8293-0FFB6C0015F2}" type="pres">
      <dgm:prSet presAssocID="{FA633F05-06D4-4F0D-AC75-1FB3B695B0E7}" presName="parentText" presStyleLbl="node1" presStyleIdx="0" presStyleCnt="1" custScaleY="50856" custLinFactNeighborY="-24597">
        <dgm:presLayoutVars>
          <dgm:chMax val="0"/>
          <dgm:bulletEnabled val="1"/>
        </dgm:presLayoutVars>
      </dgm:prSet>
      <dgm:spPr/>
      <dgm:t>
        <a:bodyPr/>
        <a:lstStyle/>
        <a:p>
          <a:endParaRPr lang="en-US"/>
        </a:p>
      </dgm:t>
    </dgm:pt>
    <dgm:pt modelId="{69CBF967-99CB-48CE-BB60-AB3F6547692E}" type="pres">
      <dgm:prSet presAssocID="{FA633F05-06D4-4F0D-AC75-1FB3B695B0E7}" presName="negativeSpace" presStyleCnt="0"/>
      <dgm:spPr/>
    </dgm:pt>
    <dgm:pt modelId="{6714F1D4-BB44-49EB-8D6D-9EC8627D37DA}" type="pres">
      <dgm:prSet presAssocID="{FA633F05-06D4-4F0D-AC75-1FB3B695B0E7}" presName="childText" presStyleLbl="conFgAcc1" presStyleIdx="0" presStyleCnt="1" custLinFactNeighborY="-10574">
        <dgm:presLayoutVars>
          <dgm:bulletEnabled val="1"/>
        </dgm:presLayoutVars>
      </dgm:prSet>
      <dgm:spPr/>
      <dgm:t>
        <a:bodyPr/>
        <a:lstStyle/>
        <a:p>
          <a:endParaRPr lang="en-US"/>
        </a:p>
      </dgm:t>
    </dgm:pt>
  </dgm:ptLst>
  <dgm:cxnLst>
    <dgm:cxn modelId="{F3B28FE0-58A2-487E-B7DC-F2372EED2F9A}" srcId="{2B88C53E-B10C-4E78-8D73-91A35FFCDCEF}" destId="{FA633F05-06D4-4F0D-AC75-1FB3B695B0E7}" srcOrd="0" destOrd="0" parTransId="{A6347E0F-EC2C-456F-AD70-92AFCF7EDCFC}" sibTransId="{8993544D-8F32-4928-B16A-AD4957E95666}"/>
    <dgm:cxn modelId="{D3867D7B-0123-4695-8E07-DB82590089B8}" type="presOf" srcId="{FA633F05-06D4-4F0D-AC75-1FB3B695B0E7}" destId="{49D328FC-1F54-4D40-8B56-A1B0187B284D}" srcOrd="0" destOrd="0" presId="urn:microsoft.com/office/officeart/2005/8/layout/list1"/>
    <dgm:cxn modelId="{2658E7F6-3A66-463B-BB39-8DD21844EBF4}" type="presOf" srcId="{B5A3DFE2-36C5-4297-B8C8-DE4FF5AB2AE2}" destId="{6714F1D4-BB44-49EB-8D6D-9EC8627D37DA}" srcOrd="0" destOrd="0" presId="urn:microsoft.com/office/officeart/2005/8/layout/list1"/>
    <dgm:cxn modelId="{752D1CB1-0E37-4D7E-8F8D-91A94172D42A}" type="presOf" srcId="{FA633F05-06D4-4F0D-AC75-1FB3B695B0E7}" destId="{0868A00E-8E08-4777-8293-0FFB6C0015F2}" srcOrd="1" destOrd="0" presId="urn:microsoft.com/office/officeart/2005/8/layout/list1"/>
    <dgm:cxn modelId="{50B7F896-F423-4735-8691-F4E9B7D9267B}" srcId="{FA633F05-06D4-4F0D-AC75-1FB3B695B0E7}" destId="{B5A3DFE2-36C5-4297-B8C8-DE4FF5AB2AE2}" srcOrd="0" destOrd="0" parTransId="{4220F07E-9B72-44CE-815C-1CFB0F4EA744}" sibTransId="{CB12E7B7-C755-4D16-A451-793D97D5D6A6}"/>
    <dgm:cxn modelId="{ED3BC0DC-3DD8-434C-9FB7-5B108C60D5E6}" type="presOf" srcId="{2B88C53E-B10C-4E78-8D73-91A35FFCDCEF}" destId="{B948343D-1F6F-499C-A0BD-ADA1980B59C8}" srcOrd="0" destOrd="0" presId="urn:microsoft.com/office/officeart/2005/8/layout/list1"/>
    <dgm:cxn modelId="{A296B97E-B7AF-4627-9C54-ECFFD0AE9C1E}" type="presParOf" srcId="{B948343D-1F6F-499C-A0BD-ADA1980B59C8}" destId="{D9600725-BFC9-4043-B96A-0224BF9A7FDA}" srcOrd="0" destOrd="0" presId="urn:microsoft.com/office/officeart/2005/8/layout/list1"/>
    <dgm:cxn modelId="{26D4C73E-6F23-4DA7-9223-85FC9937B938}" type="presParOf" srcId="{D9600725-BFC9-4043-B96A-0224BF9A7FDA}" destId="{49D328FC-1F54-4D40-8B56-A1B0187B284D}" srcOrd="0" destOrd="0" presId="urn:microsoft.com/office/officeart/2005/8/layout/list1"/>
    <dgm:cxn modelId="{D66B5E41-8BD9-47D6-BAD1-C5476A6F6737}" type="presParOf" srcId="{D9600725-BFC9-4043-B96A-0224BF9A7FDA}" destId="{0868A00E-8E08-4777-8293-0FFB6C0015F2}" srcOrd="1" destOrd="0" presId="urn:microsoft.com/office/officeart/2005/8/layout/list1"/>
    <dgm:cxn modelId="{AD63F326-FA9C-4094-B349-E73DC31623A6}" type="presParOf" srcId="{B948343D-1F6F-499C-A0BD-ADA1980B59C8}" destId="{69CBF967-99CB-48CE-BB60-AB3F6547692E}" srcOrd="1" destOrd="0" presId="urn:microsoft.com/office/officeart/2005/8/layout/list1"/>
    <dgm:cxn modelId="{750D74E6-EEAA-48D2-86BD-E093087FA89C}" type="presParOf" srcId="{B948343D-1F6F-499C-A0BD-ADA1980B59C8}" destId="{6714F1D4-BB44-49EB-8D6D-9EC8627D37D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36D253-1E7C-43D4-8C89-A632D65F8D8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9E1412C-51E0-41B0-A5AA-19ABFD19BC06}">
      <dgm:prSet/>
      <dgm:spPr/>
      <dgm:t>
        <a:bodyPr/>
        <a:lstStyle/>
        <a:p>
          <a:pPr rtl="0"/>
          <a:r>
            <a:rPr lang="en-US" dirty="0" smtClean="0"/>
            <a:t>DMI</a:t>
          </a:r>
          <a:endParaRPr lang="en-US" dirty="0"/>
        </a:p>
      </dgm:t>
    </dgm:pt>
    <dgm:pt modelId="{4528DCA1-B961-400C-9D6A-ED8980F29C59}" type="parTrans" cxnId="{66498C3D-93B8-451B-8FE7-50264A4618E4}">
      <dgm:prSet/>
      <dgm:spPr/>
      <dgm:t>
        <a:bodyPr/>
        <a:lstStyle/>
        <a:p>
          <a:endParaRPr lang="en-US"/>
        </a:p>
      </dgm:t>
    </dgm:pt>
    <dgm:pt modelId="{349EEB60-0754-4F78-860D-C84596C18892}" type="sibTrans" cxnId="{66498C3D-93B8-451B-8FE7-50264A4618E4}">
      <dgm:prSet/>
      <dgm:spPr/>
      <dgm:t>
        <a:bodyPr/>
        <a:lstStyle/>
        <a:p>
          <a:endParaRPr lang="en-US"/>
        </a:p>
      </dgm:t>
    </dgm:pt>
    <dgm:pt modelId="{266C7848-8219-40B2-9B7E-DD483844BA3A}">
      <dgm:prSet/>
      <dgm:spPr/>
      <dgm:t>
        <a:bodyPr/>
        <a:lstStyle/>
        <a:p>
          <a:pPr marL="0" indent="0" algn="l" defTabSz="914400" rtl="0" eaLnBrk="1" latinLnBrk="0" hangingPunct="1">
            <a:spcBef>
              <a:spcPct val="20000"/>
            </a:spcBef>
            <a:buFont typeface="Arial" pitchFamily="34" charset="0"/>
            <a:buNone/>
          </a:pPr>
          <a:r>
            <a:rPr lang="en-US" sz="3200" kern="1200" dirty="0" err="1" smtClean="0">
              <a:solidFill>
                <a:schemeClr val="accent1">
                  <a:lumMod val="75000"/>
                </a:schemeClr>
              </a:solidFill>
              <a:latin typeface="+mn-lt"/>
              <a:ea typeface="+mn-ea"/>
              <a:cs typeface="+mn-cs"/>
            </a:rPr>
            <a:t>Datatel</a:t>
          </a:r>
          <a:r>
            <a:rPr lang="en-US" sz="3200" kern="1200" dirty="0" smtClean="0">
              <a:solidFill>
                <a:schemeClr val="accent1">
                  <a:lumMod val="75000"/>
                </a:schemeClr>
              </a:solidFill>
              <a:latin typeface="+mn-lt"/>
              <a:ea typeface="+mn-ea"/>
              <a:cs typeface="+mn-cs"/>
            </a:rPr>
            <a:t> Messaging Interface. A highly efficient message structure for communication between DMI Listeners and other </a:t>
          </a:r>
          <a:r>
            <a:rPr lang="en-US" sz="3200" kern="1200" dirty="0" err="1" smtClean="0">
              <a:solidFill>
                <a:schemeClr val="accent1">
                  <a:lumMod val="75000"/>
                </a:schemeClr>
              </a:solidFill>
              <a:latin typeface="+mn-lt"/>
              <a:ea typeface="+mn-ea"/>
              <a:cs typeface="+mn-cs"/>
            </a:rPr>
            <a:t>Datatel</a:t>
          </a:r>
          <a:r>
            <a:rPr lang="en-US" sz="3200" kern="1200" dirty="0" smtClean="0">
              <a:solidFill>
                <a:schemeClr val="accent1">
                  <a:lumMod val="75000"/>
                </a:schemeClr>
              </a:solidFill>
              <a:latin typeface="+mn-lt"/>
              <a:ea typeface="+mn-ea"/>
              <a:cs typeface="+mn-cs"/>
            </a:rPr>
            <a:t> software components.</a:t>
          </a:r>
          <a:endParaRPr lang="en-US" sz="3200" kern="1200" dirty="0">
            <a:solidFill>
              <a:schemeClr val="accent1">
                <a:lumMod val="75000"/>
              </a:schemeClr>
            </a:solidFill>
            <a:latin typeface="+mn-lt"/>
            <a:ea typeface="+mn-ea"/>
            <a:cs typeface="+mn-cs"/>
          </a:endParaRPr>
        </a:p>
      </dgm:t>
    </dgm:pt>
    <dgm:pt modelId="{613B2F4D-46B2-4033-A88E-EEB16B012543}" type="parTrans" cxnId="{C6D7E52A-1AC2-49F9-8DB6-4EB875FF5150}">
      <dgm:prSet/>
      <dgm:spPr/>
      <dgm:t>
        <a:bodyPr/>
        <a:lstStyle/>
        <a:p>
          <a:endParaRPr lang="en-US"/>
        </a:p>
      </dgm:t>
    </dgm:pt>
    <dgm:pt modelId="{2246F54D-EF74-4C8B-B25F-26ABF54698F6}" type="sibTrans" cxnId="{C6D7E52A-1AC2-49F9-8DB6-4EB875FF5150}">
      <dgm:prSet/>
      <dgm:spPr/>
      <dgm:t>
        <a:bodyPr/>
        <a:lstStyle/>
        <a:p>
          <a:endParaRPr lang="en-US"/>
        </a:p>
      </dgm:t>
    </dgm:pt>
    <dgm:pt modelId="{3481F815-CB4F-4DCC-85E0-779EA37D39AE}" type="pres">
      <dgm:prSet presAssocID="{6B36D253-1E7C-43D4-8C89-A632D65F8D83}" presName="linear" presStyleCnt="0">
        <dgm:presLayoutVars>
          <dgm:dir/>
          <dgm:animLvl val="lvl"/>
          <dgm:resizeHandles val="exact"/>
        </dgm:presLayoutVars>
      </dgm:prSet>
      <dgm:spPr/>
      <dgm:t>
        <a:bodyPr/>
        <a:lstStyle/>
        <a:p>
          <a:endParaRPr lang="en-US"/>
        </a:p>
      </dgm:t>
    </dgm:pt>
    <dgm:pt modelId="{644D2D6F-95E2-4AAF-B3D8-A7132E7D6548}" type="pres">
      <dgm:prSet presAssocID="{C9E1412C-51E0-41B0-A5AA-19ABFD19BC06}" presName="parentLin" presStyleCnt="0"/>
      <dgm:spPr/>
    </dgm:pt>
    <dgm:pt modelId="{CCE06D5E-39DE-466A-8314-0B6D3F732ACA}" type="pres">
      <dgm:prSet presAssocID="{C9E1412C-51E0-41B0-A5AA-19ABFD19BC06}" presName="parentLeftMargin" presStyleLbl="node1" presStyleIdx="0" presStyleCnt="1"/>
      <dgm:spPr/>
      <dgm:t>
        <a:bodyPr/>
        <a:lstStyle/>
        <a:p>
          <a:endParaRPr lang="en-US"/>
        </a:p>
      </dgm:t>
    </dgm:pt>
    <dgm:pt modelId="{12E1AF10-1647-4B10-B535-2C258C1408EA}" type="pres">
      <dgm:prSet presAssocID="{C9E1412C-51E0-41B0-A5AA-19ABFD19BC06}" presName="parentText" presStyleLbl="node1" presStyleIdx="0" presStyleCnt="1">
        <dgm:presLayoutVars>
          <dgm:chMax val="0"/>
          <dgm:bulletEnabled val="1"/>
        </dgm:presLayoutVars>
      </dgm:prSet>
      <dgm:spPr/>
      <dgm:t>
        <a:bodyPr/>
        <a:lstStyle/>
        <a:p>
          <a:endParaRPr lang="en-US"/>
        </a:p>
      </dgm:t>
    </dgm:pt>
    <dgm:pt modelId="{E7A4ECE0-B872-4510-8CF8-BABEE36BD387}" type="pres">
      <dgm:prSet presAssocID="{C9E1412C-51E0-41B0-A5AA-19ABFD19BC06}" presName="negativeSpace" presStyleCnt="0"/>
      <dgm:spPr/>
    </dgm:pt>
    <dgm:pt modelId="{AF17B70C-A18C-4BBC-B1FE-1190977DBE27}" type="pres">
      <dgm:prSet presAssocID="{C9E1412C-51E0-41B0-A5AA-19ABFD19BC06}" presName="childText" presStyleLbl="conFgAcc1" presStyleIdx="0" presStyleCnt="1">
        <dgm:presLayoutVars>
          <dgm:bulletEnabled val="1"/>
        </dgm:presLayoutVars>
      </dgm:prSet>
      <dgm:spPr/>
      <dgm:t>
        <a:bodyPr/>
        <a:lstStyle/>
        <a:p>
          <a:endParaRPr lang="en-US"/>
        </a:p>
      </dgm:t>
    </dgm:pt>
  </dgm:ptLst>
  <dgm:cxnLst>
    <dgm:cxn modelId="{C99E687D-DDA2-4C94-88E2-E645C4077031}" type="presOf" srcId="{266C7848-8219-40B2-9B7E-DD483844BA3A}" destId="{AF17B70C-A18C-4BBC-B1FE-1190977DBE27}" srcOrd="0" destOrd="0" presId="urn:microsoft.com/office/officeart/2005/8/layout/list1"/>
    <dgm:cxn modelId="{66498C3D-93B8-451B-8FE7-50264A4618E4}" srcId="{6B36D253-1E7C-43D4-8C89-A632D65F8D83}" destId="{C9E1412C-51E0-41B0-A5AA-19ABFD19BC06}" srcOrd="0" destOrd="0" parTransId="{4528DCA1-B961-400C-9D6A-ED8980F29C59}" sibTransId="{349EEB60-0754-4F78-860D-C84596C18892}"/>
    <dgm:cxn modelId="{E02CC846-11EE-4C76-9EFF-79E279ACA717}" type="presOf" srcId="{C9E1412C-51E0-41B0-A5AA-19ABFD19BC06}" destId="{CCE06D5E-39DE-466A-8314-0B6D3F732ACA}" srcOrd="0" destOrd="0" presId="urn:microsoft.com/office/officeart/2005/8/layout/list1"/>
    <dgm:cxn modelId="{C6FC9A7D-7F47-4C58-A0E9-89C0917B391B}" type="presOf" srcId="{C9E1412C-51E0-41B0-A5AA-19ABFD19BC06}" destId="{12E1AF10-1647-4B10-B535-2C258C1408EA}" srcOrd="1" destOrd="0" presId="urn:microsoft.com/office/officeart/2005/8/layout/list1"/>
    <dgm:cxn modelId="{14A77B7B-9E31-43BB-925B-A5A500BE6111}" type="presOf" srcId="{6B36D253-1E7C-43D4-8C89-A632D65F8D83}" destId="{3481F815-CB4F-4DCC-85E0-779EA37D39AE}" srcOrd="0" destOrd="0" presId="urn:microsoft.com/office/officeart/2005/8/layout/list1"/>
    <dgm:cxn modelId="{C6D7E52A-1AC2-49F9-8DB6-4EB875FF5150}" srcId="{C9E1412C-51E0-41B0-A5AA-19ABFD19BC06}" destId="{266C7848-8219-40B2-9B7E-DD483844BA3A}" srcOrd="0" destOrd="0" parTransId="{613B2F4D-46B2-4033-A88E-EEB16B012543}" sibTransId="{2246F54D-EF74-4C8B-B25F-26ABF54698F6}"/>
    <dgm:cxn modelId="{7DCB329F-6731-4EAB-8D4F-9DCEB21B5BED}" type="presParOf" srcId="{3481F815-CB4F-4DCC-85E0-779EA37D39AE}" destId="{644D2D6F-95E2-4AAF-B3D8-A7132E7D6548}" srcOrd="0" destOrd="0" presId="urn:microsoft.com/office/officeart/2005/8/layout/list1"/>
    <dgm:cxn modelId="{BEF20FAE-46F8-419E-A216-2F8529E4CB75}" type="presParOf" srcId="{644D2D6F-95E2-4AAF-B3D8-A7132E7D6548}" destId="{CCE06D5E-39DE-466A-8314-0B6D3F732ACA}" srcOrd="0" destOrd="0" presId="urn:microsoft.com/office/officeart/2005/8/layout/list1"/>
    <dgm:cxn modelId="{7D3CC25B-C583-41AC-8447-1123EC4A8AFA}" type="presParOf" srcId="{644D2D6F-95E2-4AAF-B3D8-A7132E7D6548}" destId="{12E1AF10-1647-4B10-B535-2C258C1408EA}" srcOrd="1" destOrd="0" presId="urn:microsoft.com/office/officeart/2005/8/layout/list1"/>
    <dgm:cxn modelId="{E82B0E59-B4E3-41CB-A39C-226EF8B69213}" type="presParOf" srcId="{3481F815-CB4F-4DCC-85E0-779EA37D39AE}" destId="{E7A4ECE0-B872-4510-8CF8-BABEE36BD387}" srcOrd="1" destOrd="0" presId="urn:microsoft.com/office/officeart/2005/8/layout/list1"/>
    <dgm:cxn modelId="{70597F3D-887A-49E3-9597-2D78D56FF844}" type="presParOf" srcId="{3481F815-CB4F-4DCC-85E0-779EA37D39AE}" destId="{AF17B70C-A18C-4BBC-B1FE-1190977DBE2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36D253-1E7C-43D4-8C89-A632D65F8D8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9E1412C-51E0-41B0-A5AA-19ABFD19BC06}">
      <dgm:prSet/>
      <dgm:spPr/>
      <dgm:t>
        <a:bodyPr/>
        <a:lstStyle/>
        <a:p>
          <a:pPr rtl="0"/>
          <a:r>
            <a:rPr lang="en-US" dirty="0" smtClean="0"/>
            <a:t>DMI Listeners</a:t>
          </a:r>
          <a:endParaRPr lang="en-US" dirty="0"/>
        </a:p>
      </dgm:t>
    </dgm:pt>
    <dgm:pt modelId="{4528DCA1-B961-400C-9D6A-ED8980F29C59}" type="parTrans" cxnId="{66498C3D-93B8-451B-8FE7-50264A4618E4}">
      <dgm:prSet/>
      <dgm:spPr/>
      <dgm:t>
        <a:bodyPr/>
        <a:lstStyle/>
        <a:p>
          <a:endParaRPr lang="en-US"/>
        </a:p>
      </dgm:t>
    </dgm:pt>
    <dgm:pt modelId="{349EEB60-0754-4F78-860D-C84596C18892}" type="sibTrans" cxnId="{66498C3D-93B8-451B-8FE7-50264A4618E4}">
      <dgm:prSet/>
      <dgm:spPr/>
      <dgm:t>
        <a:bodyPr/>
        <a:lstStyle/>
        <a:p>
          <a:endParaRPr lang="en-US"/>
        </a:p>
      </dgm:t>
    </dgm:pt>
    <dgm:pt modelId="{266C7848-8219-40B2-9B7E-DD483844BA3A}">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Java based programs that interpret commands between two software components that do not have a common command set. </a:t>
          </a:r>
          <a:endParaRPr lang="en-US" sz="3200" kern="1200" dirty="0">
            <a:solidFill>
              <a:schemeClr val="accent1">
                <a:lumMod val="75000"/>
              </a:schemeClr>
            </a:solidFill>
            <a:latin typeface="+mn-lt"/>
            <a:ea typeface="+mn-ea"/>
            <a:cs typeface="+mn-cs"/>
          </a:endParaRPr>
        </a:p>
      </dgm:t>
    </dgm:pt>
    <dgm:pt modelId="{613B2F4D-46B2-4033-A88E-EEB16B012543}" type="parTrans" cxnId="{C6D7E52A-1AC2-49F9-8DB6-4EB875FF5150}">
      <dgm:prSet/>
      <dgm:spPr/>
      <dgm:t>
        <a:bodyPr/>
        <a:lstStyle/>
        <a:p>
          <a:endParaRPr lang="en-US"/>
        </a:p>
      </dgm:t>
    </dgm:pt>
    <dgm:pt modelId="{2246F54D-EF74-4C8B-B25F-26ABF54698F6}" type="sibTrans" cxnId="{C6D7E52A-1AC2-49F9-8DB6-4EB875FF5150}">
      <dgm:prSet/>
      <dgm:spPr/>
      <dgm:t>
        <a:bodyPr/>
        <a:lstStyle/>
        <a:p>
          <a:endParaRPr lang="en-US"/>
        </a:p>
      </dgm:t>
    </dgm:pt>
    <dgm:pt modelId="{75D5C31E-73F6-4D03-B263-194AD5194028}">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Functionality: security, data transformation services using XML/XSLT, thread management, Java Runtime Environment (JRE)</a:t>
          </a:r>
          <a:endParaRPr lang="en-US" sz="3200" kern="1200" dirty="0">
            <a:solidFill>
              <a:schemeClr val="accent1">
                <a:lumMod val="75000"/>
              </a:schemeClr>
            </a:solidFill>
            <a:latin typeface="+mn-lt"/>
            <a:ea typeface="+mn-ea"/>
            <a:cs typeface="+mn-cs"/>
          </a:endParaRPr>
        </a:p>
      </dgm:t>
    </dgm:pt>
    <dgm:pt modelId="{FE6ADEC0-26E6-4B2C-81BB-0852265D4F3A}" type="parTrans" cxnId="{3FCFD1BD-6746-48E2-A072-B87EA6BF2EAF}">
      <dgm:prSet/>
      <dgm:spPr/>
      <dgm:t>
        <a:bodyPr/>
        <a:lstStyle/>
        <a:p>
          <a:endParaRPr lang="en-US"/>
        </a:p>
      </dgm:t>
    </dgm:pt>
    <dgm:pt modelId="{0FB9C09F-ECB2-4F67-B5A9-8DBC0FA50670}" type="sibTrans" cxnId="{3FCFD1BD-6746-48E2-A072-B87EA6BF2EAF}">
      <dgm:prSet/>
      <dgm:spPr/>
      <dgm:t>
        <a:bodyPr/>
        <a:lstStyle/>
        <a:p>
          <a:endParaRPr lang="en-US"/>
        </a:p>
      </dgm:t>
    </dgm:pt>
    <dgm:pt modelId="{3481F815-CB4F-4DCC-85E0-779EA37D39AE}" type="pres">
      <dgm:prSet presAssocID="{6B36D253-1E7C-43D4-8C89-A632D65F8D83}" presName="linear" presStyleCnt="0">
        <dgm:presLayoutVars>
          <dgm:dir/>
          <dgm:animLvl val="lvl"/>
          <dgm:resizeHandles val="exact"/>
        </dgm:presLayoutVars>
      </dgm:prSet>
      <dgm:spPr/>
      <dgm:t>
        <a:bodyPr/>
        <a:lstStyle/>
        <a:p>
          <a:endParaRPr lang="en-US"/>
        </a:p>
      </dgm:t>
    </dgm:pt>
    <dgm:pt modelId="{644D2D6F-95E2-4AAF-B3D8-A7132E7D6548}" type="pres">
      <dgm:prSet presAssocID="{C9E1412C-51E0-41B0-A5AA-19ABFD19BC06}" presName="parentLin" presStyleCnt="0"/>
      <dgm:spPr/>
    </dgm:pt>
    <dgm:pt modelId="{CCE06D5E-39DE-466A-8314-0B6D3F732ACA}" type="pres">
      <dgm:prSet presAssocID="{C9E1412C-51E0-41B0-A5AA-19ABFD19BC06}" presName="parentLeftMargin" presStyleLbl="node1" presStyleIdx="0" presStyleCnt="1"/>
      <dgm:spPr/>
      <dgm:t>
        <a:bodyPr/>
        <a:lstStyle/>
        <a:p>
          <a:endParaRPr lang="en-US"/>
        </a:p>
      </dgm:t>
    </dgm:pt>
    <dgm:pt modelId="{12E1AF10-1647-4B10-B535-2C258C1408EA}" type="pres">
      <dgm:prSet presAssocID="{C9E1412C-51E0-41B0-A5AA-19ABFD19BC06}" presName="parentText" presStyleLbl="node1" presStyleIdx="0" presStyleCnt="1" custLinFactNeighborY="13200">
        <dgm:presLayoutVars>
          <dgm:chMax val="0"/>
          <dgm:bulletEnabled val="1"/>
        </dgm:presLayoutVars>
      </dgm:prSet>
      <dgm:spPr/>
      <dgm:t>
        <a:bodyPr/>
        <a:lstStyle/>
        <a:p>
          <a:endParaRPr lang="en-US"/>
        </a:p>
      </dgm:t>
    </dgm:pt>
    <dgm:pt modelId="{E7A4ECE0-B872-4510-8CF8-BABEE36BD387}" type="pres">
      <dgm:prSet presAssocID="{C9E1412C-51E0-41B0-A5AA-19ABFD19BC06}" presName="negativeSpace" presStyleCnt="0"/>
      <dgm:spPr/>
    </dgm:pt>
    <dgm:pt modelId="{AF17B70C-A18C-4BBC-B1FE-1190977DBE27}" type="pres">
      <dgm:prSet presAssocID="{C9E1412C-51E0-41B0-A5AA-19ABFD19BC06}" presName="childText" presStyleLbl="conFgAcc1" presStyleIdx="0" presStyleCnt="1" custLinFactNeighborY="93889">
        <dgm:presLayoutVars>
          <dgm:bulletEnabled val="1"/>
        </dgm:presLayoutVars>
      </dgm:prSet>
      <dgm:spPr/>
      <dgm:t>
        <a:bodyPr/>
        <a:lstStyle/>
        <a:p>
          <a:endParaRPr lang="en-US"/>
        </a:p>
      </dgm:t>
    </dgm:pt>
  </dgm:ptLst>
  <dgm:cxnLst>
    <dgm:cxn modelId="{A699552B-9FF7-481B-BAB8-F78BACE95B3E}" type="presOf" srcId="{C9E1412C-51E0-41B0-A5AA-19ABFD19BC06}" destId="{CCE06D5E-39DE-466A-8314-0B6D3F732ACA}" srcOrd="0" destOrd="0" presId="urn:microsoft.com/office/officeart/2005/8/layout/list1"/>
    <dgm:cxn modelId="{66498C3D-93B8-451B-8FE7-50264A4618E4}" srcId="{6B36D253-1E7C-43D4-8C89-A632D65F8D83}" destId="{C9E1412C-51E0-41B0-A5AA-19ABFD19BC06}" srcOrd="0" destOrd="0" parTransId="{4528DCA1-B961-400C-9D6A-ED8980F29C59}" sibTransId="{349EEB60-0754-4F78-860D-C84596C18892}"/>
    <dgm:cxn modelId="{3FCFD1BD-6746-48E2-A072-B87EA6BF2EAF}" srcId="{266C7848-8219-40B2-9B7E-DD483844BA3A}" destId="{75D5C31E-73F6-4D03-B263-194AD5194028}" srcOrd="0" destOrd="0" parTransId="{FE6ADEC0-26E6-4B2C-81BB-0852265D4F3A}" sibTransId="{0FB9C09F-ECB2-4F67-B5A9-8DBC0FA50670}"/>
    <dgm:cxn modelId="{48B1405D-2F87-4E05-9C68-72ACABD71220}" type="presOf" srcId="{C9E1412C-51E0-41B0-A5AA-19ABFD19BC06}" destId="{12E1AF10-1647-4B10-B535-2C258C1408EA}" srcOrd="1" destOrd="0" presId="urn:microsoft.com/office/officeart/2005/8/layout/list1"/>
    <dgm:cxn modelId="{6C66B134-E939-4FDE-84AE-EE3E99050698}" type="presOf" srcId="{6B36D253-1E7C-43D4-8C89-A632D65F8D83}" destId="{3481F815-CB4F-4DCC-85E0-779EA37D39AE}" srcOrd="0" destOrd="0" presId="urn:microsoft.com/office/officeart/2005/8/layout/list1"/>
    <dgm:cxn modelId="{D42D68FE-55FF-4683-94D9-0970D5513760}" type="presOf" srcId="{75D5C31E-73F6-4D03-B263-194AD5194028}" destId="{AF17B70C-A18C-4BBC-B1FE-1190977DBE27}" srcOrd="0" destOrd="1" presId="urn:microsoft.com/office/officeart/2005/8/layout/list1"/>
    <dgm:cxn modelId="{C6D7E52A-1AC2-49F9-8DB6-4EB875FF5150}" srcId="{C9E1412C-51E0-41B0-A5AA-19ABFD19BC06}" destId="{266C7848-8219-40B2-9B7E-DD483844BA3A}" srcOrd="0" destOrd="0" parTransId="{613B2F4D-46B2-4033-A88E-EEB16B012543}" sibTransId="{2246F54D-EF74-4C8B-B25F-26ABF54698F6}"/>
    <dgm:cxn modelId="{A0431D8C-DF9D-422E-90ED-484538E09752}" type="presOf" srcId="{266C7848-8219-40B2-9B7E-DD483844BA3A}" destId="{AF17B70C-A18C-4BBC-B1FE-1190977DBE27}" srcOrd="0" destOrd="0" presId="urn:microsoft.com/office/officeart/2005/8/layout/list1"/>
    <dgm:cxn modelId="{0E5D06D9-FEDE-4D4F-AEC9-C515C73E1F6D}" type="presParOf" srcId="{3481F815-CB4F-4DCC-85E0-779EA37D39AE}" destId="{644D2D6F-95E2-4AAF-B3D8-A7132E7D6548}" srcOrd="0" destOrd="0" presId="urn:microsoft.com/office/officeart/2005/8/layout/list1"/>
    <dgm:cxn modelId="{5FD6DD51-768B-41F6-953B-A6E9CCBE0268}" type="presParOf" srcId="{644D2D6F-95E2-4AAF-B3D8-A7132E7D6548}" destId="{CCE06D5E-39DE-466A-8314-0B6D3F732ACA}" srcOrd="0" destOrd="0" presId="urn:microsoft.com/office/officeart/2005/8/layout/list1"/>
    <dgm:cxn modelId="{D7FC0031-D12D-4948-B454-EFED72366C06}" type="presParOf" srcId="{644D2D6F-95E2-4AAF-B3D8-A7132E7D6548}" destId="{12E1AF10-1647-4B10-B535-2C258C1408EA}" srcOrd="1" destOrd="0" presId="urn:microsoft.com/office/officeart/2005/8/layout/list1"/>
    <dgm:cxn modelId="{8518B605-6FE1-48C1-82DB-68236C49BAF5}" type="presParOf" srcId="{3481F815-CB4F-4DCC-85E0-779EA37D39AE}" destId="{E7A4ECE0-B872-4510-8CF8-BABEE36BD387}" srcOrd="1" destOrd="0" presId="urn:microsoft.com/office/officeart/2005/8/layout/list1"/>
    <dgm:cxn modelId="{CB9588D9-4F96-47F5-A5F7-EF4FE2868657}" type="presParOf" srcId="{3481F815-CB4F-4DCC-85E0-779EA37D39AE}" destId="{AF17B70C-A18C-4BBC-B1FE-1190977DBE2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36D253-1E7C-43D4-8C89-A632D65F8D8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9E1412C-51E0-41B0-A5AA-19ABFD19BC06}">
      <dgm:prSet/>
      <dgm:spPr/>
      <dgm:t>
        <a:bodyPr/>
        <a:lstStyle/>
        <a:p>
          <a:pPr rtl="0"/>
          <a:r>
            <a:rPr lang="en-US" dirty="0" smtClean="0"/>
            <a:t>DMI application server (APPS)</a:t>
          </a:r>
          <a:endParaRPr lang="en-US" dirty="0"/>
        </a:p>
      </dgm:t>
    </dgm:pt>
    <dgm:pt modelId="{4528DCA1-B961-400C-9D6A-ED8980F29C59}" type="parTrans" cxnId="{66498C3D-93B8-451B-8FE7-50264A4618E4}">
      <dgm:prSet/>
      <dgm:spPr/>
      <dgm:t>
        <a:bodyPr/>
        <a:lstStyle/>
        <a:p>
          <a:endParaRPr lang="en-US"/>
        </a:p>
      </dgm:t>
    </dgm:pt>
    <dgm:pt modelId="{349EEB60-0754-4F78-860D-C84596C18892}" type="sibTrans" cxnId="{66498C3D-93B8-451B-8FE7-50264A4618E4}">
      <dgm:prSet/>
      <dgm:spPr/>
      <dgm:t>
        <a:bodyPr/>
        <a:lstStyle/>
        <a:p>
          <a:endParaRPr lang="en-US"/>
        </a:p>
      </dgm:t>
    </dgm:pt>
    <dgm:pt modelId="{266C7848-8219-40B2-9B7E-DD483844BA3A}">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Software that provides access to the </a:t>
          </a:r>
          <a:r>
            <a:rPr lang="en-US" sz="3200" kern="1200" dirty="0" err="1" smtClean="0">
              <a:solidFill>
                <a:schemeClr val="accent1">
                  <a:lumMod val="75000"/>
                </a:schemeClr>
              </a:solidFill>
              <a:latin typeface="+mn-lt"/>
              <a:ea typeface="+mn-ea"/>
              <a:cs typeface="+mn-cs"/>
            </a:rPr>
            <a:t>Datatel</a:t>
          </a:r>
          <a:r>
            <a:rPr lang="en-US" sz="3200" kern="1200" dirty="0" smtClean="0">
              <a:solidFill>
                <a:schemeClr val="accent1">
                  <a:lumMod val="75000"/>
                </a:schemeClr>
              </a:solidFill>
              <a:latin typeface="+mn-lt"/>
              <a:ea typeface="+mn-ea"/>
              <a:cs typeface="+mn-cs"/>
            </a:rPr>
            <a:t> application. Most external software that interfaces with Colleague uses this Listener to exchange communications. A DMI application server has the following additional specialized functionality:</a:t>
          </a:r>
          <a:endParaRPr lang="en-US" sz="3200" kern="1200" dirty="0">
            <a:solidFill>
              <a:schemeClr val="accent1">
                <a:lumMod val="75000"/>
              </a:schemeClr>
            </a:solidFill>
            <a:latin typeface="+mn-lt"/>
            <a:ea typeface="+mn-ea"/>
            <a:cs typeface="+mn-cs"/>
          </a:endParaRPr>
        </a:p>
      </dgm:t>
    </dgm:pt>
    <dgm:pt modelId="{613B2F4D-46B2-4033-A88E-EEB16B012543}" type="parTrans" cxnId="{C6D7E52A-1AC2-49F9-8DB6-4EB875FF5150}">
      <dgm:prSet/>
      <dgm:spPr/>
      <dgm:t>
        <a:bodyPr/>
        <a:lstStyle/>
        <a:p>
          <a:endParaRPr lang="en-US"/>
        </a:p>
      </dgm:t>
    </dgm:pt>
    <dgm:pt modelId="{2246F54D-EF74-4C8B-B25F-26ABF54698F6}" type="sibTrans" cxnId="{C6D7E52A-1AC2-49F9-8DB6-4EB875FF5150}">
      <dgm:prSet/>
      <dgm:spPr/>
      <dgm:t>
        <a:bodyPr/>
        <a:lstStyle/>
        <a:p>
          <a:endParaRPr lang="en-US"/>
        </a:p>
      </dgm:t>
    </dgm:pt>
    <dgm:pt modelId="{B978D0D2-3A50-4B11-9BC4-001687BF5E1D}">
      <dgm:prSet/>
      <dgm:spPr/>
      <dgm:t>
        <a:bodyPr/>
        <a:lstStyle/>
        <a:p>
          <a:r>
            <a:rPr lang="en-US" sz="3200" kern="1200" dirty="0" smtClean="0">
              <a:solidFill>
                <a:schemeClr val="accent1">
                  <a:lumMod val="75000"/>
                </a:schemeClr>
              </a:solidFill>
              <a:latin typeface="+mn-lt"/>
              <a:ea typeface="+mn-ea"/>
              <a:cs typeface="+mn-cs"/>
            </a:rPr>
            <a:t>Application server for </a:t>
          </a:r>
          <a:r>
            <a:rPr lang="en-US" sz="3200" kern="1200" dirty="0" err="1" smtClean="0">
              <a:solidFill>
                <a:schemeClr val="accent1">
                  <a:lumMod val="75000"/>
                </a:schemeClr>
              </a:solidFill>
              <a:latin typeface="+mn-lt"/>
              <a:ea typeface="+mn-ea"/>
              <a:cs typeface="+mn-cs"/>
            </a:rPr>
            <a:t>WebAdvisor</a:t>
          </a:r>
          <a:r>
            <a:rPr lang="en-US" sz="3200" kern="1200" dirty="0" smtClean="0">
              <a:solidFill>
                <a:schemeClr val="accent1">
                  <a:lumMod val="75000"/>
                </a:schemeClr>
              </a:solidFill>
              <a:latin typeface="+mn-lt"/>
              <a:ea typeface="+mn-ea"/>
              <a:cs typeface="+mn-cs"/>
            </a:rPr>
            <a:t>, between the Web server and Colleague, and other web software.</a:t>
          </a:r>
        </a:p>
      </dgm:t>
    </dgm:pt>
    <dgm:pt modelId="{633F642D-0F6F-4BE8-9266-9113EFE277DE}" type="parTrans" cxnId="{C8BFBA3E-1223-4F29-832D-7986769DBA06}">
      <dgm:prSet/>
      <dgm:spPr/>
      <dgm:t>
        <a:bodyPr/>
        <a:lstStyle/>
        <a:p>
          <a:endParaRPr lang="en-US"/>
        </a:p>
      </dgm:t>
    </dgm:pt>
    <dgm:pt modelId="{6963E7F1-462F-4432-A0AD-64CE69ED5FEB}" type="sibTrans" cxnId="{C8BFBA3E-1223-4F29-832D-7986769DBA06}">
      <dgm:prSet/>
      <dgm:spPr/>
      <dgm:t>
        <a:bodyPr/>
        <a:lstStyle/>
        <a:p>
          <a:endParaRPr lang="en-US"/>
        </a:p>
      </dgm:t>
    </dgm:pt>
    <dgm:pt modelId="{7605E24D-2FCD-4A29-A9D3-DC63E5CC5402}">
      <dgm:prSet/>
      <dgm:spPr/>
      <dgm:t>
        <a:bodyPr/>
        <a:lstStyle/>
        <a:p>
          <a:r>
            <a:rPr lang="en-US" sz="3200" kern="1200" dirty="0" smtClean="0">
              <a:solidFill>
                <a:schemeClr val="accent1">
                  <a:lumMod val="75000"/>
                </a:schemeClr>
              </a:solidFill>
              <a:latin typeface="+mn-lt"/>
              <a:ea typeface="+mn-ea"/>
              <a:cs typeface="+mn-cs"/>
            </a:rPr>
            <a:t>The </a:t>
          </a:r>
          <a:r>
            <a:rPr lang="en-US" sz="3200" kern="1200" dirty="0" err="1" smtClean="0">
              <a:solidFill>
                <a:schemeClr val="accent1">
                  <a:lumMod val="75000"/>
                </a:schemeClr>
              </a:solidFill>
              <a:latin typeface="+mn-lt"/>
              <a:ea typeface="+mn-ea"/>
              <a:cs typeface="+mn-cs"/>
            </a:rPr>
            <a:t>UniData</a:t>
          </a:r>
          <a:r>
            <a:rPr lang="en-US" sz="3200" kern="1200" dirty="0" smtClean="0">
              <a:solidFill>
                <a:schemeClr val="accent1">
                  <a:lumMod val="75000"/>
                </a:schemeClr>
              </a:solidFill>
              <a:latin typeface="+mn-lt"/>
              <a:ea typeface="+mn-ea"/>
              <a:cs typeface="+mn-cs"/>
            </a:rPr>
            <a:t> runtime environment.</a:t>
          </a:r>
        </a:p>
      </dgm:t>
    </dgm:pt>
    <dgm:pt modelId="{DE269E6C-885C-4505-82A1-DC6F0668D408}" type="parTrans" cxnId="{6D0274B1-BCAB-4854-8F48-9E8CA7726EF1}">
      <dgm:prSet/>
      <dgm:spPr/>
      <dgm:t>
        <a:bodyPr/>
        <a:lstStyle/>
        <a:p>
          <a:endParaRPr lang="en-US"/>
        </a:p>
      </dgm:t>
    </dgm:pt>
    <dgm:pt modelId="{DD53A816-AD11-4CF7-929A-E916CFD7EF52}" type="sibTrans" cxnId="{6D0274B1-BCAB-4854-8F48-9E8CA7726EF1}">
      <dgm:prSet/>
      <dgm:spPr/>
      <dgm:t>
        <a:bodyPr/>
        <a:lstStyle/>
        <a:p>
          <a:endParaRPr lang="en-US"/>
        </a:p>
      </dgm:t>
    </dgm:pt>
    <dgm:pt modelId="{5296AF0F-2A3A-45D8-B4A3-E4A7B3F85A94}">
      <dgm:prSet/>
      <dgm:spPr/>
      <dgm:t>
        <a:bodyPr/>
        <a:lstStyle/>
        <a:p>
          <a:r>
            <a:rPr lang="en-US" sz="3200" kern="1200" dirty="0" smtClean="0">
              <a:solidFill>
                <a:schemeClr val="accent1">
                  <a:lumMod val="75000"/>
                </a:schemeClr>
              </a:solidFill>
              <a:latin typeface="+mn-lt"/>
              <a:ea typeface="+mn-ea"/>
              <a:cs typeface="+mn-cs"/>
            </a:rPr>
            <a:t>Communications hub for EDX/partner interfaces.</a:t>
          </a:r>
        </a:p>
      </dgm:t>
    </dgm:pt>
    <dgm:pt modelId="{C68D005C-533F-4B48-AA92-728A6B31E475}" type="parTrans" cxnId="{4916ADF0-1F14-4F08-91E2-9806DD5F7079}">
      <dgm:prSet/>
      <dgm:spPr/>
      <dgm:t>
        <a:bodyPr/>
        <a:lstStyle/>
        <a:p>
          <a:endParaRPr lang="en-US"/>
        </a:p>
      </dgm:t>
    </dgm:pt>
    <dgm:pt modelId="{1933DA0E-CA4D-464B-BCB1-C4F297592F5D}" type="sibTrans" cxnId="{4916ADF0-1F14-4F08-91E2-9806DD5F7079}">
      <dgm:prSet/>
      <dgm:spPr/>
      <dgm:t>
        <a:bodyPr/>
        <a:lstStyle/>
        <a:p>
          <a:endParaRPr lang="en-US"/>
        </a:p>
      </dgm:t>
    </dgm:pt>
    <dgm:pt modelId="{3481F815-CB4F-4DCC-85E0-779EA37D39AE}" type="pres">
      <dgm:prSet presAssocID="{6B36D253-1E7C-43D4-8C89-A632D65F8D83}" presName="linear" presStyleCnt="0">
        <dgm:presLayoutVars>
          <dgm:dir/>
          <dgm:animLvl val="lvl"/>
          <dgm:resizeHandles val="exact"/>
        </dgm:presLayoutVars>
      </dgm:prSet>
      <dgm:spPr/>
      <dgm:t>
        <a:bodyPr/>
        <a:lstStyle/>
        <a:p>
          <a:endParaRPr lang="en-US"/>
        </a:p>
      </dgm:t>
    </dgm:pt>
    <dgm:pt modelId="{644D2D6F-95E2-4AAF-B3D8-A7132E7D6548}" type="pres">
      <dgm:prSet presAssocID="{C9E1412C-51E0-41B0-A5AA-19ABFD19BC06}" presName="parentLin" presStyleCnt="0"/>
      <dgm:spPr/>
    </dgm:pt>
    <dgm:pt modelId="{CCE06D5E-39DE-466A-8314-0B6D3F732ACA}" type="pres">
      <dgm:prSet presAssocID="{C9E1412C-51E0-41B0-A5AA-19ABFD19BC06}" presName="parentLeftMargin" presStyleLbl="node1" presStyleIdx="0" presStyleCnt="1"/>
      <dgm:spPr/>
      <dgm:t>
        <a:bodyPr/>
        <a:lstStyle/>
        <a:p>
          <a:endParaRPr lang="en-US"/>
        </a:p>
      </dgm:t>
    </dgm:pt>
    <dgm:pt modelId="{12E1AF10-1647-4B10-B535-2C258C1408EA}" type="pres">
      <dgm:prSet presAssocID="{C9E1412C-51E0-41B0-A5AA-19ABFD19BC06}" presName="parentText" presStyleLbl="node1" presStyleIdx="0" presStyleCnt="1">
        <dgm:presLayoutVars>
          <dgm:chMax val="0"/>
          <dgm:bulletEnabled val="1"/>
        </dgm:presLayoutVars>
      </dgm:prSet>
      <dgm:spPr/>
      <dgm:t>
        <a:bodyPr/>
        <a:lstStyle/>
        <a:p>
          <a:endParaRPr lang="en-US"/>
        </a:p>
      </dgm:t>
    </dgm:pt>
    <dgm:pt modelId="{E7A4ECE0-B872-4510-8CF8-BABEE36BD387}" type="pres">
      <dgm:prSet presAssocID="{C9E1412C-51E0-41B0-A5AA-19ABFD19BC06}" presName="negativeSpace" presStyleCnt="0"/>
      <dgm:spPr/>
    </dgm:pt>
    <dgm:pt modelId="{AF17B70C-A18C-4BBC-B1FE-1190977DBE27}" type="pres">
      <dgm:prSet presAssocID="{C9E1412C-51E0-41B0-A5AA-19ABFD19BC06}" presName="childText" presStyleLbl="conFgAcc1" presStyleIdx="0" presStyleCnt="1">
        <dgm:presLayoutVars>
          <dgm:bulletEnabled val="1"/>
        </dgm:presLayoutVars>
      </dgm:prSet>
      <dgm:spPr/>
      <dgm:t>
        <a:bodyPr/>
        <a:lstStyle/>
        <a:p>
          <a:endParaRPr lang="en-US"/>
        </a:p>
      </dgm:t>
    </dgm:pt>
  </dgm:ptLst>
  <dgm:cxnLst>
    <dgm:cxn modelId="{6D0274B1-BCAB-4854-8F48-9E8CA7726EF1}" srcId="{C9E1412C-51E0-41B0-A5AA-19ABFD19BC06}" destId="{7605E24D-2FCD-4A29-A9D3-DC63E5CC5402}" srcOrd="2" destOrd="0" parTransId="{DE269E6C-885C-4505-82A1-DC6F0668D408}" sibTransId="{DD53A816-AD11-4CF7-929A-E916CFD7EF52}"/>
    <dgm:cxn modelId="{742740BC-09AC-487D-9848-AB6D24A1724E}" type="presOf" srcId="{C9E1412C-51E0-41B0-A5AA-19ABFD19BC06}" destId="{12E1AF10-1647-4B10-B535-2C258C1408EA}" srcOrd="1" destOrd="0" presId="urn:microsoft.com/office/officeart/2005/8/layout/list1"/>
    <dgm:cxn modelId="{EBD00615-2F05-484A-B1FC-DAB01815414F}" type="presOf" srcId="{5296AF0F-2A3A-45D8-B4A3-E4A7B3F85A94}" destId="{AF17B70C-A18C-4BBC-B1FE-1190977DBE27}" srcOrd="0" destOrd="3" presId="urn:microsoft.com/office/officeart/2005/8/layout/list1"/>
    <dgm:cxn modelId="{66498C3D-93B8-451B-8FE7-50264A4618E4}" srcId="{6B36D253-1E7C-43D4-8C89-A632D65F8D83}" destId="{C9E1412C-51E0-41B0-A5AA-19ABFD19BC06}" srcOrd="0" destOrd="0" parTransId="{4528DCA1-B961-400C-9D6A-ED8980F29C59}" sibTransId="{349EEB60-0754-4F78-860D-C84596C18892}"/>
    <dgm:cxn modelId="{AFBC9787-A53A-453B-B8CF-92ECCFB5D589}" type="presOf" srcId="{B978D0D2-3A50-4B11-9BC4-001687BF5E1D}" destId="{AF17B70C-A18C-4BBC-B1FE-1190977DBE27}" srcOrd="0" destOrd="1" presId="urn:microsoft.com/office/officeart/2005/8/layout/list1"/>
    <dgm:cxn modelId="{2B7ED7ED-67B2-47C2-964C-A89E1EAE67BB}" type="presOf" srcId="{6B36D253-1E7C-43D4-8C89-A632D65F8D83}" destId="{3481F815-CB4F-4DCC-85E0-779EA37D39AE}" srcOrd="0" destOrd="0" presId="urn:microsoft.com/office/officeart/2005/8/layout/list1"/>
    <dgm:cxn modelId="{FDB65EEE-3CD0-4ED5-8204-8A4072F6FDA6}" type="presOf" srcId="{266C7848-8219-40B2-9B7E-DD483844BA3A}" destId="{AF17B70C-A18C-4BBC-B1FE-1190977DBE27}" srcOrd="0" destOrd="0" presId="urn:microsoft.com/office/officeart/2005/8/layout/list1"/>
    <dgm:cxn modelId="{C73A64F4-FA54-4597-AD15-765750EBE8BC}" type="presOf" srcId="{C9E1412C-51E0-41B0-A5AA-19ABFD19BC06}" destId="{CCE06D5E-39DE-466A-8314-0B6D3F732ACA}" srcOrd="0" destOrd="0" presId="urn:microsoft.com/office/officeart/2005/8/layout/list1"/>
    <dgm:cxn modelId="{C8BFBA3E-1223-4F29-832D-7986769DBA06}" srcId="{C9E1412C-51E0-41B0-A5AA-19ABFD19BC06}" destId="{B978D0D2-3A50-4B11-9BC4-001687BF5E1D}" srcOrd="1" destOrd="0" parTransId="{633F642D-0F6F-4BE8-9266-9113EFE277DE}" sibTransId="{6963E7F1-462F-4432-A0AD-64CE69ED5FEB}"/>
    <dgm:cxn modelId="{4916ADF0-1F14-4F08-91E2-9806DD5F7079}" srcId="{C9E1412C-51E0-41B0-A5AA-19ABFD19BC06}" destId="{5296AF0F-2A3A-45D8-B4A3-E4A7B3F85A94}" srcOrd="3" destOrd="0" parTransId="{C68D005C-533F-4B48-AA92-728A6B31E475}" sibTransId="{1933DA0E-CA4D-464B-BCB1-C4F297592F5D}"/>
    <dgm:cxn modelId="{C6D7E52A-1AC2-49F9-8DB6-4EB875FF5150}" srcId="{C9E1412C-51E0-41B0-A5AA-19ABFD19BC06}" destId="{266C7848-8219-40B2-9B7E-DD483844BA3A}" srcOrd="0" destOrd="0" parTransId="{613B2F4D-46B2-4033-A88E-EEB16B012543}" sibTransId="{2246F54D-EF74-4C8B-B25F-26ABF54698F6}"/>
    <dgm:cxn modelId="{EB3FC510-59FB-47E7-88A7-C4122210758F}" type="presOf" srcId="{7605E24D-2FCD-4A29-A9D3-DC63E5CC5402}" destId="{AF17B70C-A18C-4BBC-B1FE-1190977DBE27}" srcOrd="0" destOrd="2" presId="urn:microsoft.com/office/officeart/2005/8/layout/list1"/>
    <dgm:cxn modelId="{DCDC3C5B-1831-4ACE-88CC-3DDE75657E76}" type="presParOf" srcId="{3481F815-CB4F-4DCC-85E0-779EA37D39AE}" destId="{644D2D6F-95E2-4AAF-B3D8-A7132E7D6548}" srcOrd="0" destOrd="0" presId="urn:microsoft.com/office/officeart/2005/8/layout/list1"/>
    <dgm:cxn modelId="{5BF6FA4E-578E-43E4-839C-C59C360A9C50}" type="presParOf" srcId="{644D2D6F-95E2-4AAF-B3D8-A7132E7D6548}" destId="{CCE06D5E-39DE-466A-8314-0B6D3F732ACA}" srcOrd="0" destOrd="0" presId="urn:microsoft.com/office/officeart/2005/8/layout/list1"/>
    <dgm:cxn modelId="{F023A9E5-2401-44BC-97C5-75BC05C1939A}" type="presParOf" srcId="{644D2D6F-95E2-4AAF-B3D8-A7132E7D6548}" destId="{12E1AF10-1647-4B10-B535-2C258C1408EA}" srcOrd="1" destOrd="0" presId="urn:microsoft.com/office/officeart/2005/8/layout/list1"/>
    <dgm:cxn modelId="{578ADEF3-B55F-4024-BE29-C574FB7440CE}" type="presParOf" srcId="{3481F815-CB4F-4DCC-85E0-779EA37D39AE}" destId="{E7A4ECE0-B872-4510-8CF8-BABEE36BD387}" srcOrd="1" destOrd="0" presId="urn:microsoft.com/office/officeart/2005/8/layout/list1"/>
    <dgm:cxn modelId="{C206EBC5-5C0F-454C-8FAF-68BBF8A7F10D}" type="presParOf" srcId="{3481F815-CB4F-4DCC-85E0-779EA37D39AE}" destId="{AF17B70C-A18C-4BBC-B1FE-1190977DBE2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36D253-1E7C-43D4-8C89-A632D65F8D8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C9E1412C-51E0-41B0-A5AA-19ABFD19BC06}">
      <dgm:prSet/>
      <dgm:spPr/>
      <dgm:t>
        <a:bodyPr/>
        <a:lstStyle/>
        <a:p>
          <a:pPr rtl="0"/>
          <a:r>
            <a:rPr lang="it-IT" dirty="0" smtClean="0"/>
            <a:t>DMI data access server (DBAS)</a:t>
          </a:r>
          <a:endParaRPr lang="en-US" dirty="0"/>
        </a:p>
      </dgm:t>
    </dgm:pt>
    <dgm:pt modelId="{4528DCA1-B961-400C-9D6A-ED8980F29C59}" type="parTrans" cxnId="{66498C3D-93B8-451B-8FE7-50264A4618E4}">
      <dgm:prSet/>
      <dgm:spPr/>
      <dgm:t>
        <a:bodyPr/>
        <a:lstStyle/>
        <a:p>
          <a:endParaRPr lang="en-US"/>
        </a:p>
      </dgm:t>
    </dgm:pt>
    <dgm:pt modelId="{349EEB60-0754-4F78-860D-C84596C18892}" type="sibTrans" cxnId="{66498C3D-93B8-451B-8FE7-50264A4618E4}">
      <dgm:prSet/>
      <dgm:spPr/>
      <dgm:t>
        <a:bodyPr/>
        <a:lstStyle/>
        <a:p>
          <a:endParaRPr lang="en-US"/>
        </a:p>
      </dgm:t>
    </dgm:pt>
    <dgm:pt modelId="{266C7848-8219-40B2-9B7E-DD483844BA3A}">
      <dgm:prSet/>
      <dgm:spPr/>
      <dgm:t>
        <a:bodyPr/>
        <a:lstStyle/>
        <a:p>
          <a:pPr marL="0" indent="0" algn="l" defTabSz="914400" rtl="0" eaLnBrk="1" latinLnBrk="0" hangingPunct="1">
            <a:spcBef>
              <a:spcPct val="20000"/>
            </a:spcBef>
            <a:buFont typeface="Arial" pitchFamily="34" charset="0"/>
            <a:buNone/>
          </a:pPr>
          <a:r>
            <a:rPr lang="en-US" sz="3200" kern="1200" dirty="0" smtClean="0">
              <a:solidFill>
                <a:schemeClr val="accent1">
                  <a:lumMod val="75000"/>
                </a:schemeClr>
              </a:solidFill>
              <a:latin typeface="+mn-lt"/>
              <a:ea typeface="+mn-ea"/>
              <a:cs typeface="+mn-cs"/>
            </a:rPr>
            <a:t>Software that controls access to the data in the database environment. This is the primary method for the application environment to communicate with the database environment. A Colleague installation includes a DMI data access server for the product repository database, as well as a DMI data access server in each application environment for the Colleague database.</a:t>
          </a:r>
          <a:endParaRPr lang="en-US" sz="3200" kern="1200" dirty="0">
            <a:solidFill>
              <a:schemeClr val="accent1">
                <a:lumMod val="75000"/>
              </a:schemeClr>
            </a:solidFill>
            <a:latin typeface="+mn-lt"/>
            <a:ea typeface="+mn-ea"/>
            <a:cs typeface="+mn-cs"/>
          </a:endParaRPr>
        </a:p>
      </dgm:t>
    </dgm:pt>
    <dgm:pt modelId="{613B2F4D-46B2-4033-A88E-EEB16B012543}" type="parTrans" cxnId="{C6D7E52A-1AC2-49F9-8DB6-4EB875FF5150}">
      <dgm:prSet/>
      <dgm:spPr/>
      <dgm:t>
        <a:bodyPr/>
        <a:lstStyle/>
        <a:p>
          <a:endParaRPr lang="en-US"/>
        </a:p>
      </dgm:t>
    </dgm:pt>
    <dgm:pt modelId="{2246F54D-EF74-4C8B-B25F-26ABF54698F6}" type="sibTrans" cxnId="{C6D7E52A-1AC2-49F9-8DB6-4EB875FF5150}">
      <dgm:prSet/>
      <dgm:spPr/>
      <dgm:t>
        <a:bodyPr/>
        <a:lstStyle/>
        <a:p>
          <a:endParaRPr lang="en-US"/>
        </a:p>
      </dgm:t>
    </dgm:pt>
    <dgm:pt modelId="{9BAB7F46-6C93-4CAA-BC15-2B640C6F65D3}">
      <dgm:prSet/>
      <dgm:spPr/>
      <dgm:t>
        <a:bodyPr/>
        <a:lstStyle/>
        <a:p>
          <a:r>
            <a:rPr lang="en-US" sz="3200" kern="1200" dirty="0" smtClean="0">
              <a:solidFill>
                <a:schemeClr val="accent1">
                  <a:lumMod val="75000"/>
                </a:schemeClr>
              </a:solidFill>
              <a:latin typeface="+mn-lt"/>
              <a:ea typeface="+mn-ea"/>
              <a:cs typeface="+mn-cs"/>
            </a:rPr>
            <a:t>JDBC-based extensible database interface is the DMI data access server’s additional specialized functionality.</a:t>
          </a:r>
        </a:p>
      </dgm:t>
    </dgm:pt>
    <dgm:pt modelId="{9FCBE079-5C41-4AD2-A40C-DA6B14EB94E9}" type="parTrans" cxnId="{C316984C-4B05-47B5-AF61-9D93BC3602A0}">
      <dgm:prSet/>
      <dgm:spPr/>
      <dgm:t>
        <a:bodyPr/>
        <a:lstStyle/>
        <a:p>
          <a:endParaRPr lang="en-US"/>
        </a:p>
      </dgm:t>
    </dgm:pt>
    <dgm:pt modelId="{902C6E3B-645F-46A4-9C39-01D08AF599EE}" type="sibTrans" cxnId="{C316984C-4B05-47B5-AF61-9D93BC3602A0}">
      <dgm:prSet/>
      <dgm:spPr/>
      <dgm:t>
        <a:bodyPr/>
        <a:lstStyle/>
        <a:p>
          <a:endParaRPr lang="en-US"/>
        </a:p>
      </dgm:t>
    </dgm:pt>
    <dgm:pt modelId="{3481F815-CB4F-4DCC-85E0-779EA37D39AE}" type="pres">
      <dgm:prSet presAssocID="{6B36D253-1E7C-43D4-8C89-A632D65F8D83}" presName="linear" presStyleCnt="0">
        <dgm:presLayoutVars>
          <dgm:dir/>
          <dgm:animLvl val="lvl"/>
          <dgm:resizeHandles val="exact"/>
        </dgm:presLayoutVars>
      </dgm:prSet>
      <dgm:spPr/>
      <dgm:t>
        <a:bodyPr/>
        <a:lstStyle/>
        <a:p>
          <a:endParaRPr lang="en-US"/>
        </a:p>
      </dgm:t>
    </dgm:pt>
    <dgm:pt modelId="{644D2D6F-95E2-4AAF-B3D8-A7132E7D6548}" type="pres">
      <dgm:prSet presAssocID="{C9E1412C-51E0-41B0-A5AA-19ABFD19BC06}" presName="parentLin" presStyleCnt="0"/>
      <dgm:spPr/>
    </dgm:pt>
    <dgm:pt modelId="{CCE06D5E-39DE-466A-8314-0B6D3F732ACA}" type="pres">
      <dgm:prSet presAssocID="{C9E1412C-51E0-41B0-A5AA-19ABFD19BC06}" presName="parentLeftMargin" presStyleLbl="node1" presStyleIdx="0" presStyleCnt="1"/>
      <dgm:spPr/>
      <dgm:t>
        <a:bodyPr/>
        <a:lstStyle/>
        <a:p>
          <a:endParaRPr lang="en-US"/>
        </a:p>
      </dgm:t>
    </dgm:pt>
    <dgm:pt modelId="{12E1AF10-1647-4B10-B535-2C258C1408EA}" type="pres">
      <dgm:prSet presAssocID="{C9E1412C-51E0-41B0-A5AA-19ABFD19BC06}" presName="parentText" presStyleLbl="node1" presStyleIdx="0" presStyleCnt="1">
        <dgm:presLayoutVars>
          <dgm:chMax val="0"/>
          <dgm:bulletEnabled val="1"/>
        </dgm:presLayoutVars>
      </dgm:prSet>
      <dgm:spPr/>
      <dgm:t>
        <a:bodyPr/>
        <a:lstStyle/>
        <a:p>
          <a:endParaRPr lang="en-US"/>
        </a:p>
      </dgm:t>
    </dgm:pt>
    <dgm:pt modelId="{E7A4ECE0-B872-4510-8CF8-BABEE36BD387}" type="pres">
      <dgm:prSet presAssocID="{C9E1412C-51E0-41B0-A5AA-19ABFD19BC06}" presName="negativeSpace" presStyleCnt="0"/>
      <dgm:spPr/>
    </dgm:pt>
    <dgm:pt modelId="{AF17B70C-A18C-4BBC-B1FE-1190977DBE27}" type="pres">
      <dgm:prSet presAssocID="{C9E1412C-51E0-41B0-A5AA-19ABFD19BC06}" presName="childText" presStyleLbl="conFgAcc1" presStyleIdx="0" presStyleCnt="1">
        <dgm:presLayoutVars>
          <dgm:bulletEnabled val="1"/>
        </dgm:presLayoutVars>
      </dgm:prSet>
      <dgm:spPr/>
      <dgm:t>
        <a:bodyPr/>
        <a:lstStyle/>
        <a:p>
          <a:endParaRPr lang="en-US"/>
        </a:p>
      </dgm:t>
    </dgm:pt>
  </dgm:ptLst>
  <dgm:cxnLst>
    <dgm:cxn modelId="{14AC602D-0C95-47EA-A3E9-6E4D8763323F}" type="presOf" srcId="{C9E1412C-51E0-41B0-A5AA-19ABFD19BC06}" destId="{12E1AF10-1647-4B10-B535-2C258C1408EA}" srcOrd="1" destOrd="0" presId="urn:microsoft.com/office/officeart/2005/8/layout/list1"/>
    <dgm:cxn modelId="{66498C3D-93B8-451B-8FE7-50264A4618E4}" srcId="{6B36D253-1E7C-43D4-8C89-A632D65F8D83}" destId="{C9E1412C-51E0-41B0-A5AA-19ABFD19BC06}" srcOrd="0" destOrd="0" parTransId="{4528DCA1-B961-400C-9D6A-ED8980F29C59}" sibTransId="{349EEB60-0754-4F78-860D-C84596C18892}"/>
    <dgm:cxn modelId="{0E37242A-3043-41AD-B9A1-0405B3A1D2C7}" type="presOf" srcId="{266C7848-8219-40B2-9B7E-DD483844BA3A}" destId="{AF17B70C-A18C-4BBC-B1FE-1190977DBE27}" srcOrd="0" destOrd="0" presId="urn:microsoft.com/office/officeart/2005/8/layout/list1"/>
    <dgm:cxn modelId="{619FF932-C4C3-4E5C-9D5E-948CC82B0945}" type="presOf" srcId="{6B36D253-1E7C-43D4-8C89-A632D65F8D83}" destId="{3481F815-CB4F-4DCC-85E0-779EA37D39AE}" srcOrd="0" destOrd="0" presId="urn:microsoft.com/office/officeart/2005/8/layout/list1"/>
    <dgm:cxn modelId="{B194AE3E-0A0E-4B55-B1C9-29BC9CE89199}" type="presOf" srcId="{9BAB7F46-6C93-4CAA-BC15-2B640C6F65D3}" destId="{AF17B70C-A18C-4BBC-B1FE-1190977DBE27}" srcOrd="0" destOrd="1" presId="urn:microsoft.com/office/officeart/2005/8/layout/list1"/>
    <dgm:cxn modelId="{C9BF7946-B9DC-44FF-9382-0949FACFDC83}" type="presOf" srcId="{C9E1412C-51E0-41B0-A5AA-19ABFD19BC06}" destId="{CCE06D5E-39DE-466A-8314-0B6D3F732ACA}" srcOrd="0" destOrd="0" presId="urn:microsoft.com/office/officeart/2005/8/layout/list1"/>
    <dgm:cxn modelId="{C6D7E52A-1AC2-49F9-8DB6-4EB875FF5150}" srcId="{C9E1412C-51E0-41B0-A5AA-19ABFD19BC06}" destId="{266C7848-8219-40B2-9B7E-DD483844BA3A}" srcOrd="0" destOrd="0" parTransId="{613B2F4D-46B2-4033-A88E-EEB16B012543}" sibTransId="{2246F54D-EF74-4C8B-B25F-26ABF54698F6}"/>
    <dgm:cxn modelId="{C316984C-4B05-47B5-AF61-9D93BC3602A0}" srcId="{C9E1412C-51E0-41B0-A5AA-19ABFD19BC06}" destId="{9BAB7F46-6C93-4CAA-BC15-2B640C6F65D3}" srcOrd="1" destOrd="0" parTransId="{9FCBE079-5C41-4AD2-A40C-DA6B14EB94E9}" sibTransId="{902C6E3B-645F-46A4-9C39-01D08AF599EE}"/>
    <dgm:cxn modelId="{F3AA1481-BE88-418A-9A6A-3EDBC1E0A3C1}" type="presParOf" srcId="{3481F815-CB4F-4DCC-85E0-779EA37D39AE}" destId="{644D2D6F-95E2-4AAF-B3D8-A7132E7D6548}" srcOrd="0" destOrd="0" presId="urn:microsoft.com/office/officeart/2005/8/layout/list1"/>
    <dgm:cxn modelId="{B18DFF97-2909-43ED-AC77-87A967729172}" type="presParOf" srcId="{644D2D6F-95E2-4AAF-B3D8-A7132E7D6548}" destId="{CCE06D5E-39DE-466A-8314-0B6D3F732ACA}" srcOrd="0" destOrd="0" presId="urn:microsoft.com/office/officeart/2005/8/layout/list1"/>
    <dgm:cxn modelId="{B524481B-B21D-4021-AC03-C16E0D30027A}" type="presParOf" srcId="{644D2D6F-95E2-4AAF-B3D8-A7132E7D6548}" destId="{12E1AF10-1647-4B10-B535-2C258C1408EA}" srcOrd="1" destOrd="0" presId="urn:microsoft.com/office/officeart/2005/8/layout/list1"/>
    <dgm:cxn modelId="{ED885B49-A028-4C9C-BA7E-35748B5C651B}" type="presParOf" srcId="{3481F815-CB4F-4DCC-85E0-779EA37D39AE}" destId="{E7A4ECE0-B872-4510-8CF8-BABEE36BD387}" srcOrd="1" destOrd="0" presId="urn:microsoft.com/office/officeart/2005/8/layout/list1"/>
    <dgm:cxn modelId="{BF51A294-DC3A-41C6-8398-742CE7EB00A0}" type="presParOf" srcId="{3481F815-CB4F-4DCC-85E0-779EA37D39AE}" destId="{AF17B70C-A18C-4BBC-B1FE-1190977DBE2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B950D-7420-4717-A8E5-4AEE06E2E633}">
      <dsp:nvSpPr>
        <dsp:cNvPr id="0" name=""/>
        <dsp:cNvSpPr/>
      </dsp:nvSpPr>
      <dsp:spPr>
        <a:xfrm>
          <a:off x="0" y="27810"/>
          <a:ext cx="8229600" cy="9833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Terminology </a:t>
          </a:r>
          <a:endParaRPr lang="en-US" sz="4100" kern="1200" dirty="0"/>
        </a:p>
      </dsp:txBody>
      <dsp:txXfrm>
        <a:off x="48005" y="75815"/>
        <a:ext cx="8133590" cy="887374"/>
      </dsp:txXfrm>
    </dsp:sp>
    <dsp:sp modelId="{8023FB8C-9E62-4CEF-8BF1-74EB50CB899D}">
      <dsp:nvSpPr>
        <dsp:cNvPr id="0" name=""/>
        <dsp:cNvSpPr/>
      </dsp:nvSpPr>
      <dsp:spPr>
        <a:xfrm>
          <a:off x="0" y="1129275"/>
          <a:ext cx="8229600" cy="9833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Directories</a:t>
          </a:r>
          <a:endParaRPr lang="en-US" sz="4100" kern="1200" dirty="0"/>
        </a:p>
      </dsp:txBody>
      <dsp:txXfrm>
        <a:off x="48005" y="1177280"/>
        <a:ext cx="8133590" cy="887374"/>
      </dsp:txXfrm>
    </dsp:sp>
    <dsp:sp modelId="{1A74442E-1B53-4C87-BBE0-C95293462B95}">
      <dsp:nvSpPr>
        <dsp:cNvPr id="0" name=""/>
        <dsp:cNvSpPr/>
      </dsp:nvSpPr>
      <dsp:spPr>
        <a:xfrm>
          <a:off x="0" y="2230740"/>
          <a:ext cx="8229600" cy="9833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Cloning Steps (Data Refresh)</a:t>
          </a:r>
          <a:endParaRPr lang="en-US" sz="4100" kern="1200" dirty="0"/>
        </a:p>
      </dsp:txBody>
      <dsp:txXfrm>
        <a:off x="48005" y="2278745"/>
        <a:ext cx="8133590" cy="887374"/>
      </dsp:txXfrm>
    </dsp:sp>
    <dsp:sp modelId="{655064FE-07A2-4BF5-91B3-EA1AF2414376}">
      <dsp:nvSpPr>
        <dsp:cNvPr id="0" name=""/>
        <dsp:cNvSpPr/>
      </dsp:nvSpPr>
      <dsp:spPr>
        <a:xfrm>
          <a:off x="0" y="3332205"/>
          <a:ext cx="8229600" cy="98338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smtClean="0"/>
            <a:t>Mecu/Becu</a:t>
          </a:r>
          <a:endParaRPr lang="en-US" sz="4100" kern="1200"/>
        </a:p>
      </dsp:txBody>
      <dsp:txXfrm>
        <a:off x="48005" y="3380210"/>
        <a:ext cx="8133590" cy="8873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7B70C-A18C-4BBC-B1FE-1190977DBE27}">
      <dsp:nvSpPr>
        <dsp:cNvPr id="0" name=""/>
        <dsp:cNvSpPr/>
      </dsp:nvSpPr>
      <dsp:spPr>
        <a:xfrm>
          <a:off x="0" y="558719"/>
          <a:ext cx="8229600" cy="365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604012" rIns="638708" bIns="206248"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2900" kern="1200" dirty="0" smtClean="0">
              <a:solidFill>
                <a:schemeClr val="accent1">
                  <a:lumMod val="75000"/>
                </a:schemeClr>
              </a:solidFill>
              <a:latin typeface="+mn-lt"/>
              <a:ea typeface="+mn-ea"/>
              <a:cs typeface="+mn-cs"/>
            </a:rPr>
            <a:t>Colleague </a:t>
          </a:r>
          <a:r>
            <a:rPr lang="en-US" sz="2900" kern="1200" dirty="0" err="1" smtClean="0">
              <a:solidFill>
                <a:schemeClr val="accent1">
                  <a:lumMod val="75000"/>
                </a:schemeClr>
              </a:solidFill>
              <a:latin typeface="+mn-lt"/>
              <a:ea typeface="+mn-ea"/>
              <a:cs typeface="+mn-cs"/>
            </a:rPr>
            <a:t>executables</a:t>
          </a:r>
          <a:r>
            <a:rPr lang="en-US" sz="2900" kern="1200" dirty="0" smtClean="0">
              <a:solidFill>
                <a:schemeClr val="accent1">
                  <a:lumMod val="75000"/>
                </a:schemeClr>
              </a:solidFill>
              <a:latin typeface="+mn-lt"/>
              <a:ea typeface="+mn-ea"/>
              <a:cs typeface="+mn-cs"/>
            </a:rPr>
            <a:t>, running on a </a:t>
          </a:r>
          <a:r>
            <a:rPr lang="en-US" sz="2900" kern="1200" dirty="0" err="1" smtClean="0">
              <a:solidFill>
                <a:schemeClr val="accent1">
                  <a:lumMod val="75000"/>
                </a:schemeClr>
              </a:solidFill>
              <a:latin typeface="+mn-lt"/>
              <a:ea typeface="+mn-ea"/>
              <a:cs typeface="+mn-cs"/>
            </a:rPr>
            <a:t>UniData</a:t>
          </a:r>
          <a:r>
            <a:rPr lang="en-US" sz="2900" kern="1200" dirty="0" smtClean="0">
              <a:solidFill>
                <a:schemeClr val="accent1">
                  <a:lumMod val="75000"/>
                </a:schemeClr>
              </a:solidFill>
              <a:latin typeface="+mn-lt"/>
              <a:ea typeface="+mn-ea"/>
              <a:cs typeface="+mn-cs"/>
            </a:rPr>
            <a:t> virtual machine (VM), and the DMI Listener, that work together to make the Colleague application run. In Release 18 architecture, the database does not reside on this server. Clients will likely have “production”, “test,” and “development” application servers.</a:t>
          </a:r>
          <a:endParaRPr lang="en-US" sz="2900" kern="1200" dirty="0">
            <a:solidFill>
              <a:schemeClr val="accent1">
                <a:lumMod val="75000"/>
              </a:schemeClr>
            </a:solidFill>
            <a:latin typeface="+mn-lt"/>
            <a:ea typeface="+mn-ea"/>
            <a:cs typeface="+mn-cs"/>
          </a:endParaRPr>
        </a:p>
      </dsp:txBody>
      <dsp:txXfrm>
        <a:off x="0" y="558719"/>
        <a:ext cx="8229600" cy="3654000"/>
      </dsp:txXfrm>
    </dsp:sp>
    <dsp:sp modelId="{12E1AF10-1647-4B10-B535-2C258C1408EA}">
      <dsp:nvSpPr>
        <dsp:cNvPr id="0" name=""/>
        <dsp:cNvSpPr/>
      </dsp:nvSpPr>
      <dsp:spPr>
        <a:xfrm>
          <a:off x="411480" y="130679"/>
          <a:ext cx="5760720" cy="856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89050" rtl="0">
            <a:lnSpc>
              <a:spcPct val="90000"/>
            </a:lnSpc>
            <a:spcBef>
              <a:spcPct val="0"/>
            </a:spcBef>
            <a:spcAft>
              <a:spcPct val="35000"/>
            </a:spcAft>
          </a:pPr>
          <a:r>
            <a:rPr lang="en-US" sz="2900" kern="1200" dirty="0" err="1" smtClean="0"/>
            <a:t>Datatel</a:t>
          </a:r>
          <a:r>
            <a:rPr lang="en-US" sz="2900" kern="1200" dirty="0" smtClean="0"/>
            <a:t> Application Server</a:t>
          </a:r>
          <a:endParaRPr lang="en-US" sz="2900" kern="1200" dirty="0"/>
        </a:p>
      </dsp:txBody>
      <dsp:txXfrm>
        <a:off x="453270" y="172469"/>
        <a:ext cx="5677140" cy="7725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7B70C-A18C-4BBC-B1FE-1190977DBE27}">
      <dsp:nvSpPr>
        <dsp:cNvPr id="0" name=""/>
        <dsp:cNvSpPr/>
      </dsp:nvSpPr>
      <dsp:spPr>
        <a:xfrm>
          <a:off x="0" y="503099"/>
          <a:ext cx="8229600" cy="378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624840" rIns="638708" bIns="213360"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3000" kern="1200" dirty="0" smtClean="0">
              <a:solidFill>
                <a:schemeClr val="accent1">
                  <a:lumMod val="75000"/>
                </a:schemeClr>
              </a:solidFill>
              <a:latin typeface="+mn-lt"/>
              <a:ea typeface="+mn-ea"/>
              <a:cs typeface="+mn-cs"/>
            </a:rPr>
            <a:t>Communications software used to access DMI Listeners and to transfer files during installation. It performs functions typically performed by Telnet and FTP. The daemon is designed to work with all operating systems supported by </a:t>
          </a:r>
          <a:r>
            <a:rPr lang="en-US" sz="3000" kern="1200" dirty="0" err="1" smtClean="0">
              <a:solidFill>
                <a:schemeClr val="accent1">
                  <a:lumMod val="75000"/>
                </a:schemeClr>
              </a:solidFill>
              <a:latin typeface="+mn-lt"/>
              <a:ea typeface="+mn-ea"/>
              <a:cs typeface="+mn-cs"/>
            </a:rPr>
            <a:t>Datatel</a:t>
          </a:r>
          <a:r>
            <a:rPr lang="en-US" sz="3000" kern="1200" dirty="0" smtClean="0">
              <a:solidFill>
                <a:schemeClr val="accent1">
                  <a:lumMod val="75000"/>
                </a:schemeClr>
              </a:solidFill>
              <a:latin typeface="+mn-lt"/>
              <a:ea typeface="+mn-ea"/>
              <a:cs typeface="+mn-cs"/>
            </a:rPr>
            <a:t>. (Telnet and FTP are not consistent across the operating systems).</a:t>
          </a:r>
          <a:endParaRPr lang="en-US" sz="3000" kern="1200" dirty="0">
            <a:solidFill>
              <a:schemeClr val="accent1">
                <a:lumMod val="75000"/>
              </a:schemeClr>
            </a:solidFill>
            <a:latin typeface="+mn-lt"/>
            <a:ea typeface="+mn-ea"/>
            <a:cs typeface="+mn-cs"/>
          </a:endParaRPr>
        </a:p>
      </dsp:txBody>
      <dsp:txXfrm>
        <a:off x="0" y="503099"/>
        <a:ext cx="8229600" cy="3780000"/>
      </dsp:txXfrm>
    </dsp:sp>
    <dsp:sp modelId="{12E1AF10-1647-4B10-B535-2C258C1408EA}">
      <dsp:nvSpPr>
        <dsp:cNvPr id="0" name=""/>
        <dsp:cNvSpPr/>
      </dsp:nvSpPr>
      <dsp:spPr>
        <a:xfrm>
          <a:off x="411480" y="60299"/>
          <a:ext cx="5760720" cy="88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333500" rtl="0">
            <a:lnSpc>
              <a:spcPct val="90000"/>
            </a:lnSpc>
            <a:spcBef>
              <a:spcPct val="0"/>
            </a:spcBef>
            <a:spcAft>
              <a:spcPct val="35000"/>
            </a:spcAft>
          </a:pPr>
          <a:r>
            <a:rPr lang="en-US" sz="3000" kern="1200" dirty="0" err="1" smtClean="0"/>
            <a:t>Datatel</a:t>
          </a:r>
          <a:r>
            <a:rPr lang="en-US" sz="3000" kern="1200" dirty="0" smtClean="0"/>
            <a:t> daemon</a:t>
          </a:r>
          <a:endParaRPr lang="en-US" sz="3000" kern="1200" dirty="0"/>
        </a:p>
      </dsp:txBody>
      <dsp:txXfrm>
        <a:off x="454711" y="103530"/>
        <a:ext cx="5674258" cy="7991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7B70C-A18C-4BBC-B1FE-1190977DBE27}">
      <dsp:nvSpPr>
        <dsp:cNvPr id="0" name=""/>
        <dsp:cNvSpPr/>
      </dsp:nvSpPr>
      <dsp:spPr>
        <a:xfrm>
          <a:off x="0" y="356849"/>
          <a:ext cx="8229600" cy="850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16560" rIns="638708" bIns="142240"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2000" kern="1200" dirty="0" smtClean="0">
              <a:solidFill>
                <a:schemeClr val="accent1">
                  <a:lumMod val="75000"/>
                </a:schemeClr>
              </a:solidFill>
              <a:latin typeface="+mn-lt"/>
              <a:ea typeface="+mn-ea"/>
              <a:cs typeface="+mn-cs"/>
            </a:rPr>
            <a:t>Production, </a:t>
          </a:r>
          <a:r>
            <a:rPr lang="en-US" sz="2000" kern="1200" dirty="0" err="1" smtClean="0">
              <a:solidFill>
                <a:schemeClr val="accent1">
                  <a:lumMod val="75000"/>
                </a:schemeClr>
              </a:solidFill>
              <a:latin typeface="+mn-lt"/>
              <a:ea typeface="+mn-ea"/>
              <a:cs typeface="+mn-cs"/>
            </a:rPr>
            <a:t>dev</a:t>
          </a:r>
          <a:r>
            <a:rPr lang="en-US" sz="2000" kern="1200" dirty="0" smtClean="0">
              <a:solidFill>
                <a:schemeClr val="accent1">
                  <a:lumMod val="75000"/>
                </a:schemeClr>
              </a:solidFill>
              <a:latin typeface="+mn-lt"/>
              <a:ea typeface="+mn-ea"/>
              <a:cs typeface="+mn-cs"/>
            </a:rPr>
            <a:t>, test, </a:t>
          </a:r>
          <a:r>
            <a:rPr lang="en-US" sz="2000" kern="1200" dirty="0" err="1" smtClean="0">
              <a:solidFill>
                <a:schemeClr val="accent1">
                  <a:lumMod val="75000"/>
                </a:schemeClr>
              </a:solidFill>
              <a:latin typeface="+mn-lt"/>
              <a:ea typeface="+mn-ea"/>
              <a:cs typeface="+mn-cs"/>
            </a:rPr>
            <a:t>etc</a:t>
          </a:r>
          <a:endParaRPr lang="en-US" sz="2000" kern="1200" dirty="0">
            <a:solidFill>
              <a:schemeClr val="accent1">
                <a:lumMod val="75000"/>
              </a:schemeClr>
            </a:solidFill>
            <a:latin typeface="+mn-lt"/>
            <a:ea typeface="+mn-ea"/>
            <a:cs typeface="+mn-cs"/>
          </a:endParaRPr>
        </a:p>
      </dsp:txBody>
      <dsp:txXfrm>
        <a:off x="0" y="356849"/>
        <a:ext cx="8229600" cy="850500"/>
      </dsp:txXfrm>
    </dsp:sp>
    <dsp:sp modelId="{12E1AF10-1647-4B10-B535-2C258C1408EA}">
      <dsp:nvSpPr>
        <dsp:cNvPr id="0" name=""/>
        <dsp:cNvSpPr/>
      </dsp:nvSpPr>
      <dsp:spPr>
        <a:xfrm>
          <a:off x="411480" y="61649"/>
          <a:ext cx="5760720"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n-US" sz="2000" kern="1200" dirty="0" smtClean="0"/>
            <a:t>Application Environment Directories</a:t>
          </a:r>
          <a:endParaRPr lang="en-US" sz="2000" kern="1200" dirty="0"/>
        </a:p>
      </dsp:txBody>
      <dsp:txXfrm>
        <a:off x="440301" y="90470"/>
        <a:ext cx="5703078" cy="532758"/>
      </dsp:txXfrm>
    </dsp:sp>
    <dsp:sp modelId="{672629EB-E43F-4B4F-8987-C7F94925206B}">
      <dsp:nvSpPr>
        <dsp:cNvPr id="0" name=""/>
        <dsp:cNvSpPr/>
      </dsp:nvSpPr>
      <dsp:spPr>
        <a:xfrm>
          <a:off x="0" y="1610549"/>
          <a:ext cx="8229600" cy="113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16560" rIns="638708" bIns="142240"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2000" kern="1200" dirty="0" smtClean="0">
              <a:solidFill>
                <a:schemeClr val="accent1">
                  <a:lumMod val="75000"/>
                </a:schemeClr>
              </a:solidFill>
              <a:latin typeface="+mn-lt"/>
              <a:ea typeface="+mn-ea"/>
              <a:cs typeface="+mn-cs"/>
            </a:rPr>
            <a:t>Where Colleague </a:t>
          </a:r>
          <a:r>
            <a:rPr lang="en-US" sz="2000" kern="1200" dirty="0" err="1" smtClean="0">
              <a:solidFill>
                <a:schemeClr val="accent1">
                  <a:lumMod val="75000"/>
                </a:schemeClr>
              </a:solidFill>
              <a:latin typeface="+mn-lt"/>
              <a:ea typeface="+mn-ea"/>
              <a:cs typeface="+mn-cs"/>
            </a:rPr>
            <a:t>executables</a:t>
          </a:r>
          <a:r>
            <a:rPr lang="en-US" sz="2000" kern="1200" dirty="0" smtClean="0">
              <a:solidFill>
                <a:schemeClr val="accent1">
                  <a:lumMod val="75000"/>
                </a:schemeClr>
              </a:solidFill>
              <a:latin typeface="+mn-lt"/>
              <a:ea typeface="+mn-ea"/>
              <a:cs typeface="+mn-cs"/>
            </a:rPr>
            <a:t> are installed- In a </a:t>
          </a:r>
          <a:r>
            <a:rPr lang="en-US" sz="2000" kern="1200" dirty="0" err="1" smtClean="0">
              <a:solidFill>
                <a:schemeClr val="accent1">
                  <a:lumMod val="75000"/>
                </a:schemeClr>
              </a:solidFill>
              <a:latin typeface="+mn-lt"/>
              <a:ea typeface="+mn-ea"/>
              <a:cs typeface="+mn-cs"/>
            </a:rPr>
            <a:t>Unidata</a:t>
          </a:r>
          <a:r>
            <a:rPr lang="en-US" sz="2000" kern="1200" dirty="0" smtClean="0">
              <a:solidFill>
                <a:schemeClr val="accent1">
                  <a:lumMod val="75000"/>
                </a:schemeClr>
              </a:solidFill>
              <a:latin typeface="+mn-lt"/>
              <a:ea typeface="+mn-ea"/>
              <a:cs typeface="+mn-cs"/>
            </a:rPr>
            <a:t> environment it also contains Colleague data</a:t>
          </a:r>
          <a:endParaRPr lang="en-US" sz="2000" kern="1200" dirty="0">
            <a:solidFill>
              <a:schemeClr val="accent1">
                <a:lumMod val="75000"/>
              </a:schemeClr>
            </a:solidFill>
            <a:latin typeface="+mn-lt"/>
            <a:ea typeface="+mn-ea"/>
            <a:cs typeface="+mn-cs"/>
          </a:endParaRPr>
        </a:p>
      </dsp:txBody>
      <dsp:txXfrm>
        <a:off x="0" y="1610549"/>
        <a:ext cx="8229600" cy="1134000"/>
      </dsp:txXfrm>
    </dsp:sp>
    <dsp:sp modelId="{0DA5EAD7-9E0E-4453-BDAA-7280BF7F5967}">
      <dsp:nvSpPr>
        <dsp:cNvPr id="0" name=""/>
        <dsp:cNvSpPr/>
      </dsp:nvSpPr>
      <dsp:spPr>
        <a:xfrm>
          <a:off x="411480" y="1315349"/>
          <a:ext cx="5760720"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14400" rtl="0" eaLnBrk="1" latinLnBrk="0" hangingPunct="1">
            <a:lnSpc>
              <a:spcPct val="90000"/>
            </a:lnSpc>
            <a:spcBef>
              <a:spcPct val="0"/>
            </a:spcBef>
            <a:spcAft>
              <a:spcPct val="35000"/>
            </a:spcAft>
            <a:buFont typeface="Arial" pitchFamily="34" charset="0"/>
            <a:buNone/>
          </a:pPr>
          <a:r>
            <a:rPr lang="en-US" sz="2000" kern="1200" dirty="0" err="1" smtClean="0"/>
            <a:t>apphome</a:t>
          </a:r>
          <a:endParaRPr lang="en-US" sz="2000" kern="1200" dirty="0"/>
        </a:p>
      </dsp:txBody>
      <dsp:txXfrm>
        <a:off x="440301" y="1344170"/>
        <a:ext cx="5703078" cy="532758"/>
      </dsp:txXfrm>
    </dsp:sp>
    <dsp:sp modelId="{5A62FAB8-8DB2-4BF7-AC1C-91FD83481B9C}">
      <dsp:nvSpPr>
        <dsp:cNvPr id="0" name=""/>
        <dsp:cNvSpPr/>
      </dsp:nvSpPr>
      <dsp:spPr>
        <a:xfrm>
          <a:off x="0" y="3147750"/>
          <a:ext cx="8229600" cy="113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16560" rIns="638708" bIns="142240"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2000" kern="1200" dirty="0" smtClean="0">
              <a:solidFill>
                <a:schemeClr val="accent1">
                  <a:lumMod val="75000"/>
                </a:schemeClr>
              </a:solidFill>
              <a:latin typeface="+mn-lt"/>
              <a:ea typeface="+mn-ea"/>
              <a:cs typeface="+mn-cs"/>
            </a:rPr>
            <a:t>Where the DMI data access server (das) for the local product repository is installed</a:t>
          </a:r>
          <a:endParaRPr lang="en-US" sz="2000" kern="1200" dirty="0">
            <a:solidFill>
              <a:schemeClr val="accent1">
                <a:lumMod val="75000"/>
              </a:schemeClr>
            </a:solidFill>
            <a:latin typeface="+mn-lt"/>
            <a:ea typeface="+mn-ea"/>
            <a:cs typeface="+mn-cs"/>
          </a:endParaRPr>
        </a:p>
      </dsp:txBody>
      <dsp:txXfrm>
        <a:off x="0" y="3147750"/>
        <a:ext cx="8229600" cy="1134000"/>
      </dsp:txXfrm>
    </dsp:sp>
    <dsp:sp modelId="{9AAD08AD-CB9D-4B04-B181-B841F579F9C0}">
      <dsp:nvSpPr>
        <dsp:cNvPr id="0" name=""/>
        <dsp:cNvSpPr/>
      </dsp:nvSpPr>
      <dsp:spPr>
        <a:xfrm>
          <a:off x="411480" y="2852550"/>
          <a:ext cx="5760720"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14400" rtl="0" eaLnBrk="1" latinLnBrk="0" hangingPunct="1">
            <a:lnSpc>
              <a:spcPct val="90000"/>
            </a:lnSpc>
            <a:spcBef>
              <a:spcPct val="0"/>
            </a:spcBef>
            <a:spcAft>
              <a:spcPct val="35000"/>
            </a:spcAft>
            <a:buFont typeface="Arial" pitchFamily="34" charset="0"/>
            <a:buNone/>
          </a:pPr>
          <a:r>
            <a:rPr lang="en-US" sz="2000" kern="1200" dirty="0" err="1" smtClean="0"/>
            <a:t>repository_das</a:t>
          </a:r>
          <a:endParaRPr lang="en-US" sz="2000" kern="1200" dirty="0"/>
        </a:p>
      </dsp:txBody>
      <dsp:txXfrm>
        <a:off x="440301" y="2881371"/>
        <a:ext cx="5703078" cy="5327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7B70C-A18C-4BBC-B1FE-1190977DBE27}">
      <dsp:nvSpPr>
        <dsp:cNvPr id="0" name=""/>
        <dsp:cNvSpPr/>
      </dsp:nvSpPr>
      <dsp:spPr>
        <a:xfrm>
          <a:off x="0" y="356850"/>
          <a:ext cx="8229600" cy="113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16560" rIns="638708" bIns="142240"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2000" kern="1200" dirty="0" smtClean="0">
              <a:solidFill>
                <a:schemeClr val="accent1">
                  <a:lumMod val="75000"/>
                </a:schemeClr>
              </a:solidFill>
              <a:latin typeface="+mn-lt"/>
              <a:ea typeface="+mn-ea"/>
              <a:cs typeface="+mn-cs"/>
            </a:rPr>
            <a:t>Where the </a:t>
          </a:r>
          <a:r>
            <a:rPr lang="en-US" sz="2000" kern="1200" smtClean="0">
              <a:solidFill>
                <a:schemeClr val="accent1">
                  <a:lumMod val="75000"/>
                </a:schemeClr>
              </a:solidFill>
              <a:latin typeface="+mn-lt"/>
              <a:ea typeface="+mn-ea"/>
              <a:cs typeface="+mn-cs"/>
            </a:rPr>
            <a:t>local </a:t>
          </a:r>
          <a:r>
            <a:rPr lang="en-US" sz="2000" kern="1200" smtClean="0">
              <a:solidFill>
                <a:schemeClr val="accent1">
                  <a:lumMod val="75000"/>
                </a:schemeClr>
              </a:solidFill>
              <a:latin typeface="+mn-lt"/>
              <a:ea typeface="+mn-ea"/>
              <a:cs typeface="+mn-cs"/>
            </a:rPr>
            <a:t>product </a:t>
          </a:r>
          <a:r>
            <a:rPr lang="en-US" sz="2000" kern="1200" dirty="0" smtClean="0">
              <a:solidFill>
                <a:schemeClr val="accent1">
                  <a:lumMod val="75000"/>
                </a:schemeClr>
              </a:solidFill>
              <a:latin typeface="+mn-lt"/>
              <a:ea typeface="+mn-ea"/>
              <a:cs typeface="+mn-cs"/>
            </a:rPr>
            <a:t>repository (</a:t>
          </a:r>
          <a:r>
            <a:rPr lang="en-US" sz="2000" kern="1200" dirty="0" err="1" smtClean="0">
              <a:solidFill>
                <a:schemeClr val="accent1">
                  <a:lumMod val="75000"/>
                </a:schemeClr>
              </a:solidFill>
              <a:latin typeface="+mn-lt"/>
              <a:ea typeface="+mn-ea"/>
              <a:cs typeface="+mn-cs"/>
            </a:rPr>
            <a:t>lpr</a:t>
          </a:r>
          <a:r>
            <a:rPr lang="en-US" sz="2000" kern="1200" dirty="0" smtClean="0">
              <a:solidFill>
                <a:schemeClr val="accent1">
                  <a:lumMod val="75000"/>
                </a:schemeClr>
              </a:solidFill>
              <a:latin typeface="+mn-lt"/>
              <a:ea typeface="+mn-ea"/>
              <a:cs typeface="+mn-cs"/>
            </a:rPr>
            <a:t>) is installed in a </a:t>
          </a:r>
          <a:r>
            <a:rPr lang="en-US" sz="2000" kern="1200" dirty="0" err="1" smtClean="0">
              <a:solidFill>
                <a:schemeClr val="accent1">
                  <a:lumMod val="75000"/>
                </a:schemeClr>
              </a:solidFill>
              <a:latin typeface="+mn-lt"/>
              <a:ea typeface="+mn-ea"/>
              <a:cs typeface="+mn-cs"/>
            </a:rPr>
            <a:t>Unidata</a:t>
          </a:r>
          <a:r>
            <a:rPr lang="en-US" sz="2000" kern="1200" dirty="0" smtClean="0">
              <a:solidFill>
                <a:schemeClr val="accent1">
                  <a:lumMod val="75000"/>
                </a:schemeClr>
              </a:solidFill>
              <a:latin typeface="+mn-lt"/>
              <a:ea typeface="+mn-ea"/>
              <a:cs typeface="+mn-cs"/>
            </a:rPr>
            <a:t> environment</a:t>
          </a:r>
          <a:endParaRPr lang="en-US" sz="2000" kern="1200" dirty="0">
            <a:solidFill>
              <a:schemeClr val="accent1">
                <a:lumMod val="75000"/>
              </a:schemeClr>
            </a:solidFill>
            <a:latin typeface="+mn-lt"/>
            <a:ea typeface="+mn-ea"/>
            <a:cs typeface="+mn-cs"/>
          </a:endParaRPr>
        </a:p>
      </dsp:txBody>
      <dsp:txXfrm>
        <a:off x="0" y="356850"/>
        <a:ext cx="8229600" cy="1134000"/>
      </dsp:txXfrm>
    </dsp:sp>
    <dsp:sp modelId="{12E1AF10-1647-4B10-B535-2C258C1408EA}">
      <dsp:nvSpPr>
        <dsp:cNvPr id="0" name=""/>
        <dsp:cNvSpPr/>
      </dsp:nvSpPr>
      <dsp:spPr>
        <a:xfrm>
          <a:off x="411480" y="61649"/>
          <a:ext cx="5760720"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n-US" sz="2000" kern="1200" dirty="0" err="1" smtClean="0"/>
            <a:t>datatel</a:t>
          </a:r>
          <a:r>
            <a:rPr lang="en-US" sz="2000" kern="1200" dirty="0" smtClean="0"/>
            <a:t>/coll18/coll18</a:t>
          </a:r>
          <a:endParaRPr lang="en-US" sz="2000" kern="1200" dirty="0"/>
        </a:p>
      </dsp:txBody>
      <dsp:txXfrm>
        <a:off x="440301" y="90470"/>
        <a:ext cx="5703078" cy="532758"/>
      </dsp:txXfrm>
    </dsp:sp>
    <dsp:sp modelId="{672629EB-E43F-4B4F-8987-C7F94925206B}">
      <dsp:nvSpPr>
        <dsp:cNvPr id="0" name=""/>
        <dsp:cNvSpPr/>
      </dsp:nvSpPr>
      <dsp:spPr>
        <a:xfrm>
          <a:off x="0" y="1894050"/>
          <a:ext cx="8229600" cy="113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16560" rIns="638708" bIns="142240"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2000" kern="1200" dirty="0" smtClean="0">
              <a:solidFill>
                <a:schemeClr val="accent1">
                  <a:lumMod val="75000"/>
                </a:schemeClr>
              </a:solidFill>
              <a:latin typeface="+mn-lt"/>
              <a:ea typeface="+mn-ea"/>
              <a:cs typeface="+mn-cs"/>
            </a:rPr>
            <a:t>Directory where the DMI data access server for the Colleague database is installed</a:t>
          </a:r>
          <a:endParaRPr lang="en-US" sz="2000" kern="1200" dirty="0">
            <a:solidFill>
              <a:schemeClr val="accent1">
                <a:lumMod val="75000"/>
              </a:schemeClr>
            </a:solidFill>
            <a:latin typeface="+mn-lt"/>
            <a:ea typeface="+mn-ea"/>
            <a:cs typeface="+mn-cs"/>
          </a:endParaRPr>
        </a:p>
      </dsp:txBody>
      <dsp:txXfrm>
        <a:off x="0" y="1894050"/>
        <a:ext cx="8229600" cy="1134000"/>
      </dsp:txXfrm>
    </dsp:sp>
    <dsp:sp modelId="{0DA5EAD7-9E0E-4453-BDAA-7280BF7F5967}">
      <dsp:nvSpPr>
        <dsp:cNvPr id="0" name=""/>
        <dsp:cNvSpPr/>
      </dsp:nvSpPr>
      <dsp:spPr>
        <a:xfrm>
          <a:off x="411480" y="1598850"/>
          <a:ext cx="5760720"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14400" rtl="0" eaLnBrk="1" latinLnBrk="0" hangingPunct="1">
            <a:lnSpc>
              <a:spcPct val="90000"/>
            </a:lnSpc>
            <a:spcBef>
              <a:spcPct val="0"/>
            </a:spcBef>
            <a:spcAft>
              <a:spcPct val="35000"/>
            </a:spcAft>
            <a:buFont typeface="Arial" pitchFamily="34" charset="0"/>
            <a:buNone/>
          </a:pPr>
          <a:r>
            <a:rPr lang="en-US" sz="2000" kern="1200" dirty="0" smtClean="0"/>
            <a:t>das</a:t>
          </a:r>
          <a:endParaRPr lang="en-US" sz="2000" kern="1200" dirty="0"/>
        </a:p>
      </dsp:txBody>
      <dsp:txXfrm>
        <a:off x="440301" y="1627671"/>
        <a:ext cx="5703078" cy="532758"/>
      </dsp:txXfrm>
    </dsp:sp>
    <dsp:sp modelId="{5A62FAB8-8DB2-4BF7-AC1C-91FD83481B9C}">
      <dsp:nvSpPr>
        <dsp:cNvPr id="0" name=""/>
        <dsp:cNvSpPr/>
      </dsp:nvSpPr>
      <dsp:spPr>
        <a:xfrm>
          <a:off x="0" y="3431250"/>
          <a:ext cx="8229600" cy="850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16560" rIns="638708" bIns="142240"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2000" kern="1200" dirty="0" smtClean="0">
              <a:solidFill>
                <a:schemeClr val="accent1">
                  <a:lumMod val="75000"/>
                </a:schemeClr>
              </a:solidFill>
              <a:latin typeface="+mn-lt"/>
              <a:ea typeface="+mn-ea"/>
              <a:cs typeface="+mn-cs"/>
            </a:rPr>
            <a:t>Directory where the DMI app server will be installed</a:t>
          </a:r>
          <a:endParaRPr lang="en-US" sz="2000" kern="1200" dirty="0">
            <a:solidFill>
              <a:schemeClr val="accent1">
                <a:lumMod val="75000"/>
              </a:schemeClr>
            </a:solidFill>
            <a:latin typeface="+mn-lt"/>
            <a:ea typeface="+mn-ea"/>
            <a:cs typeface="+mn-cs"/>
          </a:endParaRPr>
        </a:p>
      </dsp:txBody>
      <dsp:txXfrm>
        <a:off x="0" y="3431250"/>
        <a:ext cx="8229600" cy="850500"/>
      </dsp:txXfrm>
    </dsp:sp>
    <dsp:sp modelId="{9AAD08AD-CB9D-4B04-B181-B841F579F9C0}">
      <dsp:nvSpPr>
        <dsp:cNvPr id="0" name=""/>
        <dsp:cNvSpPr/>
      </dsp:nvSpPr>
      <dsp:spPr>
        <a:xfrm>
          <a:off x="411480" y="3136050"/>
          <a:ext cx="5760720"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14400" rtl="0" eaLnBrk="1" latinLnBrk="0" hangingPunct="1">
            <a:lnSpc>
              <a:spcPct val="90000"/>
            </a:lnSpc>
            <a:spcBef>
              <a:spcPct val="0"/>
            </a:spcBef>
            <a:spcAft>
              <a:spcPct val="35000"/>
            </a:spcAft>
            <a:buFont typeface="Arial" pitchFamily="34" charset="0"/>
            <a:buNone/>
          </a:pPr>
          <a:r>
            <a:rPr lang="en-US" sz="2000" kern="1200" dirty="0" smtClean="0"/>
            <a:t>svr01</a:t>
          </a:r>
          <a:endParaRPr lang="en-US" sz="2000" kern="1200" dirty="0"/>
        </a:p>
      </dsp:txBody>
      <dsp:txXfrm>
        <a:off x="440301" y="3164871"/>
        <a:ext cx="570307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7B70C-A18C-4BBC-B1FE-1190977DBE27}">
      <dsp:nvSpPr>
        <dsp:cNvPr id="0" name=""/>
        <dsp:cNvSpPr/>
      </dsp:nvSpPr>
      <dsp:spPr>
        <a:xfrm>
          <a:off x="0" y="695610"/>
          <a:ext cx="8229600" cy="3572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874776" rIns="638708" bIns="298704"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4200" kern="1200" dirty="0" smtClean="0">
              <a:solidFill>
                <a:schemeClr val="accent1">
                  <a:lumMod val="75000"/>
                </a:schemeClr>
              </a:solidFill>
              <a:latin typeface="+mn-lt"/>
              <a:ea typeface="+mn-ea"/>
              <a:cs typeface="+mn-cs"/>
            </a:rPr>
            <a:t>The creation of an application environment with the same software and data as an existing application environment.</a:t>
          </a:r>
          <a:endParaRPr lang="en-US" sz="4200" kern="1200" dirty="0">
            <a:solidFill>
              <a:schemeClr val="accent1">
                <a:lumMod val="75000"/>
              </a:schemeClr>
            </a:solidFill>
            <a:latin typeface="+mn-lt"/>
            <a:ea typeface="+mn-ea"/>
            <a:cs typeface="+mn-cs"/>
          </a:endParaRPr>
        </a:p>
      </dsp:txBody>
      <dsp:txXfrm>
        <a:off x="0" y="695610"/>
        <a:ext cx="8229600" cy="3572100"/>
      </dsp:txXfrm>
    </dsp:sp>
    <dsp:sp modelId="{12E1AF10-1647-4B10-B535-2C258C1408EA}">
      <dsp:nvSpPr>
        <dsp:cNvPr id="0" name=""/>
        <dsp:cNvSpPr/>
      </dsp:nvSpPr>
      <dsp:spPr>
        <a:xfrm>
          <a:off x="411480" y="75689"/>
          <a:ext cx="5760720" cy="12398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866900" rtl="0">
            <a:lnSpc>
              <a:spcPct val="90000"/>
            </a:lnSpc>
            <a:spcBef>
              <a:spcPct val="0"/>
            </a:spcBef>
            <a:spcAft>
              <a:spcPct val="35000"/>
            </a:spcAft>
          </a:pPr>
          <a:r>
            <a:rPr lang="en-US" sz="4200" kern="1200" dirty="0" smtClean="0"/>
            <a:t>Cloning</a:t>
          </a:r>
          <a:endParaRPr lang="en-US" sz="4200" kern="1200" dirty="0"/>
        </a:p>
      </dsp:txBody>
      <dsp:txXfrm>
        <a:off x="472004" y="136213"/>
        <a:ext cx="5639672" cy="1118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4F1D4-BB44-49EB-8D6D-9EC8627D37DA}">
      <dsp:nvSpPr>
        <dsp:cNvPr id="0" name=""/>
        <dsp:cNvSpPr/>
      </dsp:nvSpPr>
      <dsp:spPr>
        <a:xfrm>
          <a:off x="0" y="308699"/>
          <a:ext cx="8229600" cy="181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74904" rIns="638708"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solidFill>
                <a:schemeClr val="accent1">
                  <a:lumMod val="75000"/>
                </a:schemeClr>
              </a:solidFill>
              <a:latin typeface="+mn-lt"/>
              <a:ea typeface="+mn-ea"/>
              <a:cs typeface="+mn-cs"/>
            </a:rPr>
            <a:t>The application environment that is being cloned</a:t>
          </a:r>
          <a:endParaRPr lang="en-US" sz="2800" kern="1200" dirty="0">
            <a:solidFill>
              <a:schemeClr val="accent1">
                <a:lumMod val="75000"/>
              </a:schemeClr>
            </a:solidFill>
            <a:latin typeface="+mn-lt"/>
            <a:ea typeface="+mn-ea"/>
            <a:cs typeface="+mn-cs"/>
          </a:endParaRPr>
        </a:p>
        <a:p>
          <a:pPr marL="571500" lvl="2" indent="-285750" algn="l" defTabSz="1244600" rtl="0">
            <a:lnSpc>
              <a:spcPct val="90000"/>
            </a:lnSpc>
            <a:spcBef>
              <a:spcPct val="0"/>
            </a:spcBef>
            <a:spcAft>
              <a:spcPct val="15000"/>
            </a:spcAft>
            <a:buChar char="••"/>
          </a:pPr>
          <a:r>
            <a:rPr lang="en-US" sz="2800" kern="1200" dirty="0" smtClean="0">
              <a:solidFill>
                <a:schemeClr val="accent1">
                  <a:lumMod val="75000"/>
                </a:schemeClr>
              </a:solidFill>
              <a:latin typeface="+mn-lt"/>
              <a:ea typeface="+mn-ea"/>
              <a:cs typeface="+mn-cs"/>
            </a:rPr>
            <a:t>(Production)</a:t>
          </a:r>
          <a:endParaRPr lang="en-US" sz="2800" kern="1200" dirty="0">
            <a:solidFill>
              <a:schemeClr val="accent1">
                <a:lumMod val="75000"/>
              </a:schemeClr>
            </a:solidFill>
            <a:latin typeface="+mn-lt"/>
            <a:ea typeface="+mn-ea"/>
            <a:cs typeface="+mn-cs"/>
          </a:endParaRPr>
        </a:p>
      </dsp:txBody>
      <dsp:txXfrm>
        <a:off x="0" y="308699"/>
        <a:ext cx="8229600" cy="1814400"/>
      </dsp:txXfrm>
    </dsp:sp>
    <dsp:sp modelId="{0868A00E-8E08-4777-8293-0FFB6C0015F2}">
      <dsp:nvSpPr>
        <dsp:cNvPr id="0" name=""/>
        <dsp:cNvSpPr/>
      </dsp:nvSpPr>
      <dsp:spPr>
        <a:xfrm>
          <a:off x="411480" y="43019"/>
          <a:ext cx="57607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rtl="0">
            <a:lnSpc>
              <a:spcPct val="90000"/>
            </a:lnSpc>
            <a:spcBef>
              <a:spcPct val="0"/>
            </a:spcBef>
            <a:spcAft>
              <a:spcPct val="35000"/>
            </a:spcAft>
          </a:pPr>
          <a:r>
            <a:rPr lang="en-US" sz="2800" kern="1200" dirty="0" smtClean="0"/>
            <a:t>Source Application Environment</a:t>
          </a:r>
          <a:endParaRPr lang="en-US" sz="2800" kern="1200" dirty="0"/>
        </a:p>
      </dsp:txBody>
      <dsp:txXfrm>
        <a:off x="437419" y="68958"/>
        <a:ext cx="5708842" cy="479482"/>
      </dsp:txXfrm>
    </dsp:sp>
    <dsp:sp modelId="{7AD6EB1F-862B-4753-A4EF-CDD8A5B59BF7}">
      <dsp:nvSpPr>
        <dsp:cNvPr id="0" name=""/>
        <dsp:cNvSpPr/>
      </dsp:nvSpPr>
      <dsp:spPr>
        <a:xfrm>
          <a:off x="0" y="2485980"/>
          <a:ext cx="8229600" cy="181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74904" rIns="638708"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solidFill>
                <a:schemeClr val="accent1">
                  <a:lumMod val="75000"/>
                </a:schemeClr>
              </a:solidFill>
              <a:latin typeface="+mn-lt"/>
              <a:ea typeface="+mn-ea"/>
              <a:cs typeface="+mn-cs"/>
            </a:rPr>
            <a:t>The application environment that results from cloning</a:t>
          </a:r>
          <a:endParaRPr lang="en-US" sz="2800" kern="1200" dirty="0">
            <a:solidFill>
              <a:schemeClr val="accent1">
                <a:lumMod val="75000"/>
              </a:schemeClr>
            </a:solidFill>
            <a:latin typeface="+mn-lt"/>
            <a:ea typeface="+mn-ea"/>
            <a:cs typeface="+mn-cs"/>
          </a:endParaRPr>
        </a:p>
        <a:p>
          <a:pPr marL="571500" lvl="2" indent="-285750" algn="l" defTabSz="1244600" rtl="0">
            <a:lnSpc>
              <a:spcPct val="90000"/>
            </a:lnSpc>
            <a:spcBef>
              <a:spcPct val="0"/>
            </a:spcBef>
            <a:spcAft>
              <a:spcPct val="15000"/>
            </a:spcAft>
            <a:buChar char="••"/>
          </a:pPr>
          <a:r>
            <a:rPr lang="en-US" sz="2800" kern="1200" dirty="0" smtClean="0">
              <a:solidFill>
                <a:schemeClr val="accent1">
                  <a:lumMod val="75000"/>
                </a:schemeClr>
              </a:solidFill>
              <a:latin typeface="+mn-lt"/>
              <a:ea typeface="+mn-ea"/>
              <a:cs typeface="+mn-cs"/>
            </a:rPr>
            <a:t>(Test)</a:t>
          </a:r>
          <a:endParaRPr lang="en-US" sz="2800" kern="1200" dirty="0">
            <a:solidFill>
              <a:schemeClr val="accent1">
                <a:lumMod val="75000"/>
              </a:schemeClr>
            </a:solidFill>
            <a:latin typeface="+mn-lt"/>
            <a:ea typeface="+mn-ea"/>
            <a:cs typeface="+mn-cs"/>
          </a:endParaRPr>
        </a:p>
      </dsp:txBody>
      <dsp:txXfrm>
        <a:off x="0" y="2485980"/>
        <a:ext cx="8229600" cy="1814400"/>
      </dsp:txXfrm>
    </dsp:sp>
    <dsp:sp modelId="{2E7D5010-B47C-470B-8565-048B4C6ECE8E}">
      <dsp:nvSpPr>
        <dsp:cNvPr id="0" name=""/>
        <dsp:cNvSpPr/>
      </dsp:nvSpPr>
      <dsp:spPr>
        <a:xfrm>
          <a:off x="411480" y="2220300"/>
          <a:ext cx="57607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rtl="0">
            <a:lnSpc>
              <a:spcPct val="90000"/>
            </a:lnSpc>
            <a:spcBef>
              <a:spcPct val="0"/>
            </a:spcBef>
            <a:spcAft>
              <a:spcPct val="35000"/>
            </a:spcAft>
          </a:pPr>
          <a:r>
            <a:rPr lang="en-US" sz="2800" kern="1200" dirty="0" smtClean="0"/>
            <a:t>Target Application Environment</a:t>
          </a:r>
          <a:endParaRPr lang="en-US" sz="2800" kern="1200" dirty="0"/>
        </a:p>
      </dsp:txBody>
      <dsp:txXfrm>
        <a:off x="437419" y="2246239"/>
        <a:ext cx="570884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7B70C-A18C-4BBC-B1FE-1190977DBE27}">
      <dsp:nvSpPr>
        <dsp:cNvPr id="0" name=""/>
        <dsp:cNvSpPr/>
      </dsp:nvSpPr>
      <dsp:spPr>
        <a:xfrm>
          <a:off x="0" y="1011915"/>
          <a:ext cx="8229600" cy="2806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687324" rIns="638708" bIns="234696"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3300" kern="1200" dirty="0" smtClean="0">
              <a:solidFill>
                <a:schemeClr val="accent1">
                  <a:lumMod val="75000"/>
                </a:schemeClr>
              </a:solidFill>
              <a:latin typeface="+mn-lt"/>
              <a:ea typeface="+mn-ea"/>
              <a:cs typeface="+mn-cs"/>
            </a:rPr>
            <a:t>A storage area for software updates from </a:t>
          </a:r>
          <a:r>
            <a:rPr lang="en-US" sz="3300" kern="1200" dirty="0" err="1" smtClean="0">
              <a:solidFill>
                <a:schemeClr val="accent1">
                  <a:lumMod val="75000"/>
                </a:schemeClr>
              </a:solidFill>
              <a:latin typeface="+mn-lt"/>
              <a:ea typeface="+mn-ea"/>
              <a:cs typeface="+mn-cs"/>
            </a:rPr>
            <a:t>Ellucian</a:t>
          </a:r>
          <a:r>
            <a:rPr lang="en-US" sz="3300" kern="1200" dirty="0" smtClean="0">
              <a:solidFill>
                <a:schemeClr val="accent1">
                  <a:lumMod val="75000"/>
                </a:schemeClr>
              </a:solidFill>
              <a:latin typeface="+mn-lt"/>
              <a:ea typeface="+mn-ea"/>
              <a:cs typeface="+mn-cs"/>
            </a:rPr>
            <a:t>, customer licensing information, and your own release packages</a:t>
          </a:r>
          <a:r>
            <a:rPr lang="en-US" sz="3300" kern="1200" dirty="0" smtClean="0">
              <a:latin typeface="+mn-lt"/>
              <a:ea typeface="+mn-ea"/>
              <a:cs typeface="+mn-cs"/>
            </a:rPr>
            <a:t>.</a:t>
          </a:r>
          <a:endParaRPr lang="en-US" sz="3300" kern="1200" dirty="0">
            <a:latin typeface="+mn-lt"/>
            <a:ea typeface="+mn-ea"/>
            <a:cs typeface="+mn-cs"/>
          </a:endParaRPr>
        </a:p>
      </dsp:txBody>
      <dsp:txXfrm>
        <a:off x="0" y="1011915"/>
        <a:ext cx="8229600" cy="2806650"/>
      </dsp:txXfrm>
    </dsp:sp>
    <dsp:sp modelId="{12E1AF10-1647-4B10-B535-2C258C1408EA}">
      <dsp:nvSpPr>
        <dsp:cNvPr id="0" name=""/>
        <dsp:cNvSpPr/>
      </dsp:nvSpPr>
      <dsp:spPr>
        <a:xfrm>
          <a:off x="411480" y="524835"/>
          <a:ext cx="5760720" cy="974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466850" rtl="0">
            <a:lnSpc>
              <a:spcPct val="90000"/>
            </a:lnSpc>
            <a:spcBef>
              <a:spcPct val="0"/>
            </a:spcBef>
            <a:spcAft>
              <a:spcPct val="35000"/>
            </a:spcAft>
          </a:pPr>
          <a:r>
            <a:rPr lang="en-US" sz="3300" kern="1200" dirty="0" smtClean="0"/>
            <a:t>Local Product Repository (LPR)</a:t>
          </a:r>
          <a:endParaRPr lang="en-US" sz="3300" kern="1200" dirty="0"/>
        </a:p>
      </dsp:txBody>
      <dsp:txXfrm>
        <a:off x="459035" y="572390"/>
        <a:ext cx="5665610" cy="879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4F1D4-BB44-49EB-8D6D-9EC8627D37DA}">
      <dsp:nvSpPr>
        <dsp:cNvPr id="0" name=""/>
        <dsp:cNvSpPr/>
      </dsp:nvSpPr>
      <dsp:spPr>
        <a:xfrm>
          <a:off x="0" y="44053"/>
          <a:ext cx="8229600" cy="39926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1353820" rIns="638708"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solidFill>
                <a:schemeClr val="accent1">
                  <a:lumMod val="75000"/>
                </a:schemeClr>
              </a:solidFill>
              <a:latin typeface="+mn-lt"/>
              <a:ea typeface="+mn-ea"/>
              <a:cs typeface="+mn-cs"/>
            </a:rPr>
            <a:t>The application tool that supports </a:t>
          </a:r>
          <a:r>
            <a:rPr lang="en-US" sz="2800" kern="1200" dirty="0" err="1" smtClean="0">
              <a:solidFill>
                <a:schemeClr val="accent1">
                  <a:lumMod val="75000"/>
                </a:schemeClr>
              </a:solidFill>
              <a:latin typeface="+mn-lt"/>
              <a:ea typeface="+mn-ea"/>
              <a:cs typeface="+mn-cs"/>
            </a:rPr>
            <a:t>Datatel</a:t>
          </a:r>
          <a:r>
            <a:rPr lang="en-US" sz="2800" kern="1200" dirty="0" smtClean="0">
              <a:solidFill>
                <a:schemeClr val="accent1">
                  <a:lumMod val="75000"/>
                </a:schemeClr>
              </a:solidFill>
              <a:latin typeface="+mn-lt"/>
              <a:ea typeface="+mn-ea"/>
              <a:cs typeface="+mn-cs"/>
            </a:rPr>
            <a:t> system administration. </a:t>
          </a:r>
          <a:r>
            <a:rPr lang="en-US" sz="2800" kern="1200" dirty="0" err="1" smtClean="0">
              <a:solidFill>
                <a:schemeClr val="accent1">
                  <a:lumMod val="75000"/>
                </a:schemeClr>
              </a:solidFill>
              <a:latin typeface="+mn-lt"/>
              <a:ea typeface="+mn-ea"/>
              <a:cs typeface="+mn-cs"/>
            </a:rPr>
            <a:t>Datatel</a:t>
          </a:r>
          <a:r>
            <a:rPr lang="en-US" sz="2800" kern="1200" dirty="0" smtClean="0">
              <a:solidFill>
                <a:schemeClr val="accent1">
                  <a:lumMod val="75000"/>
                </a:schemeClr>
              </a:solidFill>
              <a:latin typeface="+mn-lt"/>
              <a:ea typeface="+mn-ea"/>
              <a:cs typeface="+mn-cs"/>
            </a:rPr>
            <a:t> SA Valet administers the DMI servers on the </a:t>
          </a:r>
          <a:r>
            <a:rPr lang="en-US" sz="2800" kern="1200" dirty="0" err="1" smtClean="0">
              <a:solidFill>
                <a:schemeClr val="accent1">
                  <a:lumMod val="75000"/>
                </a:schemeClr>
              </a:solidFill>
              <a:latin typeface="+mn-lt"/>
              <a:ea typeface="+mn-ea"/>
              <a:cs typeface="+mn-cs"/>
            </a:rPr>
            <a:t>Datatel</a:t>
          </a:r>
          <a:r>
            <a:rPr lang="en-US" sz="2800" kern="1200" dirty="0" smtClean="0">
              <a:solidFill>
                <a:schemeClr val="accent1">
                  <a:lumMod val="75000"/>
                </a:schemeClr>
              </a:solidFill>
              <a:latin typeface="+mn-lt"/>
              <a:ea typeface="+mn-ea"/>
              <a:cs typeface="+mn-cs"/>
            </a:rPr>
            <a:t> system and runs on a Microsoft Windows machine. In Release 18, SA Valet is also the interface for the release system.</a:t>
          </a:r>
          <a:endParaRPr lang="en-US" sz="2800" kern="1200" dirty="0">
            <a:solidFill>
              <a:schemeClr val="accent1">
                <a:lumMod val="75000"/>
              </a:schemeClr>
            </a:solidFill>
            <a:latin typeface="+mn-lt"/>
            <a:ea typeface="+mn-ea"/>
            <a:cs typeface="+mn-cs"/>
          </a:endParaRPr>
        </a:p>
      </dsp:txBody>
      <dsp:txXfrm>
        <a:off x="0" y="44053"/>
        <a:ext cx="8229600" cy="3992625"/>
      </dsp:txXfrm>
    </dsp:sp>
    <dsp:sp modelId="{0868A00E-8E08-4777-8293-0FFB6C0015F2}">
      <dsp:nvSpPr>
        <dsp:cNvPr id="0" name=""/>
        <dsp:cNvSpPr/>
      </dsp:nvSpPr>
      <dsp:spPr>
        <a:xfrm>
          <a:off x="411480" y="0"/>
          <a:ext cx="5760720" cy="97582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955800" rtl="0">
            <a:lnSpc>
              <a:spcPct val="90000"/>
            </a:lnSpc>
            <a:spcBef>
              <a:spcPct val="0"/>
            </a:spcBef>
            <a:spcAft>
              <a:spcPct val="35000"/>
            </a:spcAft>
          </a:pPr>
          <a:r>
            <a:rPr lang="en-US" sz="4400" kern="1200" dirty="0" smtClean="0"/>
            <a:t>SA Valet</a:t>
          </a:r>
          <a:endParaRPr lang="en-US" sz="4400" kern="1200" dirty="0"/>
        </a:p>
      </dsp:txBody>
      <dsp:txXfrm>
        <a:off x="459116" y="47636"/>
        <a:ext cx="5665448" cy="8805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7B70C-A18C-4BBC-B1FE-1190977DBE27}">
      <dsp:nvSpPr>
        <dsp:cNvPr id="0" name=""/>
        <dsp:cNvSpPr/>
      </dsp:nvSpPr>
      <dsp:spPr>
        <a:xfrm>
          <a:off x="0" y="566865"/>
          <a:ext cx="8229600" cy="37705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791464" rIns="638708" bIns="270256"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3800" kern="1200" dirty="0" err="1" smtClean="0">
              <a:solidFill>
                <a:schemeClr val="accent1">
                  <a:lumMod val="75000"/>
                </a:schemeClr>
              </a:solidFill>
              <a:latin typeface="+mn-lt"/>
              <a:ea typeface="+mn-ea"/>
              <a:cs typeface="+mn-cs"/>
            </a:rPr>
            <a:t>Datatel</a:t>
          </a:r>
          <a:r>
            <a:rPr lang="en-US" sz="3800" kern="1200" dirty="0" smtClean="0">
              <a:solidFill>
                <a:schemeClr val="accent1">
                  <a:lumMod val="75000"/>
                </a:schemeClr>
              </a:solidFill>
              <a:latin typeface="+mn-lt"/>
              <a:ea typeface="+mn-ea"/>
              <a:cs typeface="+mn-cs"/>
            </a:rPr>
            <a:t> Messaging Interface. A highly efficient message structure for communication between DMI Listeners and other </a:t>
          </a:r>
          <a:r>
            <a:rPr lang="en-US" sz="3800" kern="1200" dirty="0" err="1" smtClean="0">
              <a:solidFill>
                <a:schemeClr val="accent1">
                  <a:lumMod val="75000"/>
                </a:schemeClr>
              </a:solidFill>
              <a:latin typeface="+mn-lt"/>
              <a:ea typeface="+mn-ea"/>
              <a:cs typeface="+mn-cs"/>
            </a:rPr>
            <a:t>Datatel</a:t>
          </a:r>
          <a:r>
            <a:rPr lang="en-US" sz="3800" kern="1200" dirty="0" smtClean="0">
              <a:solidFill>
                <a:schemeClr val="accent1">
                  <a:lumMod val="75000"/>
                </a:schemeClr>
              </a:solidFill>
              <a:latin typeface="+mn-lt"/>
              <a:ea typeface="+mn-ea"/>
              <a:cs typeface="+mn-cs"/>
            </a:rPr>
            <a:t> software components.</a:t>
          </a:r>
          <a:endParaRPr lang="en-US" sz="3800" kern="1200" dirty="0">
            <a:solidFill>
              <a:schemeClr val="accent1">
                <a:lumMod val="75000"/>
              </a:schemeClr>
            </a:solidFill>
            <a:latin typeface="+mn-lt"/>
            <a:ea typeface="+mn-ea"/>
            <a:cs typeface="+mn-cs"/>
          </a:endParaRPr>
        </a:p>
      </dsp:txBody>
      <dsp:txXfrm>
        <a:off x="0" y="566865"/>
        <a:ext cx="8229600" cy="3770550"/>
      </dsp:txXfrm>
    </dsp:sp>
    <dsp:sp modelId="{12E1AF10-1647-4B10-B535-2C258C1408EA}">
      <dsp:nvSpPr>
        <dsp:cNvPr id="0" name=""/>
        <dsp:cNvSpPr/>
      </dsp:nvSpPr>
      <dsp:spPr>
        <a:xfrm>
          <a:off x="411480" y="5984"/>
          <a:ext cx="5760720" cy="1121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689100" rtl="0">
            <a:lnSpc>
              <a:spcPct val="90000"/>
            </a:lnSpc>
            <a:spcBef>
              <a:spcPct val="0"/>
            </a:spcBef>
            <a:spcAft>
              <a:spcPct val="35000"/>
            </a:spcAft>
          </a:pPr>
          <a:r>
            <a:rPr lang="en-US" sz="3800" kern="1200" dirty="0" smtClean="0"/>
            <a:t>DMI</a:t>
          </a:r>
          <a:endParaRPr lang="en-US" sz="3800" kern="1200" dirty="0"/>
        </a:p>
      </dsp:txBody>
      <dsp:txXfrm>
        <a:off x="466240" y="60744"/>
        <a:ext cx="5651200" cy="1012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7B70C-A18C-4BBC-B1FE-1190977DBE27}">
      <dsp:nvSpPr>
        <dsp:cNvPr id="0" name=""/>
        <dsp:cNvSpPr/>
      </dsp:nvSpPr>
      <dsp:spPr>
        <a:xfrm>
          <a:off x="0" y="474900"/>
          <a:ext cx="8229600" cy="30303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541528" rIns="638708" bIns="184912"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2600" kern="1200" dirty="0" smtClean="0">
              <a:solidFill>
                <a:schemeClr val="accent1">
                  <a:lumMod val="75000"/>
                </a:schemeClr>
              </a:solidFill>
              <a:latin typeface="+mn-lt"/>
              <a:ea typeface="+mn-ea"/>
              <a:cs typeface="+mn-cs"/>
            </a:rPr>
            <a:t>Java based programs that interpret commands between two software components that do not have a common command set. </a:t>
          </a:r>
          <a:endParaRPr lang="en-US" sz="2600" kern="1200" dirty="0">
            <a:solidFill>
              <a:schemeClr val="accent1">
                <a:lumMod val="75000"/>
              </a:schemeClr>
            </a:solidFill>
            <a:latin typeface="+mn-lt"/>
            <a:ea typeface="+mn-ea"/>
            <a:cs typeface="+mn-cs"/>
          </a:endParaRPr>
        </a:p>
        <a:p>
          <a:pPr marL="0" lvl="2" indent="0" algn="l" defTabSz="914400" rtl="0" eaLnBrk="1" latinLnBrk="0" hangingPunct="1">
            <a:lnSpc>
              <a:spcPct val="90000"/>
            </a:lnSpc>
            <a:spcBef>
              <a:spcPct val="0"/>
            </a:spcBef>
            <a:spcAft>
              <a:spcPct val="15000"/>
            </a:spcAft>
            <a:buFont typeface="Arial" pitchFamily="34" charset="0"/>
            <a:buChar char="••"/>
          </a:pPr>
          <a:r>
            <a:rPr lang="en-US" sz="2600" kern="1200" dirty="0" smtClean="0">
              <a:solidFill>
                <a:schemeClr val="accent1">
                  <a:lumMod val="75000"/>
                </a:schemeClr>
              </a:solidFill>
              <a:latin typeface="+mn-lt"/>
              <a:ea typeface="+mn-ea"/>
              <a:cs typeface="+mn-cs"/>
            </a:rPr>
            <a:t>Functionality: security, data transformation services using XML/XSLT, thread management, Java Runtime Environment (JRE)</a:t>
          </a:r>
          <a:endParaRPr lang="en-US" sz="2600" kern="1200" dirty="0">
            <a:solidFill>
              <a:schemeClr val="accent1">
                <a:lumMod val="75000"/>
              </a:schemeClr>
            </a:solidFill>
            <a:latin typeface="+mn-lt"/>
            <a:ea typeface="+mn-ea"/>
            <a:cs typeface="+mn-cs"/>
          </a:endParaRPr>
        </a:p>
      </dsp:txBody>
      <dsp:txXfrm>
        <a:off x="0" y="474900"/>
        <a:ext cx="8229600" cy="3030300"/>
      </dsp:txXfrm>
    </dsp:sp>
    <dsp:sp modelId="{12E1AF10-1647-4B10-B535-2C258C1408EA}">
      <dsp:nvSpPr>
        <dsp:cNvPr id="0" name=""/>
        <dsp:cNvSpPr/>
      </dsp:nvSpPr>
      <dsp:spPr>
        <a:xfrm>
          <a:off x="411480" y="146882"/>
          <a:ext cx="5760720" cy="7675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155700" rtl="0">
            <a:lnSpc>
              <a:spcPct val="90000"/>
            </a:lnSpc>
            <a:spcBef>
              <a:spcPct val="0"/>
            </a:spcBef>
            <a:spcAft>
              <a:spcPct val="35000"/>
            </a:spcAft>
          </a:pPr>
          <a:r>
            <a:rPr lang="en-US" sz="2600" kern="1200" dirty="0" smtClean="0"/>
            <a:t>DMI Listeners</a:t>
          </a:r>
          <a:endParaRPr lang="en-US" sz="2600" kern="1200" dirty="0"/>
        </a:p>
      </dsp:txBody>
      <dsp:txXfrm>
        <a:off x="448947" y="184349"/>
        <a:ext cx="5685786"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7B70C-A18C-4BBC-B1FE-1190977DBE27}">
      <dsp:nvSpPr>
        <dsp:cNvPr id="0" name=""/>
        <dsp:cNvSpPr/>
      </dsp:nvSpPr>
      <dsp:spPr>
        <a:xfrm>
          <a:off x="0" y="421020"/>
          <a:ext cx="8229600" cy="385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99872" rIns="638708" bIns="170688"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2400" kern="1200" dirty="0" smtClean="0">
              <a:solidFill>
                <a:schemeClr val="accent1">
                  <a:lumMod val="75000"/>
                </a:schemeClr>
              </a:solidFill>
              <a:latin typeface="+mn-lt"/>
              <a:ea typeface="+mn-ea"/>
              <a:cs typeface="+mn-cs"/>
            </a:rPr>
            <a:t>Software that provides access to the </a:t>
          </a:r>
          <a:r>
            <a:rPr lang="en-US" sz="2400" kern="1200" dirty="0" err="1" smtClean="0">
              <a:solidFill>
                <a:schemeClr val="accent1">
                  <a:lumMod val="75000"/>
                </a:schemeClr>
              </a:solidFill>
              <a:latin typeface="+mn-lt"/>
              <a:ea typeface="+mn-ea"/>
              <a:cs typeface="+mn-cs"/>
            </a:rPr>
            <a:t>Datatel</a:t>
          </a:r>
          <a:r>
            <a:rPr lang="en-US" sz="2400" kern="1200" dirty="0" smtClean="0">
              <a:solidFill>
                <a:schemeClr val="accent1">
                  <a:lumMod val="75000"/>
                </a:schemeClr>
              </a:solidFill>
              <a:latin typeface="+mn-lt"/>
              <a:ea typeface="+mn-ea"/>
              <a:cs typeface="+mn-cs"/>
            </a:rPr>
            <a:t> application. Most external software that interfaces with Colleague uses this Listener to exchange communications. A DMI application server has the following additional specialized functionality:</a:t>
          </a:r>
          <a:endParaRPr lang="en-US" sz="2400" kern="1200" dirty="0">
            <a:solidFill>
              <a:schemeClr val="accent1">
                <a:lumMod val="75000"/>
              </a:schemeClr>
            </a:solidFill>
            <a:latin typeface="+mn-lt"/>
            <a:ea typeface="+mn-ea"/>
            <a:cs typeface="+mn-cs"/>
          </a:endParaRPr>
        </a:p>
        <a:p>
          <a:pPr marL="228600" lvl="1" indent="-228600" algn="l" defTabSz="1066800">
            <a:lnSpc>
              <a:spcPct val="90000"/>
            </a:lnSpc>
            <a:spcBef>
              <a:spcPct val="0"/>
            </a:spcBef>
            <a:spcAft>
              <a:spcPct val="15000"/>
            </a:spcAft>
            <a:buChar char="••"/>
          </a:pPr>
          <a:r>
            <a:rPr lang="en-US" sz="2400" kern="1200" dirty="0" smtClean="0">
              <a:solidFill>
                <a:schemeClr val="accent1">
                  <a:lumMod val="75000"/>
                </a:schemeClr>
              </a:solidFill>
              <a:latin typeface="+mn-lt"/>
              <a:ea typeface="+mn-ea"/>
              <a:cs typeface="+mn-cs"/>
            </a:rPr>
            <a:t>Application server for </a:t>
          </a:r>
          <a:r>
            <a:rPr lang="en-US" sz="2400" kern="1200" dirty="0" err="1" smtClean="0">
              <a:solidFill>
                <a:schemeClr val="accent1">
                  <a:lumMod val="75000"/>
                </a:schemeClr>
              </a:solidFill>
              <a:latin typeface="+mn-lt"/>
              <a:ea typeface="+mn-ea"/>
              <a:cs typeface="+mn-cs"/>
            </a:rPr>
            <a:t>WebAdvisor</a:t>
          </a:r>
          <a:r>
            <a:rPr lang="en-US" sz="2400" kern="1200" dirty="0" smtClean="0">
              <a:solidFill>
                <a:schemeClr val="accent1">
                  <a:lumMod val="75000"/>
                </a:schemeClr>
              </a:solidFill>
              <a:latin typeface="+mn-lt"/>
              <a:ea typeface="+mn-ea"/>
              <a:cs typeface="+mn-cs"/>
            </a:rPr>
            <a:t>, between the Web server and Colleague, and other web software.</a:t>
          </a:r>
        </a:p>
        <a:p>
          <a:pPr marL="228600" lvl="1" indent="-228600" algn="l" defTabSz="1066800">
            <a:lnSpc>
              <a:spcPct val="90000"/>
            </a:lnSpc>
            <a:spcBef>
              <a:spcPct val="0"/>
            </a:spcBef>
            <a:spcAft>
              <a:spcPct val="15000"/>
            </a:spcAft>
            <a:buChar char="••"/>
          </a:pPr>
          <a:r>
            <a:rPr lang="en-US" sz="2400" kern="1200" dirty="0" smtClean="0">
              <a:solidFill>
                <a:schemeClr val="accent1">
                  <a:lumMod val="75000"/>
                </a:schemeClr>
              </a:solidFill>
              <a:latin typeface="+mn-lt"/>
              <a:ea typeface="+mn-ea"/>
              <a:cs typeface="+mn-cs"/>
            </a:rPr>
            <a:t>The </a:t>
          </a:r>
          <a:r>
            <a:rPr lang="en-US" sz="2400" kern="1200" dirty="0" err="1" smtClean="0">
              <a:solidFill>
                <a:schemeClr val="accent1">
                  <a:lumMod val="75000"/>
                </a:schemeClr>
              </a:solidFill>
              <a:latin typeface="+mn-lt"/>
              <a:ea typeface="+mn-ea"/>
              <a:cs typeface="+mn-cs"/>
            </a:rPr>
            <a:t>UniData</a:t>
          </a:r>
          <a:r>
            <a:rPr lang="en-US" sz="2400" kern="1200" dirty="0" smtClean="0">
              <a:solidFill>
                <a:schemeClr val="accent1">
                  <a:lumMod val="75000"/>
                </a:schemeClr>
              </a:solidFill>
              <a:latin typeface="+mn-lt"/>
              <a:ea typeface="+mn-ea"/>
              <a:cs typeface="+mn-cs"/>
            </a:rPr>
            <a:t> runtime environment.</a:t>
          </a:r>
        </a:p>
        <a:p>
          <a:pPr marL="228600" lvl="1" indent="-228600" algn="l" defTabSz="1066800">
            <a:lnSpc>
              <a:spcPct val="90000"/>
            </a:lnSpc>
            <a:spcBef>
              <a:spcPct val="0"/>
            </a:spcBef>
            <a:spcAft>
              <a:spcPct val="15000"/>
            </a:spcAft>
            <a:buChar char="••"/>
          </a:pPr>
          <a:r>
            <a:rPr lang="en-US" sz="2400" kern="1200" dirty="0" smtClean="0">
              <a:solidFill>
                <a:schemeClr val="accent1">
                  <a:lumMod val="75000"/>
                </a:schemeClr>
              </a:solidFill>
              <a:latin typeface="+mn-lt"/>
              <a:ea typeface="+mn-ea"/>
              <a:cs typeface="+mn-cs"/>
            </a:rPr>
            <a:t>Communications hub for EDX/partner interfaces.</a:t>
          </a:r>
        </a:p>
      </dsp:txBody>
      <dsp:txXfrm>
        <a:off x="0" y="421020"/>
        <a:ext cx="8229600" cy="3855600"/>
      </dsp:txXfrm>
    </dsp:sp>
    <dsp:sp modelId="{12E1AF10-1647-4B10-B535-2C258C1408EA}">
      <dsp:nvSpPr>
        <dsp:cNvPr id="0" name=""/>
        <dsp:cNvSpPr/>
      </dsp:nvSpPr>
      <dsp:spPr>
        <a:xfrm>
          <a:off x="411480" y="66780"/>
          <a:ext cx="5760720" cy="708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en-US" sz="2400" kern="1200" dirty="0" smtClean="0"/>
            <a:t>DMI application server (APPS)</a:t>
          </a:r>
          <a:endParaRPr lang="en-US" sz="2400" kern="1200" dirty="0"/>
        </a:p>
      </dsp:txBody>
      <dsp:txXfrm>
        <a:off x="446065" y="101365"/>
        <a:ext cx="5691550" cy="639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7B70C-A18C-4BBC-B1FE-1190977DBE27}">
      <dsp:nvSpPr>
        <dsp:cNvPr id="0" name=""/>
        <dsp:cNvSpPr/>
      </dsp:nvSpPr>
      <dsp:spPr>
        <a:xfrm>
          <a:off x="0" y="530189"/>
          <a:ext cx="8229600" cy="3622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79044" rIns="638708" bIns="163576" numCol="1" spcCol="1270" anchor="t" anchorCtr="0">
          <a:noAutofit/>
        </a:bodyPr>
        <a:lstStyle/>
        <a:p>
          <a:pPr marL="0" lvl="1" indent="0" algn="l" defTabSz="914400" rtl="0" eaLnBrk="1" latinLnBrk="0" hangingPunct="1">
            <a:lnSpc>
              <a:spcPct val="90000"/>
            </a:lnSpc>
            <a:spcBef>
              <a:spcPct val="0"/>
            </a:spcBef>
            <a:spcAft>
              <a:spcPct val="15000"/>
            </a:spcAft>
            <a:buFont typeface="Arial" pitchFamily="34" charset="0"/>
            <a:buChar char="••"/>
          </a:pPr>
          <a:r>
            <a:rPr lang="en-US" sz="2300" kern="1200" dirty="0" smtClean="0">
              <a:solidFill>
                <a:schemeClr val="accent1">
                  <a:lumMod val="75000"/>
                </a:schemeClr>
              </a:solidFill>
              <a:latin typeface="+mn-lt"/>
              <a:ea typeface="+mn-ea"/>
              <a:cs typeface="+mn-cs"/>
            </a:rPr>
            <a:t>Software that controls access to the data in the database environment. This is the primary method for the application environment to communicate with the database environment. A Colleague installation includes a DMI data access server for the product repository database, as well as a DMI data access server in each application environment for the Colleague database.</a:t>
          </a:r>
          <a:endParaRPr lang="en-US" sz="2300" kern="1200" dirty="0">
            <a:solidFill>
              <a:schemeClr val="accent1">
                <a:lumMod val="75000"/>
              </a:schemeClr>
            </a:solidFill>
            <a:latin typeface="+mn-lt"/>
            <a:ea typeface="+mn-ea"/>
            <a:cs typeface="+mn-cs"/>
          </a:endParaRPr>
        </a:p>
        <a:p>
          <a:pPr marL="228600" lvl="1" indent="-228600" algn="l" defTabSz="1022350">
            <a:lnSpc>
              <a:spcPct val="90000"/>
            </a:lnSpc>
            <a:spcBef>
              <a:spcPct val="0"/>
            </a:spcBef>
            <a:spcAft>
              <a:spcPct val="15000"/>
            </a:spcAft>
            <a:buChar char="••"/>
          </a:pPr>
          <a:r>
            <a:rPr lang="en-US" sz="2300" kern="1200" dirty="0" smtClean="0">
              <a:solidFill>
                <a:schemeClr val="accent1">
                  <a:lumMod val="75000"/>
                </a:schemeClr>
              </a:solidFill>
              <a:latin typeface="+mn-lt"/>
              <a:ea typeface="+mn-ea"/>
              <a:cs typeface="+mn-cs"/>
            </a:rPr>
            <a:t>JDBC-based extensible database interface is the DMI data access server’s additional specialized functionality.</a:t>
          </a:r>
        </a:p>
      </dsp:txBody>
      <dsp:txXfrm>
        <a:off x="0" y="530189"/>
        <a:ext cx="8229600" cy="3622500"/>
      </dsp:txXfrm>
    </dsp:sp>
    <dsp:sp modelId="{12E1AF10-1647-4B10-B535-2C258C1408EA}">
      <dsp:nvSpPr>
        <dsp:cNvPr id="0" name=""/>
        <dsp:cNvSpPr/>
      </dsp:nvSpPr>
      <dsp:spPr>
        <a:xfrm>
          <a:off x="411480" y="190709"/>
          <a:ext cx="576072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22350" rtl="0">
            <a:lnSpc>
              <a:spcPct val="90000"/>
            </a:lnSpc>
            <a:spcBef>
              <a:spcPct val="0"/>
            </a:spcBef>
            <a:spcAft>
              <a:spcPct val="35000"/>
            </a:spcAft>
          </a:pPr>
          <a:r>
            <a:rPr lang="it-IT" sz="2300" kern="1200" dirty="0" smtClean="0"/>
            <a:t>DMI data access server (DBAS)</a:t>
          </a:r>
          <a:endParaRPr lang="en-US" sz="2300" kern="1200" dirty="0"/>
        </a:p>
      </dsp:txBody>
      <dsp:txXfrm>
        <a:off x="444624" y="223853"/>
        <a:ext cx="569443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B8E1CCC-9635-499D-93ED-88D3ECDD4C08}" type="datetimeFigureOut">
              <a:rPr lang="en-US" smtClean="0"/>
              <a:t>7/17/2013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F8DC97B-541A-4174-BA59-6B1B2BFBFA5B}" type="slidenum">
              <a:rPr lang="en-US" smtClean="0"/>
              <a:t>‹#›</a:t>
            </a:fld>
            <a:endParaRPr lang="en-US"/>
          </a:p>
        </p:txBody>
      </p:sp>
    </p:spTree>
    <p:extLst>
      <p:ext uri="{BB962C8B-B14F-4D97-AF65-F5344CB8AC3E}">
        <p14:creationId xmlns:p14="http://schemas.microsoft.com/office/powerpoint/2010/main" val="3902245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975DAFE-01E5-4AEE-942B-B81DF5915BAC}" type="datetimeFigureOut">
              <a:rPr lang="en-US" smtClean="0"/>
              <a:t>7/17/2013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9EE88EC-4FFB-4E77-A7FB-A915A7C78CA9}" type="slidenum">
              <a:rPr lang="en-US" smtClean="0"/>
              <a:t>‹#›</a:t>
            </a:fld>
            <a:endParaRPr lang="en-US"/>
          </a:p>
        </p:txBody>
      </p:sp>
    </p:spTree>
    <p:extLst>
      <p:ext uri="{BB962C8B-B14F-4D97-AF65-F5344CB8AC3E}">
        <p14:creationId xmlns:p14="http://schemas.microsoft.com/office/powerpoint/2010/main" val="1332158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Jango</a:t>
            </a:r>
            <a:endParaRPr lang="en-US" dirty="0"/>
          </a:p>
        </p:txBody>
      </p:sp>
      <p:sp>
        <p:nvSpPr>
          <p:cNvPr id="4" name="Slide Number Placeholder 3"/>
          <p:cNvSpPr>
            <a:spLocks noGrp="1"/>
          </p:cNvSpPr>
          <p:nvPr>
            <p:ph type="sldNum" sz="quarter" idx="10"/>
          </p:nvPr>
        </p:nvSpPr>
        <p:spPr/>
        <p:txBody>
          <a:bodyPr/>
          <a:lstStyle/>
          <a:p>
            <a:fld id="{89EE88EC-4FFB-4E77-A7FB-A915A7C78CA9}" type="slidenum">
              <a:rPr lang="en-US" smtClean="0"/>
              <a:t>2</a:t>
            </a:fld>
            <a:endParaRPr lang="en-US"/>
          </a:p>
        </p:txBody>
      </p:sp>
    </p:spTree>
    <p:extLst>
      <p:ext uri="{BB962C8B-B14F-4D97-AF65-F5344CB8AC3E}">
        <p14:creationId xmlns:p14="http://schemas.microsoft.com/office/powerpoint/2010/main" val="35965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061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16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338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801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5637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93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66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647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31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670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691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07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062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315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192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bljenkins1@waketech.ed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91166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Terminology</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1392980"/>
              </p:ext>
            </p:extLst>
          </p:nvPr>
        </p:nvGraphicFramePr>
        <p:xfrm>
          <a:off x="457200" y="12192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75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2E1AF10-1647-4B10-B535-2C258C1408E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F17B70C-A18C-4BBC-B1FE-1190977DBE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Terminology</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9515783"/>
              </p:ext>
            </p:extLst>
          </p:nvPr>
        </p:nvGraphicFramePr>
        <p:xfrm>
          <a:off x="457200" y="1066800"/>
          <a:ext cx="82296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4667250"/>
            <a:ext cx="60483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85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2E1AF10-1647-4B10-B535-2C258C1408E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F17B70C-A18C-4BBC-B1FE-1190977DBE2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Terminology</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6140006"/>
              </p:ext>
            </p:extLst>
          </p:nvPr>
        </p:nvGraphicFramePr>
        <p:xfrm>
          <a:off x="457200" y="12192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2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2E1AF10-1647-4B10-B535-2C258C1408E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F17B70C-A18C-4BBC-B1FE-1190977DBE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Terminology</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7947327"/>
              </p:ext>
            </p:extLst>
          </p:nvPr>
        </p:nvGraphicFramePr>
        <p:xfrm>
          <a:off x="457200" y="12192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21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2E1AF10-1647-4B10-B535-2C258C1408E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F17B70C-A18C-4BBC-B1FE-1190977DBE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Terminology</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7616982"/>
              </p:ext>
            </p:extLst>
          </p:nvPr>
        </p:nvGraphicFramePr>
        <p:xfrm>
          <a:off x="457200" y="12192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52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2E1AF10-1647-4B10-B535-2C258C1408E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F17B70C-A18C-4BBC-B1FE-1190977DBE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Terminology</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3068479"/>
              </p:ext>
            </p:extLst>
          </p:nvPr>
        </p:nvGraphicFramePr>
        <p:xfrm>
          <a:off x="457200" y="12192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643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2E1AF10-1647-4B10-B535-2C258C1408E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F17B70C-A18C-4BBC-B1FE-1190977DBE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Directories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pic>
        <p:nvPicPr>
          <p:cNvPr id="6145" name="Picture 1" descr="C:\Users\bljenkins1\AppData\Local\Microsoft\Windows\Temporary Internet Files\Content.IE5\VEA95G4B\MP90044909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5791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27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Directories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3330675"/>
              </p:ext>
            </p:extLst>
          </p:nvPr>
        </p:nvGraphicFramePr>
        <p:xfrm>
          <a:off x="457200" y="12192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68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2E1AF10-1647-4B10-B535-2C258C1408E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F17B70C-A18C-4BBC-B1FE-1190977DBE2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0DA5EAD7-9E0E-4453-BDAA-7280BF7F596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72629EB-E43F-4B4F-8987-C7F94925206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9AAD08AD-CB9D-4B04-B181-B841F579F9C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A62FAB8-8DB2-4BF7-AC1C-91FD83481B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Directories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7623884"/>
              </p:ext>
            </p:extLst>
          </p:nvPr>
        </p:nvGraphicFramePr>
        <p:xfrm>
          <a:off x="457200" y="12192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833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2E1AF10-1647-4B10-B535-2C258C1408E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F17B70C-A18C-4BBC-B1FE-1190977DBE2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0DA5EAD7-9E0E-4453-BDAA-7280BF7F596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72629EB-E43F-4B4F-8987-C7F94925206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9AAD08AD-CB9D-4B04-B181-B841F579F9C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A62FAB8-8DB2-4BF7-AC1C-91FD83481B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Directories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204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C:\Users\BLJENK~1\AppData\Local\Temp\SNAGHTML230f59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199"/>
            <a:ext cx="8534400" cy="366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7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098"/>
                                        </p:tgtEl>
                                      </p:cBhvr>
                                    </p:animEffect>
                                    <p:set>
                                      <p:cBhvr>
                                        <p:cTn id="12" dur="1" fill="hold">
                                          <p:stCondLst>
                                            <p:cond delay="499"/>
                                          </p:stCondLst>
                                        </p:cTn>
                                        <p:tgtEl>
                                          <p:spTgt spid="409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in R18</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266825"/>
            <a:ext cx="6141720" cy="3838575"/>
          </a:xfrm>
        </p:spPr>
      </p:pic>
      <p:sp>
        <p:nvSpPr>
          <p:cNvPr id="6" name="Rectangle 5"/>
          <p:cNvSpPr/>
          <p:nvPr/>
        </p:nvSpPr>
        <p:spPr>
          <a:xfrm>
            <a:off x="1" y="5334000"/>
            <a:ext cx="9144000" cy="369332"/>
          </a:xfrm>
          <a:prstGeom prst="rect">
            <a:avLst/>
          </a:prstGeom>
        </p:spPr>
        <p:txBody>
          <a:bodyPr wrap="square">
            <a:spAutoFit/>
          </a:bodyPr>
          <a:lstStyle/>
          <a:p>
            <a:pPr algn="ctr"/>
            <a:r>
              <a:rPr lang="en-US" dirty="0">
                <a:solidFill>
                  <a:schemeClr val="accent1">
                    <a:lumMod val="75000"/>
                  </a:schemeClr>
                </a:solidFill>
              </a:rPr>
              <a:t>Ben Jenkins </a:t>
            </a:r>
            <a:r>
              <a:rPr lang="en-US" dirty="0"/>
              <a:t>– </a:t>
            </a:r>
            <a:r>
              <a:rPr lang="en-US" dirty="0">
                <a:hlinkClick r:id="rId4"/>
              </a:rPr>
              <a:t>bljenkins1@waketech.edu</a:t>
            </a:r>
            <a:endParaRPr lang="en-US" dirty="0"/>
          </a:p>
        </p:txBody>
      </p:sp>
    </p:spTree>
    <p:extLst>
      <p:ext uri="{BB962C8B-B14F-4D97-AF65-F5344CB8AC3E}">
        <p14:creationId xmlns:p14="http://schemas.microsoft.com/office/powerpoint/2010/main" val="134529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pic>
        <p:nvPicPr>
          <p:cNvPr id="3076" name="Picture 4" descr="C:\Users\bljenkins1\AppData\Local\Microsoft\Windows\Temporary Internet Files\Content.IE5\QBS6AGU7\MP900403449[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1280" y="2211324"/>
            <a:ext cx="3901440"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66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a:xfrm>
            <a:off x="457200" y="1295400"/>
            <a:ext cx="8229600" cy="4572000"/>
          </a:xfrm>
        </p:spPr>
        <p:txBody>
          <a:bodyPr>
            <a:normAutofit/>
          </a:bodyPr>
          <a:lstStyle/>
          <a:p>
            <a:pPr marL="514350" indent="-514350">
              <a:buFont typeface="+mj-lt"/>
              <a:buAutoNum type="arabicPeriod"/>
            </a:pPr>
            <a:r>
              <a:rPr lang="en-US" sz="2800" dirty="0">
                <a:solidFill>
                  <a:schemeClr val="accent1">
                    <a:lumMod val="75000"/>
                  </a:schemeClr>
                </a:solidFill>
              </a:rPr>
              <a:t>Record Necessary </a:t>
            </a:r>
            <a:r>
              <a:rPr lang="en-US" sz="2800" dirty="0" smtClean="0">
                <a:solidFill>
                  <a:schemeClr val="accent1">
                    <a:lumMod val="75000"/>
                  </a:schemeClr>
                </a:solidFill>
              </a:rPr>
              <a:t>Information</a:t>
            </a:r>
          </a:p>
          <a:p>
            <a:pPr marL="514350" indent="-514350">
              <a:buFont typeface="+mj-lt"/>
              <a:buAutoNum type="arabicPeriod"/>
            </a:pPr>
            <a:r>
              <a:rPr lang="en-US" sz="2800" dirty="0" smtClean="0">
                <a:solidFill>
                  <a:schemeClr val="accent1">
                    <a:lumMod val="75000"/>
                  </a:schemeClr>
                </a:solidFill>
              </a:rPr>
              <a:t>Prevent User Access</a:t>
            </a:r>
          </a:p>
          <a:p>
            <a:pPr marL="514350" indent="-514350">
              <a:buFont typeface="+mj-lt"/>
              <a:buAutoNum type="arabicPeriod"/>
            </a:pPr>
            <a:r>
              <a:rPr lang="en-US" sz="2800" dirty="0" smtClean="0">
                <a:solidFill>
                  <a:schemeClr val="accent1">
                    <a:lumMod val="75000"/>
                  </a:schemeClr>
                </a:solidFill>
              </a:rPr>
              <a:t>Delete Target Environment</a:t>
            </a:r>
          </a:p>
          <a:p>
            <a:pPr marL="514350" indent="-514350">
              <a:buFont typeface="+mj-lt"/>
              <a:buAutoNum type="arabicPeriod"/>
            </a:pPr>
            <a:r>
              <a:rPr lang="en-US" sz="2800" dirty="0" smtClean="0">
                <a:solidFill>
                  <a:schemeClr val="accent1">
                    <a:lumMod val="75000"/>
                  </a:schemeClr>
                </a:solidFill>
              </a:rPr>
              <a:t>Remove Existing Application Directories/Files</a:t>
            </a:r>
          </a:p>
          <a:p>
            <a:pPr marL="514350" indent="-514350">
              <a:buFont typeface="+mj-lt"/>
              <a:buAutoNum type="arabicPeriod"/>
            </a:pPr>
            <a:r>
              <a:rPr lang="en-US" sz="2800" dirty="0" smtClean="0">
                <a:solidFill>
                  <a:schemeClr val="accent1">
                    <a:lumMod val="75000"/>
                  </a:schemeClr>
                </a:solidFill>
              </a:rPr>
              <a:t>Recreate the File System</a:t>
            </a:r>
          </a:p>
          <a:p>
            <a:pPr marL="514350" indent="-514350">
              <a:buFont typeface="+mj-lt"/>
              <a:buAutoNum type="arabicPeriod"/>
            </a:pPr>
            <a:r>
              <a:rPr lang="en-US" sz="2800" dirty="0" smtClean="0">
                <a:solidFill>
                  <a:schemeClr val="accent1">
                    <a:lumMod val="75000"/>
                  </a:schemeClr>
                </a:solidFill>
              </a:rPr>
              <a:t>Copy Directories and Files</a:t>
            </a:r>
          </a:p>
          <a:p>
            <a:pPr marL="514350" indent="-514350">
              <a:buFont typeface="+mj-lt"/>
              <a:buAutoNum type="arabicPeriod"/>
            </a:pPr>
            <a:r>
              <a:rPr lang="en-US" sz="2800" dirty="0" smtClean="0">
                <a:solidFill>
                  <a:schemeClr val="accent1">
                    <a:lumMod val="75000"/>
                  </a:schemeClr>
                </a:solidFill>
              </a:rPr>
              <a:t>Clone Production</a:t>
            </a:r>
          </a:p>
          <a:p>
            <a:pPr marL="514350" indent="-514350">
              <a:buFont typeface="+mj-lt"/>
              <a:buAutoNum type="arabicPeriod"/>
            </a:pPr>
            <a:r>
              <a:rPr lang="en-US" sz="2800" dirty="0" smtClean="0">
                <a:solidFill>
                  <a:schemeClr val="accent1">
                    <a:lumMod val="75000"/>
                  </a:schemeClr>
                </a:solidFill>
              </a:rPr>
              <a:t>Cleanup</a:t>
            </a:r>
          </a:p>
        </p:txBody>
      </p:sp>
    </p:spTree>
    <p:extLst>
      <p:ext uri="{BB962C8B-B14F-4D97-AF65-F5344CB8AC3E}">
        <p14:creationId xmlns:p14="http://schemas.microsoft.com/office/powerpoint/2010/main" val="407777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(Record Necessary Information)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sz="half" idx="1"/>
          </p:nvPr>
        </p:nvSpPr>
        <p:spPr>
          <a:xfrm>
            <a:off x="457200" y="1600201"/>
            <a:ext cx="4724400" cy="4343400"/>
          </a:xfrm>
        </p:spPr>
        <p:txBody>
          <a:bodyPr>
            <a:normAutofit fontScale="92500" lnSpcReduction="10000"/>
          </a:bodyPr>
          <a:lstStyle/>
          <a:p>
            <a:pPr marL="0" indent="0">
              <a:buNone/>
            </a:pPr>
            <a:r>
              <a:rPr lang="en-US" sz="2800" dirty="0" smtClean="0">
                <a:solidFill>
                  <a:schemeClr val="accent1">
                    <a:lumMod val="75000"/>
                  </a:schemeClr>
                </a:solidFill>
              </a:rPr>
              <a:t>SA Valet &gt; Target Environment </a:t>
            </a:r>
          </a:p>
          <a:p>
            <a:pPr marL="0" indent="0">
              <a:buNone/>
            </a:pPr>
            <a:r>
              <a:rPr lang="en-US" sz="2800" dirty="0" smtClean="0">
                <a:solidFill>
                  <a:schemeClr val="accent1">
                    <a:lumMod val="75000"/>
                  </a:schemeClr>
                </a:solidFill>
              </a:rPr>
              <a:t>Screenshots, screenshots, and more screenshots </a:t>
            </a:r>
          </a:p>
          <a:p>
            <a:r>
              <a:rPr lang="en-US" dirty="0" smtClean="0">
                <a:solidFill>
                  <a:schemeClr val="accent1">
                    <a:lumMod val="75000"/>
                  </a:schemeClr>
                </a:solidFill>
              </a:rPr>
              <a:t>Listeners</a:t>
            </a:r>
          </a:p>
          <a:p>
            <a:r>
              <a:rPr lang="en-US" sz="2800" dirty="0" smtClean="0">
                <a:solidFill>
                  <a:schemeClr val="accent1">
                    <a:lumMod val="75000"/>
                  </a:schemeClr>
                </a:solidFill>
              </a:rPr>
              <a:t>Authentication providers</a:t>
            </a:r>
          </a:p>
          <a:p>
            <a:r>
              <a:rPr lang="en-US" dirty="0" err="1" smtClean="0">
                <a:solidFill>
                  <a:schemeClr val="accent1">
                    <a:lumMod val="75000"/>
                  </a:schemeClr>
                </a:solidFill>
              </a:rPr>
              <a:t>Webadvisor</a:t>
            </a:r>
            <a:r>
              <a:rPr lang="en-US" dirty="0" smtClean="0">
                <a:solidFill>
                  <a:schemeClr val="accent1">
                    <a:lumMod val="75000"/>
                  </a:schemeClr>
                </a:solidFill>
              </a:rPr>
              <a:t> servlets</a:t>
            </a:r>
          </a:p>
          <a:p>
            <a:r>
              <a:rPr lang="en-US" sz="2800" dirty="0" smtClean="0">
                <a:solidFill>
                  <a:schemeClr val="accent1">
                    <a:lumMod val="75000"/>
                  </a:schemeClr>
                </a:solidFill>
              </a:rPr>
              <a:t>Directory server info</a:t>
            </a:r>
          </a:p>
          <a:p>
            <a:pPr marL="0" indent="0">
              <a:buNone/>
            </a:pPr>
            <a:r>
              <a:rPr lang="en-US" dirty="0" smtClean="0">
                <a:solidFill>
                  <a:schemeClr val="accent1">
                    <a:lumMod val="75000"/>
                  </a:schemeClr>
                </a:solidFill>
              </a:rPr>
              <a:t>Copy input intensive text into a notepad document for future pasting activities.</a:t>
            </a:r>
            <a:endParaRPr lang="en-US" sz="2800" dirty="0">
              <a:solidFill>
                <a:schemeClr val="accent1">
                  <a:lumMod val="75000"/>
                </a:schemeClr>
              </a:solidFill>
            </a:endParaRPr>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0" y="1600200"/>
            <a:ext cx="2357722"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25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fill="hold"/>
                                        <p:tgtEl>
                                          <p:spTgt spid="17410"/>
                                        </p:tgtEl>
                                        <p:attrNameLst>
                                          <p:attrName>ppt_x</p:attrName>
                                        </p:attrNameLst>
                                      </p:cBhvr>
                                      <p:tavLst>
                                        <p:tav tm="0">
                                          <p:val>
                                            <p:strVal val="#ppt_x"/>
                                          </p:val>
                                        </p:tav>
                                        <p:tav tm="100000">
                                          <p:val>
                                            <p:strVal val="#ppt_x"/>
                                          </p:val>
                                        </p:tav>
                                      </p:tavLst>
                                    </p:anim>
                                    <p:anim calcmode="lin" valueType="num">
                                      <p:cBhvr additive="base">
                                        <p:cTn id="13"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(Prevent User Access)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6" name="Content Placeholder 5"/>
          <p:cNvSpPr>
            <a:spLocks noGrp="1"/>
          </p:cNvSpPr>
          <p:nvPr>
            <p:ph idx="1"/>
          </p:nvPr>
        </p:nvSpPr>
        <p:spPr/>
        <p:txBody>
          <a:bodyPr>
            <a:normAutofit lnSpcReduction="10000"/>
          </a:bodyPr>
          <a:lstStyle/>
          <a:p>
            <a:pPr marL="0" lvl="0" indent="0">
              <a:buNone/>
            </a:pPr>
            <a:endParaRPr lang="en-US" sz="2600" dirty="0" smtClean="0">
              <a:solidFill>
                <a:schemeClr val="accent1">
                  <a:lumMod val="75000"/>
                </a:schemeClr>
              </a:solidFill>
            </a:endParaRPr>
          </a:p>
          <a:p>
            <a:pPr marL="0" lvl="0" indent="0">
              <a:buNone/>
            </a:pPr>
            <a:endParaRPr lang="en-US" sz="2600" dirty="0">
              <a:solidFill>
                <a:schemeClr val="accent1">
                  <a:lumMod val="75000"/>
                </a:schemeClr>
              </a:solidFill>
            </a:endParaRPr>
          </a:p>
          <a:p>
            <a:pPr marL="0" lvl="0" indent="0">
              <a:buNone/>
            </a:pPr>
            <a:endParaRPr lang="en-US" sz="2600" dirty="0" smtClean="0">
              <a:solidFill>
                <a:schemeClr val="accent1">
                  <a:lumMod val="75000"/>
                </a:schemeClr>
              </a:solidFill>
            </a:endParaRPr>
          </a:p>
          <a:p>
            <a:pPr marL="0" lvl="0" indent="0">
              <a:buNone/>
            </a:pPr>
            <a:r>
              <a:rPr lang="en-US" sz="2600" dirty="0" smtClean="0">
                <a:solidFill>
                  <a:schemeClr val="accent1">
                    <a:lumMod val="75000"/>
                  </a:schemeClr>
                </a:solidFill>
              </a:rPr>
              <a:t>From the “R18 </a:t>
            </a:r>
            <a:r>
              <a:rPr lang="en-US" sz="2600" dirty="0">
                <a:solidFill>
                  <a:schemeClr val="accent1">
                    <a:lumMod val="75000"/>
                  </a:schemeClr>
                </a:solidFill>
              </a:rPr>
              <a:t>Cloning </a:t>
            </a:r>
            <a:r>
              <a:rPr lang="en-US" sz="2600" dirty="0" smtClean="0">
                <a:solidFill>
                  <a:schemeClr val="accent1">
                    <a:lumMod val="75000"/>
                  </a:schemeClr>
                </a:solidFill>
              </a:rPr>
              <a:t>Process” document:</a:t>
            </a:r>
          </a:p>
          <a:p>
            <a:pPr marL="0" lvl="0" indent="0">
              <a:buNone/>
            </a:pPr>
            <a:r>
              <a:rPr lang="en-US" sz="2600" dirty="0" smtClean="0">
                <a:solidFill>
                  <a:schemeClr val="accent1">
                    <a:lumMod val="75000"/>
                  </a:schemeClr>
                </a:solidFill>
              </a:rPr>
              <a:t>“</a:t>
            </a:r>
            <a:r>
              <a:rPr lang="en-US" sz="2600" dirty="0">
                <a:solidFill>
                  <a:schemeClr val="accent1">
                    <a:lumMod val="75000"/>
                  </a:schemeClr>
                </a:solidFill>
              </a:rPr>
              <a:t>After production directories are copied, but before the SA Valet Clone Environment Wizard is run, users will be able to login to the test environment, but will actually be redirected to the production environment due to the SQLENVINIT command in the copied LOGIN paragraph”. </a:t>
            </a:r>
            <a:endParaRPr lang="en-US" sz="2600" dirty="0" smtClean="0">
              <a:solidFill>
                <a:schemeClr val="accent1">
                  <a:lumMod val="75000"/>
                </a:schemeClr>
              </a:solidFill>
            </a:endParaRPr>
          </a:p>
          <a:p>
            <a:pPr marL="0" lvl="0" indent="0">
              <a:buNone/>
            </a:pPr>
            <a:r>
              <a:rPr lang="en-US" sz="3600" b="1" u="sng" dirty="0" smtClean="0">
                <a:solidFill>
                  <a:schemeClr val="accent1">
                    <a:lumMod val="75000"/>
                  </a:schemeClr>
                </a:solidFill>
              </a:rPr>
              <a:t>We don’t want that…</a:t>
            </a:r>
            <a:endParaRPr lang="en-US" sz="3600" b="1" u="sng" dirty="0"/>
          </a:p>
        </p:txBody>
      </p:sp>
      <p:pic>
        <p:nvPicPr>
          <p:cNvPr id="18434" name="Picture 2" descr="C:\Users\bljenkins1\AppData\Local\Microsoft\Windows\Temporary Internet Files\Content.IE5\37R9DXFY\MC9001047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429611"/>
            <a:ext cx="1479195" cy="1542189"/>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bljenkins1\AppData\Local\Microsoft\Windows\Temporary Internet Files\Content.IE5\VEA95G4B\MC9000650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6744" y="1447800"/>
            <a:ext cx="1810512" cy="142920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bljenkins1\AppData\Local\Microsoft\Windows\Temporary Internet Files\Content.IE5\QBS6AGU7\MC90044516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8874" y="1285646"/>
            <a:ext cx="1690726" cy="168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5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anim calcmode="lin" valueType="num">
                                      <p:cBhvr>
                                        <p:cTn id="8" dur="2000" fill="hold"/>
                                        <p:tgtEl>
                                          <p:spTgt spid="18434"/>
                                        </p:tgtEl>
                                        <p:attrNameLst>
                                          <p:attrName>ppt_w</p:attrName>
                                        </p:attrNameLst>
                                      </p:cBhvr>
                                      <p:tavLst>
                                        <p:tav tm="0" fmla="#ppt_w*sin(2.5*pi*$)">
                                          <p:val>
                                            <p:fltVal val="0"/>
                                          </p:val>
                                        </p:tav>
                                        <p:tav tm="100000">
                                          <p:val>
                                            <p:fltVal val="1"/>
                                          </p:val>
                                        </p:tav>
                                      </p:tavLst>
                                    </p:anim>
                                    <p:anim calcmode="lin" valueType="num">
                                      <p:cBhvr>
                                        <p:cTn id="9" dur="2000" fill="hold"/>
                                        <p:tgtEl>
                                          <p:spTgt spid="1843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8435"/>
                                        </p:tgtEl>
                                        <p:attrNameLst>
                                          <p:attrName>style.visibility</p:attrName>
                                        </p:attrNameLst>
                                      </p:cBhvr>
                                      <p:to>
                                        <p:strVal val="visible"/>
                                      </p:to>
                                    </p:set>
                                    <p:animEffect transition="in" filter="fade">
                                      <p:cBhvr>
                                        <p:cTn id="14" dur="2000"/>
                                        <p:tgtEl>
                                          <p:spTgt spid="18435"/>
                                        </p:tgtEl>
                                      </p:cBhvr>
                                    </p:animEffect>
                                    <p:anim calcmode="lin" valueType="num">
                                      <p:cBhvr>
                                        <p:cTn id="15" dur="2000" fill="hold"/>
                                        <p:tgtEl>
                                          <p:spTgt spid="18435"/>
                                        </p:tgtEl>
                                        <p:attrNameLst>
                                          <p:attrName>ppt_w</p:attrName>
                                        </p:attrNameLst>
                                      </p:cBhvr>
                                      <p:tavLst>
                                        <p:tav tm="0" fmla="#ppt_w*sin(2.5*pi*$)">
                                          <p:val>
                                            <p:fltVal val="0"/>
                                          </p:val>
                                        </p:tav>
                                        <p:tav tm="100000">
                                          <p:val>
                                            <p:fltVal val="1"/>
                                          </p:val>
                                        </p:tav>
                                      </p:tavLst>
                                    </p:anim>
                                    <p:anim calcmode="lin" valueType="num">
                                      <p:cBhvr>
                                        <p:cTn id="16" dur="2000" fill="hold"/>
                                        <p:tgtEl>
                                          <p:spTgt spid="1843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8436"/>
                                        </p:tgtEl>
                                        <p:attrNameLst>
                                          <p:attrName>style.visibility</p:attrName>
                                        </p:attrNameLst>
                                      </p:cBhvr>
                                      <p:to>
                                        <p:strVal val="visible"/>
                                      </p:to>
                                    </p:set>
                                    <p:animEffect transition="in" filter="fade">
                                      <p:cBhvr>
                                        <p:cTn id="21" dur="2000"/>
                                        <p:tgtEl>
                                          <p:spTgt spid="18436"/>
                                        </p:tgtEl>
                                      </p:cBhvr>
                                    </p:animEffect>
                                    <p:anim calcmode="lin" valueType="num">
                                      <p:cBhvr>
                                        <p:cTn id="22" dur="2000" fill="hold"/>
                                        <p:tgtEl>
                                          <p:spTgt spid="18436"/>
                                        </p:tgtEl>
                                        <p:attrNameLst>
                                          <p:attrName>ppt_w</p:attrName>
                                        </p:attrNameLst>
                                      </p:cBhvr>
                                      <p:tavLst>
                                        <p:tav tm="0" fmla="#ppt_w*sin(2.5*pi*$)">
                                          <p:val>
                                            <p:fltVal val="0"/>
                                          </p:val>
                                        </p:tav>
                                        <p:tav tm="100000">
                                          <p:val>
                                            <p:fltVal val="1"/>
                                          </p:val>
                                        </p:tav>
                                      </p:tavLst>
                                    </p:anim>
                                    <p:anim calcmode="lin" valueType="num">
                                      <p:cBhvr>
                                        <p:cTn id="23" dur="2000" fill="hold"/>
                                        <p:tgtEl>
                                          <p:spTgt spid="1843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(Prevent User Access)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6" name="Content Placeholder 5"/>
          <p:cNvSpPr>
            <a:spLocks noGrp="1"/>
          </p:cNvSpPr>
          <p:nvPr>
            <p:ph sz="half" idx="1"/>
          </p:nvPr>
        </p:nvSpPr>
        <p:spPr/>
        <p:txBody>
          <a:bodyPr>
            <a:normAutofit/>
          </a:bodyPr>
          <a:lstStyle/>
          <a:p>
            <a:pPr marL="0" lvl="0" indent="0">
              <a:buNone/>
            </a:pPr>
            <a:r>
              <a:rPr lang="en-US" sz="2600" dirty="0">
                <a:solidFill>
                  <a:schemeClr val="accent1">
                    <a:lumMod val="75000"/>
                  </a:schemeClr>
                </a:solidFill>
              </a:rPr>
              <a:t>To disable access to test</a:t>
            </a:r>
            <a:r>
              <a:rPr lang="en-US" sz="2600" dirty="0" smtClean="0">
                <a:solidFill>
                  <a:schemeClr val="accent1">
                    <a:lumMod val="75000"/>
                  </a:schemeClr>
                </a:solidFill>
              </a:rPr>
              <a:t>:</a:t>
            </a:r>
            <a:endParaRPr lang="en-US" sz="2600" dirty="0">
              <a:solidFill>
                <a:schemeClr val="accent1">
                  <a:lumMod val="75000"/>
                </a:schemeClr>
              </a:solidFill>
            </a:endParaRPr>
          </a:p>
          <a:p>
            <a:pPr lvl="1">
              <a:buFont typeface="Arial" pitchFamily="34" charset="0"/>
              <a:buChar char="•"/>
            </a:pPr>
            <a:r>
              <a:rPr lang="en-US" sz="2000" dirty="0">
                <a:solidFill>
                  <a:schemeClr val="accent1">
                    <a:lumMod val="75000"/>
                  </a:schemeClr>
                </a:solidFill>
              </a:rPr>
              <a:t>Log in to </a:t>
            </a:r>
            <a:r>
              <a:rPr lang="en-US" sz="2000" dirty="0" smtClean="0">
                <a:solidFill>
                  <a:schemeClr val="accent1">
                    <a:lumMod val="75000"/>
                  </a:schemeClr>
                </a:solidFill>
              </a:rPr>
              <a:t>your webserver.</a:t>
            </a:r>
            <a:endParaRPr lang="en-US" sz="2000" dirty="0">
              <a:solidFill>
                <a:schemeClr val="accent1">
                  <a:lumMod val="75000"/>
                </a:schemeClr>
              </a:solidFill>
            </a:endParaRPr>
          </a:p>
          <a:p>
            <a:pPr lvl="1">
              <a:buFont typeface="Arial" pitchFamily="34" charset="0"/>
              <a:buChar char="•"/>
            </a:pPr>
            <a:r>
              <a:rPr lang="en-US" sz="2000" dirty="0">
                <a:solidFill>
                  <a:schemeClr val="accent1">
                    <a:lumMod val="75000"/>
                  </a:schemeClr>
                </a:solidFill>
              </a:rPr>
              <a:t>With the Server Manager open, Roles&gt; Web Server&gt; Internet Information Services</a:t>
            </a:r>
          </a:p>
          <a:p>
            <a:pPr lvl="1">
              <a:buFont typeface="Arial" pitchFamily="34" charset="0"/>
              <a:buChar char="•"/>
            </a:pPr>
            <a:r>
              <a:rPr lang="en-US" sz="2000" dirty="0">
                <a:solidFill>
                  <a:schemeClr val="accent1">
                    <a:lumMod val="75000"/>
                  </a:schemeClr>
                </a:solidFill>
              </a:rPr>
              <a:t>Under connections, expand WEBUI-01, expand sites, single click test.</a:t>
            </a:r>
          </a:p>
          <a:p>
            <a:pPr lvl="1">
              <a:buFont typeface="Arial" pitchFamily="34" charset="0"/>
              <a:buChar char="•"/>
            </a:pPr>
            <a:r>
              <a:rPr lang="en-US" sz="2000" dirty="0">
                <a:solidFill>
                  <a:schemeClr val="accent1">
                    <a:lumMod val="75000"/>
                  </a:schemeClr>
                </a:solidFill>
              </a:rPr>
              <a:t>Under the Actions column click the Stop button.</a:t>
            </a:r>
          </a:p>
          <a:p>
            <a:pPr marL="0" lvl="0" indent="0">
              <a:buNone/>
            </a:pPr>
            <a:endParaRPr lang="en-US" sz="2600" dirty="0">
              <a:solidFill>
                <a:schemeClr val="accent1">
                  <a:lumMod val="75000"/>
                </a:schemeClr>
              </a:solidFill>
            </a:endParaRPr>
          </a:p>
        </p:txBody>
      </p:sp>
      <p:pic>
        <p:nvPicPr>
          <p:cNvPr id="5" name="Content Placeholder 4"/>
          <p:cNvPicPr>
            <a:picLocks noGrp="1"/>
          </p:cNvPicPr>
          <p:nvPr>
            <p:ph sz="half" idx="2"/>
          </p:nvPr>
        </p:nvPicPr>
        <p:blipFill>
          <a:blip r:embed="rId2"/>
          <a:stretch>
            <a:fillRect/>
          </a:stretch>
        </p:blipFill>
        <p:spPr>
          <a:xfrm>
            <a:off x="4343400" y="2133600"/>
            <a:ext cx="4648200" cy="2819400"/>
          </a:xfrm>
          <a:prstGeom prst="rect">
            <a:avLst/>
          </a:prstGeom>
        </p:spPr>
      </p:pic>
    </p:spTree>
    <p:extLst>
      <p:ext uri="{BB962C8B-B14F-4D97-AF65-F5344CB8AC3E}">
        <p14:creationId xmlns:p14="http://schemas.microsoft.com/office/powerpoint/2010/main" val="2785518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(Delete Target Environment)</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lvl="1">
              <a:buFont typeface="Arial" pitchFamily="34" charset="0"/>
              <a:buChar char="•"/>
            </a:pPr>
            <a:r>
              <a:rPr lang="en-US" sz="2400" dirty="0">
                <a:solidFill>
                  <a:schemeClr val="accent1">
                    <a:lumMod val="75000"/>
                  </a:schemeClr>
                </a:solidFill>
              </a:rPr>
              <a:t>Access SA Valet and expand the coll18 environment using </a:t>
            </a:r>
            <a:r>
              <a:rPr lang="en-US" sz="2400" dirty="0" err="1">
                <a:solidFill>
                  <a:schemeClr val="accent1">
                    <a:lumMod val="75000"/>
                  </a:schemeClr>
                </a:solidFill>
              </a:rPr>
              <a:t>datatel</a:t>
            </a:r>
            <a:r>
              <a:rPr lang="en-US" sz="2400" dirty="0">
                <a:solidFill>
                  <a:schemeClr val="accent1">
                    <a:lumMod val="75000"/>
                  </a:schemeClr>
                </a:solidFill>
              </a:rPr>
              <a:t> as the </a:t>
            </a:r>
            <a:r>
              <a:rPr lang="en-US" sz="2400" dirty="0" smtClean="0">
                <a:solidFill>
                  <a:schemeClr val="accent1">
                    <a:lumMod val="75000"/>
                  </a:schemeClr>
                </a:solidFill>
              </a:rPr>
              <a:t>username.</a:t>
            </a:r>
            <a:endParaRPr lang="en-US" sz="2400" dirty="0">
              <a:solidFill>
                <a:schemeClr val="accent1">
                  <a:lumMod val="75000"/>
                </a:schemeClr>
              </a:solidFill>
            </a:endParaRPr>
          </a:p>
          <a:p>
            <a:pPr lvl="1">
              <a:buFont typeface="Arial" pitchFamily="34" charset="0"/>
              <a:buChar char="•"/>
            </a:pPr>
            <a:r>
              <a:rPr lang="en-US" sz="2400" dirty="0">
                <a:solidFill>
                  <a:schemeClr val="accent1">
                    <a:lumMod val="75000"/>
                  </a:schemeClr>
                </a:solidFill>
              </a:rPr>
              <a:t>Right click “test” and select Delete Application Environment from the drop-down menu.</a:t>
            </a:r>
          </a:p>
          <a:p>
            <a:pPr lvl="1">
              <a:buFont typeface="Arial" pitchFamily="34" charset="0"/>
              <a:buChar char="•"/>
            </a:pPr>
            <a:r>
              <a:rPr lang="en-US" sz="2400" dirty="0">
                <a:solidFill>
                  <a:schemeClr val="accent1">
                    <a:lumMod val="75000"/>
                  </a:schemeClr>
                </a:solidFill>
              </a:rPr>
              <a:t>Answer yes to the dialogue box, </a:t>
            </a:r>
            <a:r>
              <a:rPr lang="en-US" sz="2400" dirty="0" smtClean="0">
                <a:solidFill>
                  <a:srgbClr val="FF0000"/>
                </a:solidFill>
              </a:rPr>
              <a:t>if you’ve got the correct environment selected</a:t>
            </a:r>
            <a:r>
              <a:rPr lang="en-US" sz="2400" dirty="0" smtClean="0">
                <a:solidFill>
                  <a:schemeClr val="accent1">
                    <a:lumMod val="75000"/>
                  </a:schemeClr>
                </a:solidFill>
              </a:rPr>
              <a:t>.</a:t>
            </a:r>
            <a:endParaRPr lang="en-US" sz="2400" dirty="0">
              <a:solidFill>
                <a:schemeClr val="accent1">
                  <a:lumMod val="75000"/>
                </a:schemeClr>
              </a:solidFill>
            </a:endParaRPr>
          </a:p>
          <a:p>
            <a:pPr lvl="1">
              <a:buFont typeface="Arial" pitchFamily="34" charset="0"/>
              <a:buChar char="•"/>
            </a:pPr>
            <a:r>
              <a:rPr lang="en-US" sz="2400" dirty="0">
                <a:solidFill>
                  <a:schemeClr val="accent1">
                    <a:lumMod val="75000"/>
                  </a:schemeClr>
                </a:solidFill>
              </a:rPr>
              <a:t>Supply the </a:t>
            </a:r>
            <a:r>
              <a:rPr lang="en-US" sz="2400" dirty="0" err="1">
                <a:solidFill>
                  <a:schemeClr val="accent1">
                    <a:lumMod val="75000"/>
                  </a:schemeClr>
                </a:solidFill>
              </a:rPr>
              <a:t>datatel</a:t>
            </a:r>
            <a:r>
              <a:rPr lang="en-US" sz="2400" dirty="0">
                <a:solidFill>
                  <a:schemeClr val="accent1">
                    <a:lumMod val="75000"/>
                  </a:schemeClr>
                </a:solidFill>
              </a:rPr>
              <a:t> username and </a:t>
            </a:r>
            <a:r>
              <a:rPr lang="en-US" sz="2400" dirty="0" smtClean="0">
                <a:solidFill>
                  <a:schemeClr val="accent1">
                    <a:lumMod val="75000"/>
                  </a:schemeClr>
                </a:solidFill>
              </a:rPr>
              <a:t>password.</a:t>
            </a:r>
          </a:p>
          <a:p>
            <a:pPr lvl="1">
              <a:buFont typeface="Arial" pitchFamily="34" charset="0"/>
              <a:buChar char="•"/>
            </a:pPr>
            <a:r>
              <a:rPr lang="en-US" sz="2400" dirty="0" smtClean="0">
                <a:solidFill>
                  <a:schemeClr val="accent1">
                    <a:lumMod val="75000"/>
                  </a:schemeClr>
                </a:solidFill>
              </a:rPr>
              <a:t>You </a:t>
            </a:r>
            <a:r>
              <a:rPr lang="en-US" sz="2400" dirty="0">
                <a:solidFill>
                  <a:schemeClr val="accent1">
                    <a:lumMod val="75000"/>
                  </a:schemeClr>
                </a:solidFill>
              </a:rPr>
              <a:t>should see: </a:t>
            </a:r>
          </a:p>
        </p:txBody>
      </p:sp>
      <p:pic>
        <p:nvPicPr>
          <p:cNvPr id="8" name="Picture 7"/>
          <p:cNvPicPr/>
          <p:nvPr/>
        </p:nvPicPr>
        <p:blipFill>
          <a:blip r:embed="rId2"/>
          <a:stretch>
            <a:fillRect/>
          </a:stretch>
        </p:blipFill>
        <p:spPr>
          <a:xfrm>
            <a:off x="3505200" y="4439285"/>
            <a:ext cx="4961890" cy="1428115"/>
          </a:xfrm>
          <a:prstGeom prst="rect">
            <a:avLst/>
          </a:prstGeom>
        </p:spPr>
      </p:pic>
    </p:spTree>
    <p:extLst>
      <p:ext uri="{BB962C8B-B14F-4D97-AF65-F5344CB8AC3E}">
        <p14:creationId xmlns:p14="http://schemas.microsoft.com/office/powerpoint/2010/main" val="265072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sz="3600"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(Remove Existing Application Directories/Files)</a:t>
            </a:r>
            <a:endParaRPr lang="en-US" sz="3600"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lvl="1">
              <a:buFont typeface="Arial" pitchFamily="34" charset="0"/>
              <a:buChar char="•"/>
            </a:pPr>
            <a:r>
              <a:rPr lang="en-US" sz="2400" dirty="0" smtClean="0">
                <a:solidFill>
                  <a:schemeClr val="accent1">
                    <a:lumMod val="75000"/>
                  </a:schemeClr>
                </a:solidFill>
              </a:rPr>
              <a:t>Wake Tech uses an IBM AIX operating system which allows us to take advantage of </a:t>
            </a:r>
            <a:r>
              <a:rPr lang="en-US" sz="2400" dirty="0" err="1" smtClean="0">
                <a:solidFill>
                  <a:schemeClr val="accent1">
                    <a:lumMod val="75000"/>
                  </a:schemeClr>
                </a:solidFill>
              </a:rPr>
              <a:t>umount</a:t>
            </a:r>
            <a:r>
              <a:rPr lang="en-US" sz="2400" dirty="0" smtClean="0">
                <a:solidFill>
                  <a:schemeClr val="accent1">
                    <a:lumMod val="75000"/>
                  </a:schemeClr>
                </a:solidFill>
              </a:rPr>
              <a:t> and </a:t>
            </a:r>
            <a:r>
              <a:rPr lang="en-US" sz="2400" dirty="0" err="1" smtClean="0">
                <a:solidFill>
                  <a:schemeClr val="accent1">
                    <a:lumMod val="75000"/>
                  </a:schemeClr>
                </a:solidFill>
              </a:rPr>
              <a:t>rmfs</a:t>
            </a:r>
            <a:r>
              <a:rPr lang="en-US" sz="2400" dirty="0" smtClean="0">
                <a:solidFill>
                  <a:schemeClr val="accent1">
                    <a:lumMod val="75000"/>
                  </a:schemeClr>
                </a:solidFill>
              </a:rPr>
              <a:t> commands.</a:t>
            </a:r>
          </a:p>
          <a:p>
            <a:pPr lvl="1">
              <a:buFont typeface="Arial" pitchFamily="34" charset="0"/>
              <a:buChar char="•"/>
            </a:pPr>
            <a:endParaRPr lang="en-US" sz="2400" dirty="0">
              <a:solidFill>
                <a:schemeClr val="accent1">
                  <a:lumMod val="75000"/>
                </a:schemeClr>
              </a:solidFill>
            </a:endParaRPr>
          </a:p>
          <a:p>
            <a:pPr lvl="1">
              <a:buFont typeface="Arial" pitchFamily="34" charset="0"/>
              <a:buChar char="•"/>
            </a:pPr>
            <a:endParaRPr lang="en-US" sz="2400" dirty="0" smtClean="0">
              <a:solidFill>
                <a:schemeClr val="accent1">
                  <a:lumMod val="75000"/>
                </a:schemeClr>
              </a:solidFill>
            </a:endParaRPr>
          </a:p>
          <a:p>
            <a:pPr lvl="1">
              <a:buFont typeface="Arial" pitchFamily="34" charset="0"/>
              <a:buChar char="•"/>
            </a:pPr>
            <a:endParaRPr lang="en-US" sz="2400" dirty="0" smtClean="0">
              <a:solidFill>
                <a:schemeClr val="accent1">
                  <a:lumMod val="75000"/>
                </a:schemeClr>
              </a:solidFill>
            </a:endParaRPr>
          </a:p>
          <a:p>
            <a:pPr lvl="1">
              <a:buFont typeface="Arial" pitchFamily="34" charset="0"/>
              <a:buChar char="•"/>
            </a:pPr>
            <a:endParaRPr lang="en-US" sz="2400" dirty="0">
              <a:solidFill>
                <a:schemeClr val="accent1">
                  <a:lumMod val="75000"/>
                </a:schemeClr>
              </a:solidFill>
            </a:endParaRPr>
          </a:p>
          <a:p>
            <a:pPr lvl="1">
              <a:buFont typeface="Arial" pitchFamily="34" charset="0"/>
              <a:buChar char="•"/>
            </a:pPr>
            <a:endParaRPr lang="en-US" sz="2400" dirty="0" smtClean="0">
              <a:solidFill>
                <a:schemeClr val="accent1">
                  <a:lumMod val="75000"/>
                </a:schemeClr>
              </a:solidFill>
            </a:endParaRPr>
          </a:p>
          <a:p>
            <a:pPr lvl="1">
              <a:buFont typeface="Arial" pitchFamily="34" charset="0"/>
              <a:buChar char="•"/>
            </a:pPr>
            <a:endParaRPr lang="en-US" sz="2400" dirty="0" smtClean="0">
              <a:solidFill>
                <a:schemeClr val="accent1">
                  <a:lumMod val="75000"/>
                </a:schemeClr>
              </a:solidFill>
            </a:endParaRPr>
          </a:p>
          <a:p>
            <a:pPr lvl="1">
              <a:buFont typeface="Arial" pitchFamily="34" charset="0"/>
              <a:buChar char="•"/>
            </a:pPr>
            <a:r>
              <a:rPr lang="en-US" sz="2400" dirty="0" smtClean="0">
                <a:solidFill>
                  <a:schemeClr val="accent1">
                    <a:lumMod val="75000"/>
                  </a:schemeClr>
                </a:solidFill>
              </a:rPr>
              <a:t>See the “R18 Cloning Process” document for information that may apply to your school’s OS.</a:t>
            </a:r>
            <a:endParaRPr lang="en-US" sz="2400" dirty="0">
              <a:solidFill>
                <a:schemeClr val="accent1">
                  <a:lumMod val="75000"/>
                </a:schemeClr>
              </a:solidFill>
            </a:endParaRPr>
          </a:p>
        </p:txBody>
      </p:sp>
      <p:pic>
        <p:nvPicPr>
          <p:cNvPr id="19458" name="Picture 2" descr="C:\Users\bljenkins1\AppData\Local\Microsoft\Windows\Temporary Internet Files\Content.IE5\VEA95G4B\MP9004491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5527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6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1)">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 calcmode="lin" valueType="num">
                                      <p:cBhvr additive="base">
                                        <p:cTn id="12"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(Recreate the File System)</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lvl="1">
              <a:buFont typeface="Arial" pitchFamily="34" charset="0"/>
              <a:buChar char="•"/>
            </a:pPr>
            <a:r>
              <a:rPr lang="en-US" sz="2400" dirty="0" smtClean="0">
                <a:solidFill>
                  <a:schemeClr val="accent1">
                    <a:lumMod val="75000"/>
                  </a:schemeClr>
                </a:solidFill>
              </a:rPr>
              <a:t>AIX also allows the use of “</a:t>
            </a:r>
            <a:r>
              <a:rPr lang="en-US" sz="2400" dirty="0" err="1" smtClean="0">
                <a:solidFill>
                  <a:schemeClr val="accent1">
                    <a:lumMod val="75000"/>
                  </a:schemeClr>
                </a:solidFill>
              </a:rPr>
              <a:t>smitty</a:t>
            </a:r>
            <a:r>
              <a:rPr lang="en-US" sz="2400" dirty="0" smtClean="0">
                <a:solidFill>
                  <a:schemeClr val="accent1">
                    <a:lumMod val="75000"/>
                  </a:schemeClr>
                </a:solidFill>
              </a:rPr>
              <a:t>”, the System Management Interface Tool, for file system management. </a:t>
            </a:r>
          </a:p>
          <a:p>
            <a:pPr lvl="1">
              <a:buFont typeface="Arial" pitchFamily="34" charset="0"/>
              <a:buChar char="•"/>
            </a:pPr>
            <a:endParaRPr lang="en-US" sz="2400" dirty="0">
              <a:solidFill>
                <a:schemeClr val="accent1">
                  <a:lumMod val="75000"/>
                </a:schemeClr>
              </a:solidFill>
            </a:endParaRPr>
          </a:p>
          <a:p>
            <a:pPr lvl="1">
              <a:buFont typeface="Arial" pitchFamily="34" charset="0"/>
              <a:buChar char="•"/>
            </a:pPr>
            <a:endParaRPr lang="en-US" sz="2400" dirty="0" smtClean="0">
              <a:solidFill>
                <a:schemeClr val="accent1">
                  <a:lumMod val="75000"/>
                </a:schemeClr>
              </a:solidFill>
            </a:endParaRPr>
          </a:p>
          <a:p>
            <a:pPr lvl="1">
              <a:buFont typeface="Arial" pitchFamily="34" charset="0"/>
              <a:buChar char="•"/>
            </a:pPr>
            <a:endParaRPr lang="en-US" sz="2400" dirty="0" smtClean="0">
              <a:solidFill>
                <a:schemeClr val="accent1">
                  <a:lumMod val="75000"/>
                </a:schemeClr>
              </a:solidFill>
            </a:endParaRPr>
          </a:p>
          <a:p>
            <a:pPr lvl="1">
              <a:buFont typeface="Arial" pitchFamily="34" charset="0"/>
              <a:buChar char="•"/>
            </a:pPr>
            <a:endParaRPr lang="en-US" sz="2400" dirty="0">
              <a:solidFill>
                <a:schemeClr val="accent1">
                  <a:lumMod val="75000"/>
                </a:schemeClr>
              </a:solidFill>
            </a:endParaRPr>
          </a:p>
          <a:p>
            <a:pPr lvl="1">
              <a:buFont typeface="Arial" pitchFamily="34" charset="0"/>
              <a:buChar char="•"/>
            </a:pPr>
            <a:endParaRPr lang="en-US" sz="2400" dirty="0" smtClean="0">
              <a:solidFill>
                <a:schemeClr val="accent1">
                  <a:lumMod val="75000"/>
                </a:schemeClr>
              </a:solidFill>
            </a:endParaRPr>
          </a:p>
          <a:p>
            <a:pPr lvl="1">
              <a:buFont typeface="Arial" pitchFamily="34" charset="0"/>
              <a:buChar char="•"/>
            </a:pPr>
            <a:endParaRPr lang="en-US" sz="2400" dirty="0" smtClean="0">
              <a:solidFill>
                <a:schemeClr val="accent1">
                  <a:lumMod val="75000"/>
                </a:schemeClr>
              </a:solidFill>
            </a:endParaRPr>
          </a:p>
          <a:p>
            <a:pPr lvl="1">
              <a:buFont typeface="Arial" pitchFamily="34" charset="0"/>
              <a:buChar char="•"/>
            </a:pPr>
            <a:r>
              <a:rPr lang="en-US" sz="2400" dirty="0" smtClean="0">
                <a:solidFill>
                  <a:schemeClr val="accent1">
                    <a:lumMod val="75000"/>
                  </a:schemeClr>
                </a:solidFill>
              </a:rPr>
              <a:t>See the “R18 Cloning Process” document for information that may apply to your school’s OS.</a:t>
            </a:r>
            <a:endParaRPr lang="en-US" sz="2400" dirty="0">
              <a:solidFill>
                <a:schemeClr val="accent1">
                  <a:lumMod val="75000"/>
                </a:schemeClr>
              </a:solidFill>
            </a:endParaRPr>
          </a:p>
        </p:txBody>
      </p:sp>
      <p:pic>
        <p:nvPicPr>
          <p:cNvPr id="19458" name="Picture 2" descr="C:\Users\bljenkins1\AppData\Local\Microsoft\Windows\Temporary Internet Files\Content.IE5\VEA95G4B\MP9004491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5527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77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1)">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 calcmode="lin" valueType="num">
                                      <p:cBhvr additive="base">
                                        <p:cTn id="12"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(Copy Directories and Files)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marL="457200" lvl="1" indent="0">
              <a:buNone/>
            </a:pPr>
            <a:r>
              <a:rPr lang="en-US" sz="2400" dirty="0" smtClean="0">
                <a:solidFill>
                  <a:schemeClr val="accent1">
                    <a:lumMod val="75000"/>
                  </a:schemeClr>
                </a:solidFill>
              </a:rPr>
              <a:t>It’s recommended that you clone using a quiet source (Production in this case) with no active users, listeners should be shut down, and patch levels should be equal in the source and target environments.</a:t>
            </a:r>
            <a:endParaRPr lang="en-US" sz="2400" dirty="0">
              <a:solidFill>
                <a:schemeClr val="accent1">
                  <a:lumMod val="75000"/>
                </a:schemeClr>
              </a:solidFill>
            </a:endParaRPr>
          </a:p>
        </p:txBody>
      </p:sp>
      <p:pic>
        <p:nvPicPr>
          <p:cNvPr id="20482" name="Picture 2" descr="C:\Users\bljenkins1\AppData\Local\Microsoft\Windows\Temporary Internet Files\Content.IE5\37R9DXFY\MC90043522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200400"/>
            <a:ext cx="1601788" cy="253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4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(Copy Directories and Files)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fontScale="92500" lnSpcReduction="10000"/>
          </a:bodyPr>
          <a:lstStyle/>
          <a:p>
            <a:pPr marL="457200" lvl="1" indent="0">
              <a:buNone/>
            </a:pPr>
            <a:r>
              <a:rPr lang="en-US" sz="2400" dirty="0" smtClean="0">
                <a:solidFill>
                  <a:schemeClr val="accent1">
                    <a:lumMod val="75000"/>
                  </a:schemeClr>
                </a:solidFill>
              </a:rPr>
              <a:t>Move to your newly created “test” directory and copy </a:t>
            </a:r>
            <a:r>
              <a:rPr lang="en-US" sz="2400" dirty="0" err="1" smtClean="0">
                <a:solidFill>
                  <a:schemeClr val="accent1">
                    <a:lumMod val="75000"/>
                  </a:schemeClr>
                </a:solidFill>
              </a:rPr>
              <a:t>apphome</a:t>
            </a:r>
            <a:r>
              <a:rPr lang="en-US" sz="2400" dirty="0" smtClean="0">
                <a:solidFill>
                  <a:schemeClr val="accent1">
                    <a:lumMod val="75000"/>
                  </a:schemeClr>
                </a:solidFill>
              </a:rPr>
              <a:t> over from “production” to the current directory.</a:t>
            </a:r>
          </a:p>
          <a:p>
            <a:pPr lvl="1">
              <a:buFont typeface="Arial" pitchFamily="34" charset="0"/>
              <a:buChar char="•"/>
            </a:pPr>
            <a:r>
              <a:rPr lang="en-US" sz="2400" dirty="0" err="1">
                <a:solidFill>
                  <a:schemeClr val="accent1">
                    <a:lumMod val="75000"/>
                  </a:schemeClr>
                </a:solidFill>
              </a:rPr>
              <a:t>cp</a:t>
            </a:r>
            <a:r>
              <a:rPr lang="en-US" sz="2400" dirty="0">
                <a:solidFill>
                  <a:schemeClr val="accent1">
                    <a:lumMod val="75000"/>
                  </a:schemeClr>
                </a:solidFill>
              </a:rPr>
              <a:t> –</a:t>
            </a:r>
            <a:r>
              <a:rPr lang="en-US" sz="2400" dirty="0" err="1">
                <a:solidFill>
                  <a:schemeClr val="accent1">
                    <a:lumMod val="75000"/>
                  </a:schemeClr>
                </a:solidFill>
              </a:rPr>
              <a:t>rp</a:t>
            </a:r>
            <a:r>
              <a:rPr lang="en-US" sz="2400" dirty="0">
                <a:solidFill>
                  <a:schemeClr val="accent1">
                    <a:lumMod val="75000"/>
                  </a:schemeClr>
                </a:solidFill>
              </a:rPr>
              <a:t> /</a:t>
            </a:r>
            <a:r>
              <a:rPr lang="en-US" sz="2400" dirty="0" err="1">
                <a:solidFill>
                  <a:schemeClr val="accent1">
                    <a:lumMod val="75000"/>
                  </a:schemeClr>
                </a:solidFill>
              </a:rPr>
              <a:t>datatel</a:t>
            </a:r>
            <a:r>
              <a:rPr lang="en-US" sz="2400" dirty="0">
                <a:solidFill>
                  <a:schemeClr val="accent1">
                    <a:lumMod val="75000"/>
                  </a:schemeClr>
                </a:solidFill>
              </a:rPr>
              <a:t>/coll18/production/</a:t>
            </a:r>
            <a:r>
              <a:rPr lang="en-US" sz="2400" dirty="0" err="1">
                <a:solidFill>
                  <a:schemeClr val="accent1">
                    <a:lumMod val="75000"/>
                  </a:schemeClr>
                </a:solidFill>
              </a:rPr>
              <a:t>apphome</a:t>
            </a:r>
            <a:r>
              <a:rPr lang="en-US" sz="2400" dirty="0">
                <a:solidFill>
                  <a:schemeClr val="accent1">
                    <a:lumMod val="75000"/>
                  </a:schemeClr>
                </a:solidFill>
              </a:rPr>
              <a:t> .  </a:t>
            </a:r>
            <a:r>
              <a:rPr lang="en-US" sz="2400" dirty="0" smtClean="0">
                <a:solidFill>
                  <a:schemeClr val="accent1">
                    <a:lumMod val="75000"/>
                  </a:schemeClr>
                </a:solidFill>
              </a:rPr>
              <a:t>***</a:t>
            </a:r>
            <a:r>
              <a:rPr lang="en-US" sz="2400" dirty="0">
                <a:solidFill>
                  <a:schemeClr val="accent1">
                    <a:lumMod val="75000"/>
                  </a:schemeClr>
                </a:solidFill>
              </a:rPr>
              <a:t>see note below</a:t>
            </a:r>
          </a:p>
          <a:p>
            <a:pPr lvl="2"/>
            <a:r>
              <a:rPr lang="en-US" sz="2000" dirty="0">
                <a:solidFill>
                  <a:schemeClr val="accent1">
                    <a:lumMod val="75000"/>
                  </a:schemeClr>
                </a:solidFill>
              </a:rPr>
              <a:t>Note: After </a:t>
            </a:r>
            <a:r>
              <a:rPr lang="en-US" sz="2000" dirty="0" err="1">
                <a:solidFill>
                  <a:schemeClr val="accent1">
                    <a:lumMod val="75000"/>
                  </a:schemeClr>
                </a:solidFill>
              </a:rPr>
              <a:t>apphome</a:t>
            </a:r>
            <a:r>
              <a:rPr lang="en-US" sz="2000" dirty="0">
                <a:solidFill>
                  <a:schemeClr val="accent1">
                    <a:lumMod val="75000"/>
                  </a:schemeClr>
                </a:solidFill>
              </a:rPr>
              <a:t> there is a space and a dot</a:t>
            </a:r>
            <a:r>
              <a:rPr lang="en-US" sz="2000" dirty="0" smtClean="0">
                <a:solidFill>
                  <a:schemeClr val="accent1">
                    <a:lumMod val="75000"/>
                  </a:schemeClr>
                </a:solidFill>
              </a:rPr>
              <a:t>.</a:t>
            </a:r>
          </a:p>
          <a:p>
            <a:pPr lvl="2"/>
            <a:r>
              <a:rPr lang="en-US" sz="2000" dirty="0" smtClean="0">
                <a:solidFill>
                  <a:schemeClr val="accent1">
                    <a:lumMod val="75000"/>
                  </a:schemeClr>
                </a:solidFill>
              </a:rPr>
              <a:t>The </a:t>
            </a:r>
            <a:r>
              <a:rPr lang="en-US" sz="2000" dirty="0">
                <a:solidFill>
                  <a:schemeClr val="accent1">
                    <a:lumMod val="75000"/>
                  </a:schemeClr>
                </a:solidFill>
              </a:rPr>
              <a:t>copy takes 4+ hours to complete</a:t>
            </a:r>
            <a:r>
              <a:rPr lang="en-US" sz="2000" dirty="0" smtClean="0">
                <a:solidFill>
                  <a:schemeClr val="accent1">
                    <a:lumMod val="75000"/>
                  </a:schemeClr>
                </a:solidFill>
              </a:rPr>
              <a:t>.</a:t>
            </a:r>
          </a:p>
          <a:p>
            <a:pPr lvl="1">
              <a:buFont typeface="Arial" pitchFamily="34" charset="0"/>
              <a:buChar char="•"/>
            </a:pPr>
            <a:r>
              <a:rPr lang="en-US" sz="2500" dirty="0">
                <a:solidFill>
                  <a:schemeClr val="accent1">
                    <a:lumMod val="75000"/>
                  </a:schemeClr>
                </a:solidFill>
              </a:rPr>
              <a:t>Verify the copy is accurate</a:t>
            </a:r>
          </a:p>
          <a:p>
            <a:pPr lvl="2"/>
            <a:r>
              <a:rPr lang="en-US" sz="2100" dirty="0">
                <a:solidFill>
                  <a:schemeClr val="accent1">
                    <a:lumMod val="75000"/>
                  </a:schemeClr>
                </a:solidFill>
              </a:rPr>
              <a:t>cd </a:t>
            </a:r>
            <a:r>
              <a:rPr lang="en-US" sz="2100" dirty="0" err="1">
                <a:solidFill>
                  <a:schemeClr val="accent1">
                    <a:lumMod val="75000"/>
                  </a:schemeClr>
                </a:solidFill>
              </a:rPr>
              <a:t>apphome</a:t>
            </a:r>
            <a:endParaRPr lang="en-US" sz="2100" dirty="0">
              <a:solidFill>
                <a:schemeClr val="accent1">
                  <a:lumMod val="75000"/>
                </a:schemeClr>
              </a:solidFill>
            </a:endParaRPr>
          </a:p>
          <a:p>
            <a:pPr lvl="2"/>
            <a:r>
              <a:rPr lang="en-US" sz="2100" dirty="0" err="1">
                <a:solidFill>
                  <a:schemeClr val="accent1">
                    <a:lumMod val="75000"/>
                  </a:schemeClr>
                </a:solidFill>
              </a:rPr>
              <a:t>ls</a:t>
            </a:r>
            <a:r>
              <a:rPr lang="en-US" sz="2100" dirty="0">
                <a:solidFill>
                  <a:schemeClr val="accent1">
                    <a:lumMod val="75000"/>
                  </a:schemeClr>
                </a:solidFill>
              </a:rPr>
              <a:t> –l | </a:t>
            </a:r>
            <a:r>
              <a:rPr lang="en-US" sz="2100" dirty="0" err="1">
                <a:solidFill>
                  <a:schemeClr val="accent1">
                    <a:lumMod val="75000"/>
                  </a:schemeClr>
                </a:solidFill>
              </a:rPr>
              <a:t>wc</a:t>
            </a:r>
            <a:r>
              <a:rPr lang="en-US" sz="2100" dirty="0">
                <a:solidFill>
                  <a:schemeClr val="accent1">
                    <a:lumMod val="75000"/>
                  </a:schemeClr>
                </a:solidFill>
              </a:rPr>
              <a:t> –l</a:t>
            </a:r>
          </a:p>
          <a:p>
            <a:pPr lvl="3"/>
            <a:r>
              <a:rPr lang="en-US" sz="1700" dirty="0">
                <a:solidFill>
                  <a:schemeClr val="accent1">
                    <a:lumMod val="75000"/>
                  </a:schemeClr>
                </a:solidFill>
              </a:rPr>
              <a:t>note the record count</a:t>
            </a:r>
          </a:p>
          <a:p>
            <a:pPr lvl="2"/>
            <a:r>
              <a:rPr lang="en-US" sz="2100" dirty="0">
                <a:solidFill>
                  <a:schemeClr val="accent1">
                    <a:lumMod val="75000"/>
                  </a:schemeClr>
                </a:solidFill>
              </a:rPr>
              <a:t>cd /</a:t>
            </a:r>
            <a:r>
              <a:rPr lang="en-US" sz="2100" dirty="0" err="1">
                <a:solidFill>
                  <a:schemeClr val="accent1">
                    <a:lumMod val="75000"/>
                  </a:schemeClr>
                </a:solidFill>
              </a:rPr>
              <a:t>datatel</a:t>
            </a:r>
            <a:r>
              <a:rPr lang="en-US" sz="2100" dirty="0">
                <a:solidFill>
                  <a:schemeClr val="accent1">
                    <a:lumMod val="75000"/>
                  </a:schemeClr>
                </a:solidFill>
              </a:rPr>
              <a:t>/coll18/production/</a:t>
            </a:r>
            <a:r>
              <a:rPr lang="en-US" sz="2100" dirty="0" err="1">
                <a:solidFill>
                  <a:schemeClr val="accent1">
                    <a:lumMod val="75000"/>
                  </a:schemeClr>
                </a:solidFill>
              </a:rPr>
              <a:t>apphome</a:t>
            </a:r>
            <a:endParaRPr lang="en-US" sz="2100" dirty="0">
              <a:solidFill>
                <a:schemeClr val="accent1">
                  <a:lumMod val="75000"/>
                </a:schemeClr>
              </a:solidFill>
            </a:endParaRPr>
          </a:p>
          <a:p>
            <a:pPr lvl="2"/>
            <a:r>
              <a:rPr lang="en-US" sz="2100" dirty="0" err="1">
                <a:solidFill>
                  <a:schemeClr val="accent1">
                    <a:lumMod val="75000"/>
                  </a:schemeClr>
                </a:solidFill>
              </a:rPr>
              <a:t>ls</a:t>
            </a:r>
            <a:r>
              <a:rPr lang="en-US" sz="2100" dirty="0">
                <a:solidFill>
                  <a:schemeClr val="accent1">
                    <a:lumMod val="75000"/>
                  </a:schemeClr>
                </a:solidFill>
              </a:rPr>
              <a:t> –l | </a:t>
            </a:r>
            <a:r>
              <a:rPr lang="en-US" sz="2100" dirty="0" err="1">
                <a:solidFill>
                  <a:schemeClr val="accent1">
                    <a:lumMod val="75000"/>
                  </a:schemeClr>
                </a:solidFill>
              </a:rPr>
              <a:t>wc</a:t>
            </a:r>
            <a:r>
              <a:rPr lang="en-US" sz="2100" dirty="0">
                <a:solidFill>
                  <a:schemeClr val="accent1">
                    <a:lumMod val="75000"/>
                  </a:schemeClr>
                </a:solidFill>
              </a:rPr>
              <a:t> –l</a:t>
            </a:r>
          </a:p>
          <a:p>
            <a:pPr lvl="3"/>
            <a:r>
              <a:rPr lang="en-US" sz="1700" dirty="0">
                <a:solidFill>
                  <a:schemeClr val="accent1">
                    <a:lumMod val="75000"/>
                  </a:schemeClr>
                </a:solidFill>
              </a:rPr>
              <a:t>compare the record count to the one noted above</a:t>
            </a:r>
          </a:p>
          <a:p>
            <a:pPr lvl="1">
              <a:buFont typeface="Arial" pitchFamily="34" charset="0"/>
              <a:buChar char="•"/>
            </a:pPr>
            <a:endParaRPr lang="en-US" dirty="0">
              <a:solidFill>
                <a:schemeClr val="accent1">
                  <a:lumMod val="75000"/>
                </a:schemeClr>
              </a:solidFill>
            </a:endParaRPr>
          </a:p>
          <a:p>
            <a:pPr marL="457200" lvl="1" indent="0">
              <a:buNone/>
            </a:pPr>
            <a:endParaRPr lang="en-US" sz="2400" dirty="0">
              <a:solidFill>
                <a:schemeClr val="accent1">
                  <a:lumMod val="75000"/>
                </a:schemeClr>
              </a:solidFill>
            </a:endParaRPr>
          </a:p>
        </p:txBody>
      </p:sp>
    </p:spTree>
    <p:extLst>
      <p:ext uri="{BB962C8B-B14F-4D97-AF65-F5344CB8AC3E}">
        <p14:creationId xmlns:p14="http://schemas.microsoft.com/office/powerpoint/2010/main" val="2162552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First things first…</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p:txBody>
          <a:bodyPr/>
          <a:lstStyle/>
          <a:p>
            <a:pPr marL="0" indent="0">
              <a:buNone/>
            </a:pPr>
            <a:r>
              <a:rPr lang="en-US" dirty="0">
                <a:solidFill>
                  <a:schemeClr val="accent1">
                    <a:lumMod val="75000"/>
                  </a:schemeClr>
                </a:solidFill>
              </a:rPr>
              <a:t>A huge shout out to </a:t>
            </a:r>
            <a:r>
              <a:rPr lang="en-US" b="1" u="sng" dirty="0">
                <a:solidFill>
                  <a:schemeClr val="accent1">
                    <a:lumMod val="75000"/>
                  </a:schemeClr>
                </a:solidFill>
              </a:rPr>
              <a:t>Cinda Goff </a:t>
            </a:r>
            <a:r>
              <a:rPr lang="en-US" dirty="0">
                <a:solidFill>
                  <a:schemeClr val="accent1">
                    <a:lumMod val="75000"/>
                  </a:schemeClr>
                </a:solidFill>
              </a:rPr>
              <a:t>for her notes and assistance, particularly with MECU settings related to FTP parameters.</a:t>
            </a:r>
          </a:p>
          <a:p>
            <a:pPr marL="0" indent="0">
              <a:buNone/>
            </a:pPr>
            <a:endParaRPr lang="en-US" dirty="0"/>
          </a:p>
          <a:p>
            <a:r>
              <a:rPr lang="en-US" dirty="0" smtClean="0">
                <a:solidFill>
                  <a:schemeClr val="accent1">
                    <a:lumMod val="75000"/>
                  </a:schemeClr>
                </a:solidFill>
              </a:rPr>
              <a:t>Primary </a:t>
            </a:r>
            <a:r>
              <a:rPr lang="en-US" dirty="0">
                <a:solidFill>
                  <a:schemeClr val="accent1">
                    <a:lumMod val="75000"/>
                  </a:schemeClr>
                </a:solidFill>
              </a:rPr>
              <a:t>Non-Cinda Sources:</a:t>
            </a:r>
          </a:p>
          <a:p>
            <a:pPr lvl="1"/>
            <a:r>
              <a:rPr lang="en-US" dirty="0">
                <a:solidFill>
                  <a:schemeClr val="accent1">
                    <a:lumMod val="75000"/>
                  </a:schemeClr>
                </a:solidFill>
              </a:rPr>
              <a:t>NC Community Colleges “R18 Cloning Process”</a:t>
            </a:r>
          </a:p>
          <a:p>
            <a:pPr lvl="1"/>
            <a:r>
              <a:rPr lang="en-US" dirty="0">
                <a:solidFill>
                  <a:schemeClr val="accent1">
                    <a:lumMod val="75000"/>
                  </a:schemeClr>
                </a:solidFill>
              </a:rPr>
              <a:t>Colleague R18 Installation </a:t>
            </a:r>
            <a:r>
              <a:rPr lang="en-US" dirty="0" smtClean="0">
                <a:solidFill>
                  <a:schemeClr val="accent1">
                    <a:lumMod val="75000"/>
                  </a:schemeClr>
                </a:solidFill>
              </a:rPr>
              <a:t>Procedures</a:t>
            </a:r>
          </a:p>
          <a:p>
            <a:pPr lvl="1"/>
            <a:r>
              <a:rPr lang="en-US" dirty="0" smtClean="0">
                <a:solidFill>
                  <a:schemeClr val="accent1">
                    <a:lumMod val="75000"/>
                  </a:schemeClr>
                </a:solidFill>
              </a:rPr>
              <a:t>Managing Colleague Software Environments</a:t>
            </a:r>
          </a:p>
          <a:p>
            <a:pPr lvl="1"/>
            <a:endParaRPr lang="en-US" dirty="0">
              <a:solidFill>
                <a:schemeClr val="accent1">
                  <a:lumMod val="75000"/>
                </a:schemeClr>
              </a:solidFill>
            </a:endParaRPr>
          </a:p>
        </p:txBody>
      </p:sp>
      <p:pic>
        <p:nvPicPr>
          <p:cNvPr id="1027" name="Picture 3" descr="C:\Users\bljenkins1\AppData\Local\Microsoft\Windows\Temporary Internet Files\Content.IE5\37R9DXFY\MC9001366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541610"/>
            <a:ext cx="1192794" cy="134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316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(Copy Directories and Files)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marL="457200" lvl="1" indent="0">
              <a:buNone/>
            </a:pPr>
            <a:r>
              <a:rPr lang="en-US" sz="2400" dirty="0" smtClean="0">
                <a:solidFill>
                  <a:schemeClr val="accent1">
                    <a:lumMod val="75000"/>
                  </a:schemeClr>
                </a:solidFill>
              </a:rPr>
              <a:t>What if the totals don’t match???</a:t>
            </a:r>
          </a:p>
          <a:p>
            <a:pPr lvl="1">
              <a:buFont typeface="Arial" pitchFamily="34" charset="0"/>
              <a:buChar char="•"/>
            </a:pPr>
            <a:r>
              <a:rPr lang="en-US" sz="2400" dirty="0">
                <a:solidFill>
                  <a:schemeClr val="accent1">
                    <a:lumMod val="75000"/>
                  </a:schemeClr>
                </a:solidFill>
              </a:rPr>
              <a:t>diff /</a:t>
            </a:r>
            <a:r>
              <a:rPr lang="en-US" sz="2400" dirty="0" err="1">
                <a:solidFill>
                  <a:schemeClr val="accent1">
                    <a:lumMod val="75000"/>
                  </a:schemeClr>
                </a:solidFill>
              </a:rPr>
              <a:t>datatel</a:t>
            </a:r>
            <a:r>
              <a:rPr lang="en-US" sz="2400" dirty="0">
                <a:solidFill>
                  <a:schemeClr val="accent1">
                    <a:lumMod val="75000"/>
                  </a:schemeClr>
                </a:solidFill>
              </a:rPr>
              <a:t>/coll18/production/</a:t>
            </a:r>
            <a:r>
              <a:rPr lang="en-US" sz="2400" dirty="0" err="1">
                <a:solidFill>
                  <a:schemeClr val="accent1">
                    <a:lumMod val="75000"/>
                  </a:schemeClr>
                </a:solidFill>
              </a:rPr>
              <a:t>apphome</a:t>
            </a:r>
            <a:r>
              <a:rPr lang="en-US" sz="2400" dirty="0">
                <a:solidFill>
                  <a:schemeClr val="accent1">
                    <a:lumMod val="75000"/>
                  </a:schemeClr>
                </a:solidFill>
              </a:rPr>
              <a:t> /</a:t>
            </a:r>
            <a:r>
              <a:rPr lang="en-US" sz="2400" dirty="0" err="1">
                <a:solidFill>
                  <a:schemeClr val="accent1">
                    <a:lumMod val="75000"/>
                  </a:schemeClr>
                </a:solidFill>
              </a:rPr>
              <a:t>datatel</a:t>
            </a:r>
            <a:r>
              <a:rPr lang="en-US" sz="2400" dirty="0">
                <a:solidFill>
                  <a:schemeClr val="accent1">
                    <a:lumMod val="75000"/>
                  </a:schemeClr>
                </a:solidFill>
              </a:rPr>
              <a:t>/coll18/test/</a:t>
            </a:r>
            <a:r>
              <a:rPr lang="en-US" sz="2400" dirty="0" err="1">
                <a:solidFill>
                  <a:schemeClr val="accent1">
                    <a:lumMod val="75000"/>
                  </a:schemeClr>
                </a:solidFill>
              </a:rPr>
              <a:t>apphome</a:t>
            </a:r>
            <a:r>
              <a:rPr lang="en-US" sz="2400" dirty="0">
                <a:solidFill>
                  <a:schemeClr val="accent1">
                    <a:lumMod val="75000"/>
                  </a:schemeClr>
                </a:solidFill>
              </a:rPr>
              <a:t> | </a:t>
            </a:r>
            <a:r>
              <a:rPr lang="en-US" sz="2400" dirty="0" err="1">
                <a:solidFill>
                  <a:schemeClr val="accent1">
                    <a:lumMod val="75000"/>
                  </a:schemeClr>
                </a:solidFill>
              </a:rPr>
              <a:t>grep</a:t>
            </a:r>
            <a:r>
              <a:rPr lang="en-US" sz="2400" dirty="0">
                <a:solidFill>
                  <a:schemeClr val="accent1">
                    <a:lumMod val="75000"/>
                  </a:schemeClr>
                </a:solidFill>
              </a:rPr>
              <a:t> </a:t>
            </a:r>
            <a:r>
              <a:rPr lang="en-US" sz="2400" dirty="0" smtClean="0">
                <a:solidFill>
                  <a:schemeClr val="accent1">
                    <a:lumMod val="75000"/>
                  </a:schemeClr>
                </a:solidFill>
              </a:rPr>
              <a:t>Only</a:t>
            </a:r>
          </a:p>
          <a:p>
            <a:pPr lvl="1">
              <a:buFont typeface="Arial" pitchFamily="34" charset="0"/>
              <a:buChar char="•"/>
            </a:pPr>
            <a:endParaRPr lang="en-US" sz="2400" dirty="0" smtClean="0">
              <a:solidFill>
                <a:schemeClr val="accent1">
                  <a:lumMod val="75000"/>
                </a:schemeClr>
              </a:solidFill>
            </a:endParaRPr>
          </a:p>
          <a:p>
            <a:pPr lvl="2"/>
            <a:endParaRPr lang="en-US" sz="2000" dirty="0">
              <a:solidFill>
                <a:schemeClr val="accent1">
                  <a:lumMod val="75000"/>
                </a:schemeClr>
              </a:solidFill>
            </a:endParaRPr>
          </a:p>
          <a:p>
            <a:pPr lvl="1">
              <a:buFont typeface="Arial" pitchFamily="34" charset="0"/>
              <a:buChar char="•"/>
            </a:pPr>
            <a:r>
              <a:rPr lang="en-US" sz="2400" dirty="0" smtClean="0">
                <a:solidFill>
                  <a:schemeClr val="accent1">
                    <a:lumMod val="75000"/>
                  </a:schemeClr>
                </a:solidFill>
              </a:rPr>
              <a:t>Look for any missing files and copy them from production/</a:t>
            </a:r>
            <a:r>
              <a:rPr lang="en-US" sz="2400" dirty="0" err="1" smtClean="0">
                <a:solidFill>
                  <a:schemeClr val="accent1">
                    <a:lumMod val="75000"/>
                  </a:schemeClr>
                </a:solidFill>
              </a:rPr>
              <a:t>apphome</a:t>
            </a:r>
            <a:r>
              <a:rPr lang="en-US" sz="2400" dirty="0" smtClean="0">
                <a:solidFill>
                  <a:schemeClr val="accent1">
                    <a:lumMod val="75000"/>
                  </a:schemeClr>
                </a:solidFill>
              </a:rPr>
              <a:t> to test/</a:t>
            </a:r>
            <a:r>
              <a:rPr lang="en-US" sz="2400" dirty="0" err="1" smtClean="0">
                <a:solidFill>
                  <a:schemeClr val="accent1">
                    <a:lumMod val="75000"/>
                  </a:schemeClr>
                </a:solidFill>
              </a:rPr>
              <a:t>apphome</a:t>
            </a:r>
            <a:r>
              <a:rPr lang="en-US" sz="2400" dirty="0" smtClean="0">
                <a:solidFill>
                  <a:schemeClr val="accent1">
                    <a:lumMod val="75000"/>
                  </a:schemeClr>
                </a:solidFill>
              </a:rPr>
              <a:t>.</a:t>
            </a:r>
          </a:p>
          <a:p>
            <a:pPr lvl="2"/>
            <a:r>
              <a:rPr lang="en-US" sz="2000" dirty="0" smtClean="0">
                <a:solidFill>
                  <a:schemeClr val="accent1">
                    <a:lumMod val="75000"/>
                  </a:schemeClr>
                </a:solidFill>
              </a:rPr>
              <a:t>Although the files above didn’t contain much, it felt better to end with an even count.</a:t>
            </a:r>
          </a:p>
          <a:p>
            <a:pPr lvl="1">
              <a:buFont typeface="Arial" pitchFamily="34" charset="0"/>
              <a:buChar char="•"/>
            </a:pPr>
            <a:endParaRPr lang="en-US" sz="2400" dirty="0">
              <a:solidFill>
                <a:schemeClr val="accent1">
                  <a:lumMod val="75000"/>
                </a:schemeClr>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5661498"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943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(Copy Directories and Files)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sz="half" idx="1"/>
          </p:nvPr>
        </p:nvSpPr>
        <p:spPr/>
        <p:txBody>
          <a:bodyPr>
            <a:normAutofit/>
          </a:bodyPr>
          <a:lstStyle/>
          <a:p>
            <a:pPr marL="457200" lvl="1" indent="0">
              <a:buNone/>
            </a:pPr>
            <a:endParaRPr lang="en-US" sz="2400" dirty="0" smtClean="0">
              <a:solidFill>
                <a:schemeClr val="accent1">
                  <a:lumMod val="75000"/>
                </a:schemeClr>
              </a:solidFill>
            </a:endParaRPr>
          </a:p>
          <a:p>
            <a:pPr marL="457200" lvl="1" indent="0">
              <a:buNone/>
            </a:pPr>
            <a:r>
              <a:rPr lang="en-US" sz="2400" dirty="0" smtClean="0">
                <a:solidFill>
                  <a:schemeClr val="accent1">
                    <a:lumMod val="75000"/>
                  </a:schemeClr>
                </a:solidFill>
              </a:rPr>
              <a:t>Where are your WWW files?</a:t>
            </a:r>
          </a:p>
          <a:p>
            <a:pPr marL="457200" lvl="1" indent="0">
              <a:buNone/>
            </a:pPr>
            <a:r>
              <a:rPr lang="en-US" dirty="0">
                <a:solidFill>
                  <a:schemeClr val="accent1">
                    <a:lumMod val="75000"/>
                  </a:schemeClr>
                </a:solidFill>
              </a:rPr>
              <a:t>Some have chosen to mount these files on a RAM disk. For test you’ll probably want to copy them back to </a:t>
            </a:r>
            <a:r>
              <a:rPr lang="en-US" dirty="0" err="1">
                <a:solidFill>
                  <a:schemeClr val="accent1">
                    <a:lumMod val="75000"/>
                  </a:schemeClr>
                </a:solidFill>
              </a:rPr>
              <a:t>apphome</a:t>
            </a:r>
            <a:r>
              <a:rPr lang="en-US" dirty="0">
                <a:solidFill>
                  <a:schemeClr val="accent1">
                    <a:lumMod val="75000"/>
                  </a:schemeClr>
                </a:solidFill>
              </a:rPr>
              <a:t>. </a:t>
            </a:r>
            <a:endParaRPr lang="en-US" dirty="0" smtClean="0">
              <a:solidFill>
                <a:schemeClr val="accent1">
                  <a:lumMod val="75000"/>
                </a:schemeClr>
              </a:solidFill>
            </a:endParaRPr>
          </a:p>
          <a:p>
            <a:pPr marL="457200" lvl="1" indent="0">
              <a:buNone/>
            </a:pPr>
            <a:r>
              <a:rPr lang="en-US" sz="2400" dirty="0" smtClean="0">
                <a:solidFill>
                  <a:schemeClr val="accent1">
                    <a:lumMod val="75000"/>
                  </a:schemeClr>
                </a:solidFill>
              </a:rPr>
              <a:t>Then…</a:t>
            </a:r>
            <a:br>
              <a:rPr lang="en-US" sz="2400" dirty="0" smtClean="0">
                <a:solidFill>
                  <a:schemeClr val="accent1">
                    <a:lumMod val="75000"/>
                  </a:schemeClr>
                </a:solidFill>
              </a:rPr>
            </a:br>
            <a:endParaRPr lang="en-US" sz="2400" dirty="0">
              <a:solidFill>
                <a:schemeClr val="accent1">
                  <a:lumMod val="75000"/>
                </a:schemeClr>
              </a:solidFill>
            </a:endParaRPr>
          </a:p>
        </p:txBody>
      </p:sp>
      <p:sp>
        <p:nvSpPr>
          <p:cNvPr id="3" name="Content Placeholder 2"/>
          <p:cNvSpPr>
            <a:spLocks noGrp="1"/>
          </p:cNvSpPr>
          <p:nvPr>
            <p:ph sz="half" idx="2"/>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09800"/>
            <a:ext cx="1609725" cy="28384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5722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(Copy Directories and Files)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marL="457200" lvl="1" indent="0">
              <a:buNone/>
            </a:pPr>
            <a:endParaRPr lang="en-US" sz="2400" dirty="0" smtClean="0">
              <a:solidFill>
                <a:schemeClr val="accent1">
                  <a:lumMod val="75000"/>
                </a:schemeClr>
              </a:solidFill>
            </a:endParaRPr>
          </a:p>
          <a:p>
            <a:pPr lvl="1">
              <a:buFont typeface="Arial" pitchFamily="34" charset="0"/>
              <a:buChar char="•"/>
            </a:pPr>
            <a:r>
              <a:rPr lang="en-US" sz="2400" dirty="0">
                <a:solidFill>
                  <a:schemeClr val="accent1">
                    <a:lumMod val="75000"/>
                  </a:schemeClr>
                </a:solidFill>
              </a:rPr>
              <a:t>change ownership and group to “</a:t>
            </a:r>
            <a:r>
              <a:rPr lang="en-US" sz="2400" dirty="0" err="1">
                <a:solidFill>
                  <a:schemeClr val="accent1">
                    <a:lumMod val="75000"/>
                  </a:schemeClr>
                </a:solidFill>
              </a:rPr>
              <a:t>datatel</a:t>
            </a:r>
            <a:r>
              <a:rPr lang="en-US" sz="2400" dirty="0">
                <a:solidFill>
                  <a:schemeClr val="accent1">
                    <a:lumMod val="75000"/>
                  </a:schemeClr>
                </a:solidFill>
              </a:rPr>
              <a:t>” and “users”</a:t>
            </a:r>
          </a:p>
          <a:p>
            <a:pPr lvl="2"/>
            <a:r>
              <a:rPr lang="en-US" dirty="0" err="1">
                <a:solidFill>
                  <a:schemeClr val="accent1">
                    <a:lumMod val="75000"/>
                  </a:schemeClr>
                </a:solidFill>
              </a:rPr>
              <a:t>chown</a:t>
            </a:r>
            <a:r>
              <a:rPr lang="en-US" dirty="0">
                <a:solidFill>
                  <a:schemeClr val="accent1">
                    <a:lumMod val="75000"/>
                  </a:schemeClr>
                </a:solidFill>
              </a:rPr>
              <a:t> </a:t>
            </a:r>
            <a:r>
              <a:rPr lang="en-US" dirty="0" err="1">
                <a:solidFill>
                  <a:schemeClr val="accent1">
                    <a:lumMod val="75000"/>
                  </a:schemeClr>
                </a:solidFill>
              </a:rPr>
              <a:t>datatel:users</a:t>
            </a:r>
            <a:r>
              <a:rPr lang="en-US" dirty="0">
                <a:solidFill>
                  <a:schemeClr val="accent1">
                    <a:lumMod val="75000"/>
                  </a:schemeClr>
                </a:solidFill>
              </a:rPr>
              <a:t> WWW*</a:t>
            </a:r>
          </a:p>
          <a:p>
            <a:pPr lvl="1">
              <a:buFont typeface="Arial" pitchFamily="34" charset="0"/>
              <a:buChar char="•"/>
            </a:pPr>
            <a:r>
              <a:rPr lang="en-US" sz="2400" dirty="0">
                <a:solidFill>
                  <a:schemeClr val="accent1">
                    <a:lumMod val="75000"/>
                  </a:schemeClr>
                </a:solidFill>
              </a:rPr>
              <a:t>change permissions to allow for read and write</a:t>
            </a:r>
          </a:p>
          <a:p>
            <a:pPr lvl="2"/>
            <a:r>
              <a:rPr lang="en-US" dirty="0" err="1">
                <a:solidFill>
                  <a:schemeClr val="accent1">
                    <a:lumMod val="75000"/>
                  </a:schemeClr>
                </a:solidFill>
              </a:rPr>
              <a:t>chmod</a:t>
            </a:r>
            <a:r>
              <a:rPr lang="en-US" dirty="0">
                <a:solidFill>
                  <a:schemeClr val="accent1">
                    <a:lumMod val="75000"/>
                  </a:schemeClr>
                </a:solidFill>
              </a:rPr>
              <a:t> 770 WWW*</a:t>
            </a: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pic>
        <p:nvPicPr>
          <p:cNvPr id="8" name="Picture 7"/>
          <p:cNvPicPr/>
          <p:nvPr/>
        </p:nvPicPr>
        <p:blipFill>
          <a:blip r:embed="rId2"/>
          <a:stretch>
            <a:fillRect/>
          </a:stretch>
        </p:blipFill>
        <p:spPr>
          <a:xfrm>
            <a:off x="2592387" y="3872230"/>
            <a:ext cx="3959225" cy="1842770"/>
          </a:xfrm>
          <a:prstGeom prst="rect">
            <a:avLst/>
          </a:prstGeom>
        </p:spPr>
      </p:pic>
    </p:spTree>
    <p:extLst>
      <p:ext uri="{BB962C8B-B14F-4D97-AF65-F5344CB8AC3E}">
        <p14:creationId xmlns:p14="http://schemas.microsoft.com/office/powerpoint/2010/main" val="791367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(Copy Directories and Files)</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marL="457200" lvl="1" indent="0">
              <a:buNone/>
            </a:pPr>
            <a:endParaRPr lang="en-US" sz="2400" dirty="0" smtClean="0">
              <a:solidFill>
                <a:schemeClr val="accent1">
                  <a:lumMod val="75000"/>
                </a:schemeClr>
              </a:solidFill>
            </a:endParaRPr>
          </a:p>
          <a:p>
            <a:pPr marL="914400" lvl="2" indent="0">
              <a:buNone/>
            </a:pPr>
            <a:r>
              <a:rPr lang="en-US" dirty="0" smtClean="0">
                <a:solidFill>
                  <a:schemeClr val="accent1">
                    <a:lumMod val="75000"/>
                  </a:schemeClr>
                </a:solidFill>
              </a:rPr>
              <a:t>Last part of the WWW files horror, I promise!!</a:t>
            </a:r>
          </a:p>
          <a:p>
            <a:pPr lvl="2"/>
            <a:r>
              <a:rPr lang="en-US" dirty="0">
                <a:solidFill>
                  <a:schemeClr val="accent1">
                    <a:lumMod val="75000"/>
                  </a:schemeClr>
                </a:solidFill>
              </a:rPr>
              <a:t>Log in to the Test environment in terminal mode and remove the “</a:t>
            </a:r>
            <a:r>
              <a:rPr lang="en-US" dirty="0" err="1">
                <a:solidFill>
                  <a:schemeClr val="accent1">
                    <a:lumMod val="75000"/>
                  </a:schemeClr>
                </a:solidFill>
              </a:rPr>
              <a:t>webfiles</a:t>
            </a:r>
            <a:r>
              <a:rPr lang="en-US" dirty="0">
                <a:solidFill>
                  <a:schemeClr val="accent1">
                    <a:lumMod val="75000"/>
                  </a:schemeClr>
                </a:solidFill>
              </a:rPr>
              <a:t>/” portion from line 2 of the </a:t>
            </a:r>
            <a:r>
              <a:rPr lang="en-US" dirty="0" err="1">
                <a:solidFill>
                  <a:schemeClr val="accent1">
                    <a:lumMod val="75000"/>
                  </a:schemeClr>
                </a:solidFill>
              </a:rPr>
              <a:t>voc</a:t>
            </a:r>
            <a:r>
              <a:rPr lang="en-US" dirty="0">
                <a:solidFill>
                  <a:schemeClr val="accent1">
                    <a:lumMod val="75000"/>
                  </a:schemeClr>
                </a:solidFill>
              </a:rPr>
              <a:t> entries for the WWW files listed above. The end result for each should look similar to:</a:t>
            </a:r>
          </a:p>
          <a:p>
            <a:pPr lvl="2"/>
            <a:endParaRPr lang="en-US" dirty="0">
              <a:solidFill>
                <a:schemeClr val="accent1">
                  <a:lumMod val="75000"/>
                </a:schemeClr>
              </a:solidFill>
            </a:endParaRP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4419600"/>
            <a:ext cx="47339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896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marL="457200" lvl="1" indent="0">
              <a:buNone/>
            </a:pPr>
            <a:endParaRPr lang="en-US" sz="2400" dirty="0" smtClean="0">
              <a:solidFill>
                <a:schemeClr val="accent1">
                  <a:lumMod val="75000"/>
                </a:schemeClr>
              </a:solidFill>
            </a:endParaRPr>
          </a:p>
          <a:p>
            <a:pPr lvl="2"/>
            <a:endParaRPr lang="en-US" dirty="0">
              <a:solidFill>
                <a:schemeClr val="accent1">
                  <a:lumMod val="75000"/>
                </a:schemeClr>
              </a:solidFill>
            </a:endParaRP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549" y="2057400"/>
            <a:ext cx="3458851"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102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fontScale="92500"/>
          </a:bodyPr>
          <a:lstStyle/>
          <a:p>
            <a:pPr marL="457200" lvl="1" indent="0">
              <a:buNone/>
            </a:pPr>
            <a:endParaRPr lang="en-US" sz="2400" dirty="0" smtClean="0">
              <a:solidFill>
                <a:schemeClr val="accent1">
                  <a:lumMod val="75000"/>
                </a:schemeClr>
              </a:solidFill>
            </a:endParaRPr>
          </a:p>
          <a:p>
            <a:pPr lvl="2"/>
            <a:r>
              <a:rPr lang="en-US" dirty="0" smtClean="0">
                <a:solidFill>
                  <a:schemeClr val="accent1">
                    <a:lumMod val="75000"/>
                  </a:schemeClr>
                </a:solidFill>
              </a:rPr>
              <a:t>Log in to SA Valet with the </a:t>
            </a:r>
            <a:r>
              <a:rPr lang="en-US" dirty="0" err="1" smtClean="0">
                <a:solidFill>
                  <a:schemeClr val="accent1">
                    <a:lumMod val="75000"/>
                  </a:schemeClr>
                </a:solidFill>
              </a:rPr>
              <a:t>datatel</a:t>
            </a:r>
            <a:r>
              <a:rPr lang="en-US" dirty="0" smtClean="0">
                <a:solidFill>
                  <a:schemeClr val="accent1">
                    <a:lumMod val="75000"/>
                  </a:schemeClr>
                </a:solidFill>
              </a:rPr>
              <a:t> user and credentials</a:t>
            </a:r>
          </a:p>
          <a:p>
            <a:pPr lvl="3"/>
            <a:r>
              <a:rPr lang="en-US" dirty="0" smtClean="0">
                <a:solidFill>
                  <a:schemeClr val="accent1">
                    <a:lumMod val="75000"/>
                  </a:schemeClr>
                </a:solidFill>
              </a:rPr>
              <a:t>Assume from this point forward that, when dealing with SA Valet, unless otherwise specified the log in user will be </a:t>
            </a:r>
            <a:r>
              <a:rPr lang="en-US" dirty="0" err="1" smtClean="0">
                <a:solidFill>
                  <a:schemeClr val="accent1">
                    <a:lumMod val="75000"/>
                  </a:schemeClr>
                </a:solidFill>
              </a:rPr>
              <a:t>datatel</a:t>
            </a:r>
            <a:r>
              <a:rPr lang="en-US" dirty="0" smtClean="0">
                <a:solidFill>
                  <a:schemeClr val="accent1">
                    <a:lumMod val="75000"/>
                  </a:schemeClr>
                </a:solidFill>
              </a:rPr>
              <a:t>.</a:t>
            </a:r>
          </a:p>
          <a:p>
            <a:pPr lvl="2"/>
            <a:r>
              <a:rPr lang="en-US" dirty="0" smtClean="0">
                <a:solidFill>
                  <a:schemeClr val="accent1">
                    <a:lumMod val="75000"/>
                  </a:schemeClr>
                </a:solidFill>
              </a:rPr>
              <a:t>Log in to the SA Valet production environment</a:t>
            </a:r>
          </a:p>
          <a:p>
            <a:pPr lvl="2"/>
            <a:r>
              <a:rPr lang="en-US" dirty="0" smtClean="0">
                <a:solidFill>
                  <a:schemeClr val="accent1">
                    <a:lumMod val="75000"/>
                  </a:schemeClr>
                </a:solidFill>
              </a:rPr>
              <a:t>With the production environment selected, click the Wizards tab and Clone Application Environment.</a:t>
            </a:r>
          </a:p>
          <a:p>
            <a:pPr lvl="2"/>
            <a:endParaRPr lang="en-US" dirty="0">
              <a:solidFill>
                <a:schemeClr val="accent1">
                  <a:lumMod val="75000"/>
                </a:schemeClr>
              </a:solidFill>
            </a:endParaRP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78117"/>
            <a:ext cx="3657600" cy="171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139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sz="half" idx="1"/>
          </p:nvPr>
        </p:nvSpPr>
        <p:spPr/>
        <p:txBody>
          <a:bodyPr>
            <a:normAutofit fontScale="92500" lnSpcReduction="10000"/>
          </a:bodyPr>
          <a:lstStyle/>
          <a:p>
            <a:pPr marL="457200" lvl="1" indent="0">
              <a:buNone/>
            </a:pPr>
            <a:endParaRPr lang="en-US" sz="2400" dirty="0" smtClean="0">
              <a:solidFill>
                <a:schemeClr val="accent1">
                  <a:lumMod val="75000"/>
                </a:schemeClr>
              </a:solidFill>
            </a:endParaRPr>
          </a:p>
          <a:p>
            <a:pPr lvl="2"/>
            <a:r>
              <a:rPr lang="en-US" dirty="0" smtClean="0">
                <a:solidFill>
                  <a:schemeClr val="accent1">
                    <a:lumMod val="75000"/>
                  </a:schemeClr>
                </a:solidFill>
              </a:rPr>
              <a:t>Use the documentation you gathered at the beginning of all this to populate the information fields in the wizard. </a:t>
            </a:r>
          </a:p>
          <a:p>
            <a:pPr lvl="2"/>
            <a:r>
              <a:rPr lang="en-US" dirty="0" smtClean="0">
                <a:solidFill>
                  <a:schemeClr val="accent1">
                    <a:lumMod val="75000"/>
                  </a:schemeClr>
                </a:solidFill>
              </a:rPr>
              <a:t>When you get to step 6/7, only clone listeners that existed in both test and production prior to cloning. Uncheck any you don’t need.</a:t>
            </a:r>
            <a:endParaRPr lang="en-US" dirty="0">
              <a:solidFill>
                <a:schemeClr val="accent1">
                  <a:lumMod val="75000"/>
                </a:schemeClr>
              </a:solidFill>
            </a:endParaRP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sp>
        <p:nvSpPr>
          <p:cNvPr id="3" name="Content Placeholder 2"/>
          <p:cNvSpPr>
            <a:spLocks noGrp="1"/>
          </p:cNvSpPr>
          <p:nvPr>
            <p:ph sz="half" idx="2"/>
          </p:nvPr>
        </p:nvSpPr>
        <p:spPr/>
        <p:txBody>
          <a:bodyPr>
            <a:normAutofit fontScale="92500" lnSpcReduction="10000"/>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09800"/>
            <a:ext cx="325670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566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marL="457200" lvl="1" indent="0">
              <a:buNone/>
            </a:pPr>
            <a:endParaRPr lang="en-US" sz="2400" dirty="0" smtClean="0">
              <a:solidFill>
                <a:schemeClr val="accent1">
                  <a:lumMod val="75000"/>
                </a:schemeClr>
              </a:solidFill>
            </a:endParaRPr>
          </a:p>
          <a:p>
            <a:pPr lvl="2"/>
            <a:r>
              <a:rPr lang="en-US" dirty="0" smtClean="0">
                <a:solidFill>
                  <a:schemeClr val="accent1">
                    <a:lumMod val="75000"/>
                  </a:schemeClr>
                </a:solidFill>
              </a:rPr>
              <a:t>You’ll have an opportunity to review your info at the end</a:t>
            </a:r>
          </a:p>
          <a:p>
            <a:pPr lvl="2"/>
            <a:r>
              <a:rPr lang="en-US" dirty="0" smtClean="0">
                <a:solidFill>
                  <a:schemeClr val="accent1">
                    <a:lumMod val="75000"/>
                  </a:schemeClr>
                </a:solidFill>
              </a:rPr>
              <a:t>If everything looks good click “Install”</a:t>
            </a:r>
          </a:p>
          <a:p>
            <a:pPr lvl="2"/>
            <a:r>
              <a:rPr lang="en-US" dirty="0" smtClean="0">
                <a:solidFill>
                  <a:schemeClr val="accent1">
                    <a:lumMod val="75000"/>
                  </a:schemeClr>
                </a:solidFill>
              </a:rPr>
              <a:t>Hopefully you’ll see:</a:t>
            </a:r>
            <a:endParaRPr lang="en-US" dirty="0">
              <a:solidFill>
                <a:schemeClr val="accent1">
                  <a:lumMod val="75000"/>
                </a:schemeClr>
              </a:solidFill>
            </a:endParaRP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14800"/>
            <a:ext cx="434003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911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marL="457200" lvl="1" indent="0">
              <a:buNone/>
            </a:pPr>
            <a:endParaRPr lang="en-US" sz="2400" dirty="0" smtClean="0">
              <a:solidFill>
                <a:schemeClr val="accent1">
                  <a:lumMod val="75000"/>
                </a:schemeClr>
              </a:solidFill>
            </a:endParaRPr>
          </a:p>
          <a:p>
            <a:pPr lvl="2"/>
            <a:r>
              <a:rPr lang="en-US" dirty="0">
                <a:solidFill>
                  <a:schemeClr val="accent1">
                    <a:lumMod val="75000"/>
                  </a:schemeClr>
                </a:solidFill>
              </a:rPr>
              <a:t>Note: if the following message box appears at any point, choose “No”.</a:t>
            </a: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940050"/>
            <a:ext cx="4320516"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870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marL="457200" lvl="1" indent="0">
              <a:buNone/>
            </a:pPr>
            <a:endParaRPr lang="en-US" sz="2400" dirty="0" smtClean="0">
              <a:solidFill>
                <a:schemeClr val="accent1">
                  <a:lumMod val="75000"/>
                </a:schemeClr>
              </a:solidFill>
            </a:endParaRPr>
          </a:p>
          <a:p>
            <a:pPr marL="914400" lvl="2" indent="0">
              <a:buNone/>
            </a:pPr>
            <a:r>
              <a:rPr lang="en-US" dirty="0" smtClean="0">
                <a:solidFill>
                  <a:schemeClr val="accent1">
                    <a:lumMod val="75000"/>
                  </a:schemeClr>
                </a:solidFill>
              </a:rPr>
              <a:t>Listeners in test that weren’t in production?</a:t>
            </a:r>
          </a:p>
          <a:p>
            <a:pPr marL="914400" lvl="2" indent="0">
              <a:buNone/>
            </a:pPr>
            <a:r>
              <a:rPr lang="en-US" dirty="0" smtClean="0">
                <a:solidFill>
                  <a:schemeClr val="accent1">
                    <a:lumMod val="75000"/>
                  </a:schemeClr>
                </a:solidFill>
              </a:rPr>
              <a:t>Right click test &gt; Add New Listener</a:t>
            </a:r>
            <a:endParaRPr lang="en-US" dirty="0">
              <a:solidFill>
                <a:schemeClr val="accent1">
                  <a:lumMod val="75000"/>
                </a:schemeClr>
              </a:solidFill>
            </a:endParaRP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2996449"/>
            <a:ext cx="2652712" cy="276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What We’ll Be Focusing 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3036855"/>
              </p:ext>
            </p:extLst>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0253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marL="457200" lvl="1" indent="0">
              <a:buNone/>
            </a:pPr>
            <a:endParaRPr lang="en-US" sz="2400" dirty="0" smtClean="0">
              <a:solidFill>
                <a:schemeClr val="accent1">
                  <a:lumMod val="75000"/>
                </a:schemeClr>
              </a:solidFill>
            </a:endParaRPr>
          </a:p>
          <a:p>
            <a:pPr lvl="2"/>
            <a:r>
              <a:rPr lang="en-US" dirty="0" smtClean="0">
                <a:solidFill>
                  <a:schemeClr val="accent1">
                    <a:lumMod val="75000"/>
                  </a:schemeClr>
                </a:solidFill>
              </a:rPr>
              <a:t>Select a role for the listener: </a:t>
            </a:r>
            <a:endParaRPr lang="en-US" dirty="0">
              <a:solidFill>
                <a:schemeClr val="accent1">
                  <a:lumMod val="75000"/>
                </a:schemeClr>
              </a:solidFill>
            </a:endParaRP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71800"/>
            <a:ext cx="3084899"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711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Autofit/>
          </a:bodyPr>
          <a:lstStyle/>
          <a:p>
            <a:pPr marL="457200" lvl="1" indent="0">
              <a:buNone/>
            </a:pPr>
            <a:endParaRPr lang="en-US" sz="2400" dirty="0" smtClean="0">
              <a:solidFill>
                <a:schemeClr val="accent1">
                  <a:lumMod val="75000"/>
                </a:schemeClr>
              </a:solidFill>
            </a:endParaRPr>
          </a:p>
          <a:p>
            <a:pPr lvl="2"/>
            <a:r>
              <a:rPr lang="en-US" sz="2800" dirty="0" smtClean="0">
                <a:solidFill>
                  <a:schemeClr val="accent1">
                    <a:lumMod val="75000"/>
                  </a:schemeClr>
                </a:solidFill>
              </a:rPr>
              <a:t>Provide listener info</a:t>
            </a:r>
          </a:p>
          <a:p>
            <a:pPr lvl="2"/>
            <a:endParaRPr lang="en-US" sz="2800" dirty="0">
              <a:solidFill>
                <a:schemeClr val="accent1">
                  <a:lumMod val="75000"/>
                </a:schemeClr>
              </a:solidFill>
            </a:endParaRPr>
          </a:p>
          <a:p>
            <a:pPr lvl="2"/>
            <a:endParaRPr lang="en-US" sz="2800" dirty="0" smtClean="0">
              <a:solidFill>
                <a:schemeClr val="accent1">
                  <a:lumMod val="75000"/>
                </a:schemeClr>
              </a:solidFill>
            </a:endParaRPr>
          </a:p>
          <a:p>
            <a:pPr lvl="2"/>
            <a:r>
              <a:rPr lang="en-US" sz="2800" dirty="0">
                <a:solidFill>
                  <a:schemeClr val="accent1">
                    <a:lumMod val="75000"/>
                  </a:schemeClr>
                </a:solidFill>
              </a:rPr>
              <a:t>When the “DMI components to install” message box pops up click OK</a:t>
            </a:r>
            <a:r>
              <a:rPr lang="en-US" sz="2800" dirty="0" smtClean="0">
                <a:solidFill>
                  <a:schemeClr val="accent1">
                    <a:lumMod val="75000"/>
                  </a:schemeClr>
                </a:solidFill>
              </a:rPr>
              <a:t>.</a:t>
            </a:r>
          </a:p>
          <a:p>
            <a:pPr lvl="3"/>
            <a:r>
              <a:rPr lang="en-US" sz="2400" dirty="0" smtClean="0">
                <a:solidFill>
                  <a:schemeClr val="accent1">
                    <a:lumMod val="75000"/>
                  </a:schemeClr>
                </a:solidFill>
              </a:rPr>
              <a:t>The installation of these components can take 15+ minutes</a:t>
            </a:r>
          </a:p>
          <a:p>
            <a:pPr lvl="2"/>
            <a:endParaRPr lang="en-US" dirty="0">
              <a:solidFill>
                <a:schemeClr val="accent1">
                  <a:lumMod val="75000"/>
                </a:schemeClr>
              </a:solidFill>
            </a:endParaRP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spTree>
    <p:extLst>
      <p:ext uri="{BB962C8B-B14F-4D97-AF65-F5344CB8AC3E}">
        <p14:creationId xmlns:p14="http://schemas.microsoft.com/office/powerpoint/2010/main" val="1781499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sz="half" idx="1"/>
          </p:nvPr>
        </p:nvSpPr>
        <p:spPr/>
        <p:txBody>
          <a:bodyPr>
            <a:normAutofit/>
          </a:bodyPr>
          <a:lstStyle/>
          <a:p>
            <a:pPr lvl="2"/>
            <a:endParaRPr lang="en-US" dirty="0">
              <a:solidFill>
                <a:schemeClr val="accent1">
                  <a:lumMod val="75000"/>
                </a:schemeClr>
              </a:solidFill>
            </a:endParaRP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sp>
        <p:nvSpPr>
          <p:cNvPr id="4" name="Content Placeholder 3"/>
          <p:cNvSpPr>
            <a:spLocks noGrp="1"/>
          </p:cNvSpPr>
          <p:nvPr>
            <p:ph sz="half" idx="2"/>
          </p:nvPr>
        </p:nvSpPr>
        <p:spPr/>
        <p:txBody>
          <a:bodyPr>
            <a:noAutofit/>
          </a:bodyPr>
          <a:lstStyle/>
          <a:p>
            <a:pPr marL="342900" lvl="3" indent="-342900">
              <a:buFont typeface="Arial" pitchFamily="34" charset="0"/>
              <a:buChar char="•"/>
            </a:pPr>
            <a:r>
              <a:rPr lang="en-US" sz="2400" dirty="0">
                <a:solidFill>
                  <a:schemeClr val="accent1">
                    <a:lumMod val="75000"/>
                  </a:schemeClr>
                </a:solidFill>
              </a:rPr>
              <a:t>Click OK.</a:t>
            </a:r>
          </a:p>
          <a:p>
            <a:pPr marL="342900" lvl="3" indent="-342900">
              <a:buFont typeface="Arial" pitchFamily="34" charset="0"/>
              <a:buChar char="•"/>
            </a:pPr>
            <a:r>
              <a:rPr lang="en-US" sz="2400" dirty="0">
                <a:solidFill>
                  <a:schemeClr val="accent1">
                    <a:lumMod val="75000"/>
                  </a:schemeClr>
                </a:solidFill>
              </a:rPr>
              <a:t>Right-click the test environment in SA Valet.</a:t>
            </a:r>
          </a:p>
          <a:p>
            <a:pPr marL="342900" lvl="3" indent="-342900">
              <a:buFont typeface="Arial" pitchFamily="34" charset="0"/>
              <a:buChar char="•"/>
            </a:pPr>
            <a:r>
              <a:rPr lang="en-US" sz="2400" dirty="0">
                <a:solidFill>
                  <a:schemeClr val="accent1">
                    <a:lumMod val="75000"/>
                  </a:schemeClr>
                </a:solidFill>
              </a:rPr>
              <a:t>Select Manage DMI Updates.</a:t>
            </a:r>
          </a:p>
          <a:p>
            <a:pPr marL="342900" lvl="3" indent="-342900">
              <a:buFont typeface="Arial" pitchFamily="34" charset="0"/>
              <a:buChar char="•"/>
            </a:pPr>
            <a:r>
              <a:rPr lang="en-US" sz="2400" dirty="0">
                <a:solidFill>
                  <a:schemeClr val="accent1">
                    <a:lumMod val="75000"/>
                  </a:schemeClr>
                </a:solidFill>
              </a:rPr>
              <a:t>Click the Installed tab.</a:t>
            </a:r>
          </a:p>
          <a:p>
            <a:r>
              <a:rPr lang="en-US" sz="2400" dirty="0">
                <a:solidFill>
                  <a:schemeClr val="accent1">
                    <a:lumMod val="75000"/>
                  </a:schemeClr>
                </a:solidFill>
              </a:rPr>
              <a:t>Ensure the Post-Install steps are marked “Completed”. </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406310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13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1"/>
          </p:nvPr>
        </p:nvSpPr>
        <p:spPr/>
        <p:txBody>
          <a:bodyPr>
            <a:normAutofit/>
          </a:bodyPr>
          <a:lstStyle/>
          <a:p>
            <a:pPr marL="914400" lvl="2" indent="0">
              <a:buNone/>
            </a:pPr>
            <a:r>
              <a:rPr lang="en-US" sz="3000" dirty="0" smtClean="0">
                <a:solidFill>
                  <a:schemeClr val="accent1">
                    <a:lumMod val="75000"/>
                  </a:schemeClr>
                </a:solidFill>
              </a:rPr>
              <a:t>Double </a:t>
            </a:r>
            <a:r>
              <a:rPr lang="en-US" sz="3000" dirty="0">
                <a:solidFill>
                  <a:schemeClr val="accent1">
                    <a:lumMod val="75000"/>
                  </a:schemeClr>
                </a:solidFill>
              </a:rPr>
              <a:t>click each listener in the environment, to open the Listener Properties, and toggle on Automatic Startup. </a:t>
            </a:r>
          </a:p>
          <a:p>
            <a:pPr marL="914400" lvl="2" indent="0">
              <a:buNone/>
            </a:pPr>
            <a:endParaRPr lang="en-US" dirty="0">
              <a:solidFill>
                <a:schemeClr val="accent1">
                  <a:lumMod val="75000"/>
                </a:schemeClr>
              </a:solidFill>
            </a:endParaRP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pic>
        <p:nvPicPr>
          <p:cNvPr id="4" name="Picture 3"/>
          <p:cNvPicPr/>
          <p:nvPr/>
        </p:nvPicPr>
        <p:blipFill>
          <a:blip r:embed="rId2"/>
          <a:stretch>
            <a:fillRect/>
          </a:stretch>
        </p:blipFill>
        <p:spPr>
          <a:xfrm>
            <a:off x="3352800" y="3048000"/>
            <a:ext cx="2525524" cy="2667000"/>
          </a:xfrm>
          <a:prstGeom prst="rect">
            <a:avLst/>
          </a:prstGeom>
        </p:spPr>
      </p:pic>
    </p:spTree>
    <p:extLst>
      <p:ext uri="{BB962C8B-B14F-4D97-AF65-F5344CB8AC3E}">
        <p14:creationId xmlns:p14="http://schemas.microsoft.com/office/powerpoint/2010/main" val="608286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4294967295"/>
          </p:nvPr>
        </p:nvSpPr>
        <p:spPr>
          <a:xfrm>
            <a:off x="0" y="1600200"/>
            <a:ext cx="8229600" cy="4343400"/>
          </a:xfrm>
        </p:spPr>
        <p:txBody>
          <a:bodyPr>
            <a:noAutofit/>
          </a:bodyPr>
          <a:lstStyle/>
          <a:p>
            <a:pPr marL="914400" lvl="2" indent="0">
              <a:buNone/>
            </a:pPr>
            <a:endParaRPr lang="en-US" dirty="0">
              <a:solidFill>
                <a:schemeClr val="accent1">
                  <a:lumMod val="75000"/>
                </a:schemeClr>
              </a:solidFill>
            </a:endParaRPr>
          </a:p>
          <a:p>
            <a:pPr lvl="2"/>
            <a:r>
              <a:rPr lang="en-US" sz="1800" dirty="0">
                <a:solidFill>
                  <a:schemeClr val="accent1">
                    <a:lumMod val="75000"/>
                  </a:schemeClr>
                </a:solidFill>
              </a:rPr>
              <a:t>Even if we don’t want the listeners to automatically start, they still need to be toggled on and saved at least once, which writes the listener name into the dmi.ini file.</a:t>
            </a:r>
          </a:p>
          <a:p>
            <a:pPr lvl="2"/>
            <a:r>
              <a:rPr lang="en-US" sz="1800" dirty="0">
                <a:solidFill>
                  <a:srgbClr val="FF0000"/>
                </a:solidFill>
              </a:rPr>
              <a:t>If you don’t want the </a:t>
            </a:r>
            <a:r>
              <a:rPr lang="en-US" sz="1800" dirty="0" err="1">
                <a:solidFill>
                  <a:srgbClr val="FF0000"/>
                </a:solidFill>
              </a:rPr>
              <a:t>datatel</a:t>
            </a:r>
            <a:r>
              <a:rPr lang="en-US" sz="1800" dirty="0">
                <a:solidFill>
                  <a:srgbClr val="FF0000"/>
                </a:solidFill>
              </a:rPr>
              <a:t> password to show up in plain text when a Unix </a:t>
            </a:r>
            <a:r>
              <a:rPr lang="en-US" sz="1800" dirty="0" err="1">
                <a:solidFill>
                  <a:srgbClr val="FF0000"/>
                </a:solidFill>
              </a:rPr>
              <a:t>ps</a:t>
            </a:r>
            <a:r>
              <a:rPr lang="en-US" sz="1800" dirty="0">
                <a:solidFill>
                  <a:srgbClr val="FF0000"/>
                </a:solidFill>
              </a:rPr>
              <a:t> command is run (</a:t>
            </a:r>
            <a:r>
              <a:rPr lang="en-US" sz="1800" dirty="0" err="1">
                <a:solidFill>
                  <a:srgbClr val="FF0000"/>
                </a:solidFill>
              </a:rPr>
              <a:t>ps</a:t>
            </a:r>
            <a:r>
              <a:rPr lang="en-US" sz="1800" dirty="0">
                <a:solidFill>
                  <a:srgbClr val="FF0000"/>
                </a:solidFill>
              </a:rPr>
              <a:t> –</a:t>
            </a:r>
            <a:r>
              <a:rPr lang="en-US" sz="1800" dirty="0" err="1">
                <a:solidFill>
                  <a:srgbClr val="FF0000"/>
                </a:solidFill>
              </a:rPr>
              <a:t>ef</a:t>
            </a:r>
            <a:r>
              <a:rPr lang="en-US" sz="1800" dirty="0">
                <a:solidFill>
                  <a:srgbClr val="FF0000"/>
                </a:solidFill>
              </a:rPr>
              <a:t> | </a:t>
            </a:r>
            <a:r>
              <a:rPr lang="en-US" sz="1800" dirty="0" err="1">
                <a:solidFill>
                  <a:srgbClr val="FF0000"/>
                </a:solidFill>
              </a:rPr>
              <a:t>grep</a:t>
            </a:r>
            <a:r>
              <a:rPr lang="en-US" sz="1800" dirty="0">
                <a:solidFill>
                  <a:srgbClr val="FF0000"/>
                </a:solidFill>
              </a:rPr>
              <a:t> </a:t>
            </a:r>
            <a:r>
              <a:rPr lang="en-US" sz="1800" dirty="0" err="1">
                <a:solidFill>
                  <a:srgbClr val="FF0000"/>
                </a:solidFill>
              </a:rPr>
              <a:t>datatel</a:t>
            </a:r>
            <a:r>
              <a:rPr lang="en-US" sz="1800" dirty="0">
                <a:solidFill>
                  <a:srgbClr val="FF0000"/>
                </a:solidFill>
              </a:rPr>
              <a:t>) I would suggest keeping automatic startup checked. If you check it, start it, then remove the automatic startup the password will be hidden until the next time the listener is started. </a:t>
            </a:r>
          </a:p>
          <a:p>
            <a:pPr lvl="3"/>
            <a:r>
              <a:rPr lang="en-US" sz="1400" dirty="0">
                <a:solidFill>
                  <a:srgbClr val="FF0000"/>
                </a:solidFill>
              </a:rPr>
              <a:t>Starting the listener with this box unchecked leaves the password visible.</a:t>
            </a:r>
          </a:p>
          <a:p>
            <a:pPr lvl="2"/>
            <a:r>
              <a:rPr lang="en-US" sz="1800" dirty="0">
                <a:solidFill>
                  <a:schemeClr val="accent1">
                    <a:lumMod val="75000"/>
                  </a:schemeClr>
                </a:solidFill>
              </a:rPr>
              <a:t>Set the Registry Server setting on the DB_LISTENER, APP_LISTENER, and each </a:t>
            </a:r>
            <a:r>
              <a:rPr lang="en-US" sz="1800" dirty="0" err="1">
                <a:solidFill>
                  <a:schemeClr val="accent1">
                    <a:lumMod val="75000"/>
                  </a:schemeClr>
                </a:solidFill>
              </a:rPr>
              <a:t>Webadvisor</a:t>
            </a:r>
            <a:r>
              <a:rPr lang="en-US" sz="1800" dirty="0">
                <a:solidFill>
                  <a:schemeClr val="accent1">
                    <a:lumMod val="75000"/>
                  </a:schemeClr>
                </a:solidFill>
              </a:rPr>
              <a:t> listener (svr02, svr03, and svr04) to “</a:t>
            </a:r>
            <a:r>
              <a:rPr lang="en-US" sz="1800" dirty="0" err="1">
                <a:solidFill>
                  <a:schemeClr val="accent1">
                    <a:lumMod val="75000"/>
                  </a:schemeClr>
                </a:solidFill>
              </a:rPr>
              <a:t>localhost</a:t>
            </a:r>
            <a:r>
              <a:rPr lang="en-US" sz="1800" dirty="0" smtClean="0">
                <a:solidFill>
                  <a:schemeClr val="accent1">
                    <a:lumMod val="75000"/>
                  </a:schemeClr>
                </a:solidFill>
              </a:rPr>
              <a:t>”.</a:t>
            </a:r>
            <a:endParaRPr lang="en-US" sz="1800" dirty="0">
              <a:solidFill>
                <a:schemeClr val="accent1">
                  <a:lumMod val="75000"/>
                </a:schemeClr>
              </a:solidFill>
            </a:endParaRPr>
          </a:p>
          <a:p>
            <a:pPr lvl="2"/>
            <a:r>
              <a:rPr lang="en-US" sz="1800" dirty="0">
                <a:solidFill>
                  <a:schemeClr val="accent1">
                    <a:lumMod val="75000"/>
                  </a:schemeClr>
                </a:solidFill>
              </a:rPr>
              <a:t>R18 Cloning Process step 2.5.1.12 </a:t>
            </a:r>
            <a:r>
              <a:rPr lang="en-US" sz="1800" dirty="0" smtClean="0">
                <a:solidFill>
                  <a:schemeClr val="accent1">
                    <a:lumMod val="75000"/>
                  </a:schemeClr>
                </a:solidFill>
              </a:rPr>
              <a:t>has info on </a:t>
            </a:r>
            <a:r>
              <a:rPr lang="en-US" sz="1800" dirty="0">
                <a:solidFill>
                  <a:schemeClr val="accent1">
                    <a:lumMod val="75000"/>
                  </a:schemeClr>
                </a:solidFill>
              </a:rPr>
              <a:t>Restore UI4.x Windows Registry Parameters </a:t>
            </a:r>
          </a:p>
          <a:p>
            <a:pPr marL="914400" lvl="2" indent="0">
              <a:buNone/>
            </a:pPr>
            <a:endParaRPr lang="en-US" dirty="0">
              <a:solidFill>
                <a:schemeClr val="accent1">
                  <a:lumMod val="75000"/>
                </a:schemeClr>
              </a:solidFill>
            </a:endParaRPr>
          </a:p>
          <a:p>
            <a:pPr marL="914400" lvl="2" indent="0">
              <a:buNone/>
            </a:pPr>
            <a:endParaRPr lang="en-US"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spTree>
    <p:extLst>
      <p:ext uri="{BB962C8B-B14F-4D97-AF65-F5344CB8AC3E}">
        <p14:creationId xmlns:p14="http://schemas.microsoft.com/office/powerpoint/2010/main" val="2795382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4294967295"/>
          </p:nvPr>
        </p:nvSpPr>
        <p:spPr>
          <a:xfrm>
            <a:off x="0" y="1600200"/>
            <a:ext cx="8229600" cy="4343400"/>
          </a:xfrm>
        </p:spPr>
        <p:txBody>
          <a:bodyPr>
            <a:noAutofit/>
          </a:bodyPr>
          <a:lstStyle/>
          <a:p>
            <a:pPr lvl="2"/>
            <a:r>
              <a:rPr lang="en-US" sz="2800" dirty="0" smtClean="0">
                <a:solidFill>
                  <a:schemeClr val="accent1">
                    <a:lumMod val="75000"/>
                  </a:schemeClr>
                </a:solidFill>
              </a:rPr>
              <a:t>Set up LDAP</a:t>
            </a:r>
          </a:p>
          <a:p>
            <a:pPr lvl="3"/>
            <a:r>
              <a:rPr lang="en-US" sz="2400" dirty="0" smtClean="0">
                <a:solidFill>
                  <a:schemeClr val="accent1">
                    <a:lumMod val="75000"/>
                  </a:schemeClr>
                </a:solidFill>
              </a:rPr>
              <a:t>Start the app listener</a:t>
            </a:r>
          </a:p>
          <a:p>
            <a:pPr lvl="3"/>
            <a:r>
              <a:rPr lang="en-US" sz="2400" dirty="0">
                <a:solidFill>
                  <a:schemeClr val="accent1">
                    <a:lumMod val="75000"/>
                  </a:schemeClr>
                </a:solidFill>
              </a:rPr>
              <a:t>Right-click the Directory Servers folder, choose Create LDAP Server </a:t>
            </a:r>
            <a:endParaRPr lang="en-US" sz="2400" dirty="0" smtClean="0">
              <a:solidFill>
                <a:schemeClr val="accent1">
                  <a:lumMod val="75000"/>
                </a:schemeClr>
              </a:solidFill>
            </a:endParaRPr>
          </a:p>
          <a:p>
            <a:pPr lvl="3"/>
            <a:r>
              <a:rPr lang="en-US" sz="2400" dirty="0" smtClean="0">
                <a:solidFill>
                  <a:schemeClr val="accent1">
                    <a:lumMod val="75000"/>
                  </a:schemeClr>
                </a:solidFill>
              </a:rPr>
              <a:t>Input settings and </a:t>
            </a:r>
            <a:r>
              <a:rPr lang="en-US" sz="2400" dirty="0" err="1" smtClean="0">
                <a:solidFill>
                  <a:schemeClr val="accent1">
                    <a:lumMod val="75000"/>
                  </a:schemeClr>
                </a:solidFill>
              </a:rPr>
              <a:t>priveleged</a:t>
            </a:r>
            <a:r>
              <a:rPr lang="en-US" sz="2400" dirty="0" smtClean="0">
                <a:solidFill>
                  <a:schemeClr val="accent1">
                    <a:lumMod val="75000"/>
                  </a:schemeClr>
                </a:solidFill>
              </a:rPr>
              <a:t> user password</a:t>
            </a:r>
          </a:p>
          <a:p>
            <a:pPr lvl="3"/>
            <a:r>
              <a:rPr lang="en-US" sz="2400" dirty="0" smtClean="0">
                <a:solidFill>
                  <a:schemeClr val="accent1">
                    <a:lumMod val="75000"/>
                  </a:schemeClr>
                </a:solidFill>
              </a:rPr>
              <a:t>Test authentication</a:t>
            </a:r>
          </a:p>
          <a:p>
            <a:pPr lvl="2"/>
            <a:r>
              <a:rPr lang="en-US" sz="2800" dirty="0" smtClean="0">
                <a:solidFill>
                  <a:schemeClr val="accent1">
                    <a:lumMod val="75000"/>
                  </a:schemeClr>
                </a:solidFill>
              </a:rPr>
              <a:t>Create LDAP and REGISTRY authentication providers</a:t>
            </a:r>
          </a:p>
          <a:p>
            <a:pPr lvl="2"/>
            <a:r>
              <a:rPr lang="en-US" sz="2800" dirty="0" smtClean="0">
                <a:solidFill>
                  <a:schemeClr val="accent1">
                    <a:lumMod val="75000"/>
                  </a:schemeClr>
                </a:solidFill>
              </a:rPr>
              <a:t>Manage LDAP Mappings</a:t>
            </a:r>
            <a:endParaRPr lang="en-US" sz="2800" dirty="0">
              <a:solidFill>
                <a:schemeClr val="accent1">
                  <a:lumMod val="75000"/>
                </a:schemeClr>
              </a:solidFill>
            </a:endParaRPr>
          </a:p>
          <a:p>
            <a:pPr marL="914400" lvl="2" indent="0">
              <a:buNone/>
            </a:pP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spTree>
    <p:extLst>
      <p:ext uri="{BB962C8B-B14F-4D97-AF65-F5344CB8AC3E}">
        <p14:creationId xmlns:p14="http://schemas.microsoft.com/office/powerpoint/2010/main" val="29118111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(Clone Production)</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7" name="Content Placeholder 6"/>
          <p:cNvSpPr>
            <a:spLocks noGrp="1"/>
          </p:cNvSpPr>
          <p:nvPr>
            <p:ph idx="4294967295"/>
          </p:nvPr>
        </p:nvSpPr>
        <p:spPr>
          <a:xfrm>
            <a:off x="0" y="1600200"/>
            <a:ext cx="8229600" cy="4343400"/>
          </a:xfrm>
        </p:spPr>
        <p:txBody>
          <a:bodyPr>
            <a:noAutofit/>
          </a:bodyPr>
          <a:lstStyle/>
          <a:p>
            <a:pPr lvl="2"/>
            <a:r>
              <a:rPr lang="en-US" sz="2800" dirty="0" smtClean="0">
                <a:solidFill>
                  <a:schemeClr val="accent1">
                    <a:lumMod val="75000"/>
                  </a:schemeClr>
                </a:solidFill>
              </a:rPr>
              <a:t>Set up Web Server connections for </a:t>
            </a:r>
            <a:r>
              <a:rPr lang="en-US" sz="2800" dirty="0" err="1" smtClean="0">
                <a:solidFill>
                  <a:schemeClr val="accent1">
                    <a:lumMod val="75000"/>
                  </a:schemeClr>
                </a:solidFill>
              </a:rPr>
              <a:t>WebAdvisor</a:t>
            </a:r>
            <a:endParaRPr lang="en-US" sz="2800" dirty="0" smtClean="0">
              <a:solidFill>
                <a:schemeClr val="accent1">
                  <a:lumMod val="75000"/>
                </a:schemeClr>
              </a:solidFill>
            </a:endParaRPr>
          </a:p>
          <a:p>
            <a:pPr lvl="2"/>
            <a:r>
              <a:rPr lang="en-US" sz="2800" dirty="0" smtClean="0">
                <a:solidFill>
                  <a:schemeClr val="accent1">
                    <a:lumMod val="75000"/>
                  </a:schemeClr>
                </a:solidFill>
              </a:rPr>
              <a:t>Stop/Start all listeners</a:t>
            </a:r>
          </a:p>
          <a:p>
            <a:pPr lvl="2"/>
            <a:r>
              <a:rPr lang="en-US" sz="2800" dirty="0" smtClean="0">
                <a:solidFill>
                  <a:schemeClr val="accent1">
                    <a:lumMod val="75000"/>
                  </a:schemeClr>
                </a:solidFill>
              </a:rPr>
              <a:t>Re-enable “test” on your web server for access to UI.</a:t>
            </a:r>
          </a:p>
          <a:p>
            <a:pPr lvl="3"/>
            <a:r>
              <a:rPr lang="en-US" dirty="0" smtClean="0">
                <a:solidFill>
                  <a:srgbClr val="FF0000"/>
                </a:solidFill>
              </a:rPr>
              <a:t>Get to the cleanup portion of things immediately. After UI is enabled you have the potential for big problems until BECU is run. **SQLENVINIT command in your login paragraph***</a:t>
            </a:r>
          </a:p>
          <a:p>
            <a:pPr lvl="3"/>
            <a:r>
              <a:rPr lang="en-US" dirty="0" smtClean="0">
                <a:solidFill>
                  <a:schemeClr val="accent1">
                    <a:lumMod val="75000"/>
                  </a:schemeClr>
                </a:solidFill>
              </a:rPr>
              <a:t>Or you could edit your “test” login paragraph with a text editor before re-enabling your web server, which might not be a horrible idea.</a:t>
            </a:r>
            <a:endParaRPr lang="en-US" dirty="0">
              <a:solidFill>
                <a:schemeClr val="accent1">
                  <a:lumMod val="75000"/>
                </a:schemeClr>
              </a:solidFill>
            </a:endParaRPr>
          </a:p>
        </p:txBody>
      </p:sp>
    </p:spTree>
    <p:extLst>
      <p:ext uri="{BB962C8B-B14F-4D97-AF65-F5344CB8AC3E}">
        <p14:creationId xmlns:p14="http://schemas.microsoft.com/office/powerpoint/2010/main" val="30162245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(Cleanup)</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pic>
        <p:nvPicPr>
          <p:cNvPr id="32770" name="Picture 2" descr="C:\Users\bljenkins1\AppData\Local\Microsoft\Windows\Temporary Internet Files\Content.IE5\PU5D6PYA\MP900302884[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810256" y="19431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153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(Cleanup)</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4" name="Content Placeholder 3"/>
          <p:cNvSpPr>
            <a:spLocks noGrp="1"/>
          </p:cNvSpPr>
          <p:nvPr>
            <p:ph idx="1"/>
          </p:nvPr>
        </p:nvSpPr>
        <p:spPr/>
        <p:txBody>
          <a:bodyPr/>
          <a:lstStyle/>
          <a:p>
            <a:r>
              <a:rPr lang="en-US" dirty="0" smtClean="0">
                <a:solidFill>
                  <a:schemeClr val="accent1">
                    <a:lumMod val="75000"/>
                  </a:schemeClr>
                </a:solidFill>
              </a:rPr>
              <a:t>Enable BECU access in </a:t>
            </a:r>
            <a:r>
              <a:rPr lang="en-US" b="1" u="sng" dirty="0" smtClean="0">
                <a:solidFill>
                  <a:schemeClr val="accent1">
                    <a:lumMod val="75000"/>
                  </a:schemeClr>
                </a:solidFill>
              </a:rPr>
              <a:t>TEST</a:t>
            </a:r>
          </a:p>
          <a:p>
            <a:pPr lvl="1"/>
            <a:r>
              <a:rPr lang="en-US" dirty="0">
                <a:solidFill>
                  <a:schemeClr val="accent1">
                    <a:lumMod val="75000"/>
                  </a:schemeClr>
                </a:solidFill>
              </a:rPr>
              <a:t>Log </a:t>
            </a:r>
            <a:r>
              <a:rPr lang="en-US" dirty="0" smtClean="0">
                <a:solidFill>
                  <a:schemeClr val="accent1">
                    <a:lumMod val="75000"/>
                  </a:schemeClr>
                </a:solidFill>
              </a:rPr>
              <a:t>in to the test UI as </a:t>
            </a:r>
            <a:r>
              <a:rPr lang="en-US" dirty="0" err="1" smtClean="0">
                <a:solidFill>
                  <a:schemeClr val="accent1">
                    <a:lumMod val="75000"/>
                  </a:schemeClr>
                </a:solidFill>
              </a:rPr>
              <a:t>Datatel</a:t>
            </a:r>
            <a:endParaRPr lang="en-US" dirty="0" smtClean="0">
              <a:solidFill>
                <a:schemeClr val="accent1">
                  <a:lumMod val="75000"/>
                </a:schemeClr>
              </a:solidFill>
            </a:endParaRPr>
          </a:p>
          <a:p>
            <a:pPr lvl="1"/>
            <a:r>
              <a:rPr lang="en-US" dirty="0" smtClean="0">
                <a:solidFill>
                  <a:schemeClr val="accent1">
                    <a:lumMod val="75000"/>
                  </a:schemeClr>
                </a:solidFill>
              </a:rPr>
              <a:t>SOD &gt; </a:t>
            </a:r>
            <a:r>
              <a:rPr lang="en-US" dirty="0" err="1" smtClean="0">
                <a:solidFill>
                  <a:schemeClr val="accent1">
                    <a:lumMod val="75000"/>
                  </a:schemeClr>
                </a:solidFill>
              </a:rPr>
              <a:t>datatel</a:t>
            </a:r>
            <a:r>
              <a:rPr lang="en-US" dirty="0" smtClean="0">
                <a:solidFill>
                  <a:schemeClr val="accent1">
                    <a:lumMod val="75000"/>
                  </a:schemeClr>
                </a:solidFill>
              </a:rPr>
              <a:t> &gt; add UT-ADMIN.PRIVILEGED</a:t>
            </a:r>
          </a:p>
          <a:p>
            <a:r>
              <a:rPr lang="en-US" dirty="0" smtClean="0">
                <a:solidFill>
                  <a:schemeClr val="accent1">
                    <a:lumMod val="75000"/>
                  </a:schemeClr>
                </a:solidFill>
              </a:rPr>
              <a:t>Run BECU with Environment </a:t>
            </a:r>
            <a:r>
              <a:rPr lang="en-US" dirty="0">
                <a:solidFill>
                  <a:schemeClr val="accent1">
                    <a:lumMod val="75000"/>
                  </a:schemeClr>
                </a:solidFill>
              </a:rPr>
              <a:t>Cleanup and Update Mode set to “Y</a:t>
            </a:r>
            <a:r>
              <a:rPr lang="en-US" dirty="0" smtClean="0">
                <a:solidFill>
                  <a:schemeClr val="accent1">
                    <a:lumMod val="75000"/>
                  </a:schemeClr>
                </a:solidFill>
              </a:rPr>
              <a:t>”.</a:t>
            </a:r>
          </a:p>
          <a:p>
            <a:r>
              <a:rPr lang="en-US" dirty="0" smtClean="0">
                <a:solidFill>
                  <a:schemeClr val="accent1">
                    <a:lumMod val="75000"/>
                  </a:schemeClr>
                </a:solidFill>
              </a:rPr>
              <a:t>Remove UT-ADMIN.PRIVILEGED security class from the </a:t>
            </a:r>
            <a:r>
              <a:rPr lang="en-US" dirty="0" err="1" smtClean="0">
                <a:solidFill>
                  <a:schemeClr val="accent1">
                    <a:lumMod val="75000"/>
                  </a:schemeClr>
                </a:solidFill>
              </a:rPr>
              <a:t>datatel</a:t>
            </a:r>
            <a:r>
              <a:rPr lang="en-US" dirty="0" smtClean="0">
                <a:solidFill>
                  <a:schemeClr val="accent1">
                    <a:lumMod val="75000"/>
                  </a:schemeClr>
                </a:solidFill>
              </a:rPr>
              <a:t> user </a:t>
            </a:r>
            <a:endParaRPr lang="en-US" dirty="0">
              <a:solidFill>
                <a:schemeClr val="accent1">
                  <a:lumMod val="75000"/>
                </a:schemeClr>
              </a:solidFill>
            </a:endParaRPr>
          </a:p>
        </p:txBody>
      </p:sp>
    </p:spTree>
    <p:extLst>
      <p:ext uri="{BB962C8B-B14F-4D97-AF65-F5344CB8AC3E}">
        <p14:creationId xmlns:p14="http://schemas.microsoft.com/office/powerpoint/2010/main" val="9697186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(Cleanup)</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4" name="Content Placeholder 3"/>
          <p:cNvSpPr>
            <a:spLocks noGrp="1"/>
          </p:cNvSpPr>
          <p:nvPr>
            <p:ph idx="1"/>
          </p:nvPr>
        </p:nvSpPr>
        <p:spPr/>
        <p:txBody>
          <a:bodyPr/>
          <a:lstStyle/>
          <a:p>
            <a:r>
              <a:rPr lang="en-US" dirty="0" smtClean="0">
                <a:solidFill>
                  <a:schemeClr val="accent1">
                    <a:lumMod val="75000"/>
                  </a:schemeClr>
                </a:solidFill>
              </a:rPr>
              <a:t>UWPR &gt; provide server names</a:t>
            </a:r>
          </a:p>
          <a:p>
            <a:pPr lvl="1"/>
            <a:r>
              <a:rPr lang="en-US" dirty="0" smtClean="0">
                <a:solidFill>
                  <a:schemeClr val="accent1">
                    <a:lumMod val="75000"/>
                  </a:schemeClr>
                </a:solidFill>
              </a:rPr>
              <a:t>If it won’t recognize the name use “…” and select from the list.</a:t>
            </a:r>
            <a:endParaRPr lang="en-US" dirty="0">
              <a:solidFill>
                <a:schemeClr val="accent1">
                  <a:lumMod val="75000"/>
                </a:schemeClr>
              </a:solidFill>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328" y="3276600"/>
            <a:ext cx="5240472"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190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Terminology</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6" name="Content Placeholder 5"/>
          <p:cNvSpPr>
            <a:spLocks noGrp="1"/>
          </p:cNvSpPr>
          <p:nvPr>
            <p:ph idx="1"/>
          </p:nvPr>
        </p:nvSpPr>
        <p:spPr/>
        <p:txBody>
          <a:bodyPr/>
          <a:lstStyle/>
          <a:p>
            <a:endParaRPr lang="en-US"/>
          </a:p>
        </p:txBody>
      </p:sp>
      <p:pic>
        <p:nvPicPr>
          <p:cNvPr id="16385" name="Picture 1" descr="C:\Users\bljenkins1\AppData\Local\Microsoft\Windows\Temporary Internet Files\Content.IE5\37R9DXFY\MP9003995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9669" y="1863204"/>
            <a:ext cx="2504661" cy="3131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92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(Cleanup)</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4" name="Content Placeholder 3"/>
          <p:cNvSpPr>
            <a:spLocks noGrp="1"/>
          </p:cNvSpPr>
          <p:nvPr>
            <p:ph idx="1"/>
          </p:nvPr>
        </p:nvSpPr>
        <p:spPr/>
        <p:txBody>
          <a:bodyPr/>
          <a:lstStyle/>
          <a:p>
            <a:pPr lvl="1">
              <a:buFont typeface="Arial" pitchFamily="34" charset="0"/>
              <a:buChar char="•"/>
            </a:pPr>
            <a:r>
              <a:rPr lang="en-US" dirty="0">
                <a:solidFill>
                  <a:schemeClr val="accent1">
                    <a:lumMod val="75000"/>
                  </a:schemeClr>
                </a:solidFill>
              </a:rPr>
              <a:t>At the colon </a:t>
            </a:r>
            <a:r>
              <a:rPr lang="en-US" dirty="0" smtClean="0">
                <a:solidFill>
                  <a:schemeClr val="accent1">
                    <a:lumMod val="75000"/>
                  </a:schemeClr>
                </a:solidFill>
              </a:rPr>
              <a:t>prompt (if using LDAP):</a:t>
            </a:r>
            <a:endParaRPr lang="en-US" dirty="0">
              <a:solidFill>
                <a:schemeClr val="accent1">
                  <a:lumMod val="75000"/>
                </a:schemeClr>
              </a:solidFill>
            </a:endParaRPr>
          </a:p>
          <a:p>
            <a:pPr lvl="2"/>
            <a:r>
              <a:rPr lang="en-US" dirty="0">
                <a:solidFill>
                  <a:schemeClr val="accent1">
                    <a:lumMod val="75000"/>
                  </a:schemeClr>
                </a:solidFill>
              </a:rPr>
              <a:t>SELECT ORG.ENTITY.ENV WITH OEE.DMIDIRSERV EQ </a:t>
            </a:r>
            <a:r>
              <a:rPr lang="en-US" dirty="0" smtClean="0">
                <a:solidFill>
                  <a:schemeClr val="accent1">
                    <a:lumMod val="75000"/>
                  </a:schemeClr>
                </a:solidFill>
              </a:rPr>
              <a:t>‘&lt;&lt;production directory server name&gt;&gt;’</a:t>
            </a:r>
            <a:endParaRPr lang="en-US" dirty="0">
              <a:solidFill>
                <a:schemeClr val="accent1">
                  <a:lumMod val="75000"/>
                </a:schemeClr>
              </a:solidFill>
            </a:endParaRPr>
          </a:p>
          <a:p>
            <a:pPr lvl="2"/>
            <a:r>
              <a:rPr lang="en-US" dirty="0">
                <a:solidFill>
                  <a:schemeClr val="accent1">
                    <a:lumMod val="75000"/>
                  </a:schemeClr>
                </a:solidFill>
              </a:rPr>
              <a:t>MODIFY ORG.ENTITY.ENV OEE.DMIDIRSERV EQ </a:t>
            </a:r>
            <a:r>
              <a:rPr lang="en-US" dirty="0" smtClean="0">
                <a:solidFill>
                  <a:schemeClr val="accent1">
                    <a:lumMod val="75000"/>
                  </a:schemeClr>
                </a:solidFill>
              </a:rPr>
              <a:t>‘&lt;&lt;test directory server name’</a:t>
            </a:r>
          </a:p>
          <a:p>
            <a:pPr lvl="1"/>
            <a:endParaRPr lang="en-US" dirty="0">
              <a:solidFill>
                <a:schemeClr val="accent1">
                  <a:lumMod val="75000"/>
                </a:schemeClr>
              </a:solidFill>
            </a:endParaRPr>
          </a:p>
        </p:txBody>
      </p:sp>
    </p:spTree>
    <p:extLst>
      <p:ext uri="{BB962C8B-B14F-4D97-AF65-F5344CB8AC3E}">
        <p14:creationId xmlns:p14="http://schemas.microsoft.com/office/powerpoint/2010/main" val="32650365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(Cleanup)</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4" name="Content Placeholder 3"/>
          <p:cNvSpPr>
            <a:spLocks noGrp="1"/>
          </p:cNvSpPr>
          <p:nvPr>
            <p:ph idx="1"/>
          </p:nvPr>
        </p:nvSpPr>
        <p:spPr/>
        <p:txBody>
          <a:bodyPr>
            <a:normAutofit lnSpcReduction="10000"/>
          </a:bodyPr>
          <a:lstStyle/>
          <a:p>
            <a:pPr lvl="1">
              <a:buFont typeface="Arial" pitchFamily="34" charset="0"/>
              <a:buChar char="•"/>
            </a:pPr>
            <a:r>
              <a:rPr lang="en-US" dirty="0" smtClean="0">
                <a:solidFill>
                  <a:schemeClr val="accent1">
                    <a:lumMod val="75000"/>
                  </a:schemeClr>
                </a:solidFill>
              </a:rPr>
              <a:t>In UI, update the following if necessary:</a:t>
            </a:r>
          </a:p>
          <a:p>
            <a:pPr lvl="2"/>
            <a:r>
              <a:rPr lang="en-US" dirty="0" smtClean="0">
                <a:solidFill>
                  <a:schemeClr val="accent1">
                    <a:lumMod val="75000"/>
                  </a:schemeClr>
                </a:solidFill>
              </a:rPr>
              <a:t>UT-EDIL</a:t>
            </a:r>
          </a:p>
          <a:p>
            <a:pPr lvl="2"/>
            <a:r>
              <a:rPr lang="en-US" dirty="0" smtClean="0">
                <a:solidFill>
                  <a:schemeClr val="accent1">
                    <a:lumMod val="75000"/>
                  </a:schemeClr>
                </a:solidFill>
              </a:rPr>
              <a:t>EDSD</a:t>
            </a:r>
          </a:p>
          <a:p>
            <a:pPr lvl="2"/>
            <a:r>
              <a:rPr lang="en-US" dirty="0" smtClean="0">
                <a:solidFill>
                  <a:schemeClr val="accent1">
                    <a:lumMod val="75000"/>
                  </a:schemeClr>
                </a:solidFill>
              </a:rPr>
              <a:t>EDQM &gt; stop the queue/start the queue</a:t>
            </a:r>
          </a:p>
          <a:p>
            <a:pPr lvl="2"/>
            <a:r>
              <a:rPr lang="en-US" dirty="0" smtClean="0">
                <a:solidFill>
                  <a:schemeClr val="accent1">
                    <a:lumMod val="75000"/>
                  </a:schemeClr>
                </a:solidFill>
              </a:rPr>
              <a:t>XNCI</a:t>
            </a:r>
          </a:p>
          <a:p>
            <a:pPr lvl="2"/>
            <a:r>
              <a:rPr lang="en-US" dirty="0" smtClean="0">
                <a:solidFill>
                  <a:srgbClr val="FF0000"/>
                </a:solidFill>
              </a:rPr>
              <a:t>AS DATATEL &gt; </a:t>
            </a:r>
            <a:r>
              <a:rPr lang="en-US" dirty="0" smtClean="0">
                <a:solidFill>
                  <a:schemeClr val="accent1">
                    <a:lumMod val="75000"/>
                  </a:schemeClr>
                </a:solidFill>
              </a:rPr>
              <a:t>PRSC and clear the schedule</a:t>
            </a:r>
          </a:p>
          <a:p>
            <a:pPr lvl="2"/>
            <a:r>
              <a:rPr lang="en-US" dirty="0" smtClean="0">
                <a:solidFill>
                  <a:schemeClr val="accent1">
                    <a:lumMod val="75000"/>
                  </a:schemeClr>
                </a:solidFill>
              </a:rPr>
              <a:t>RSPH and reset all queues</a:t>
            </a:r>
          </a:p>
          <a:p>
            <a:pPr lvl="2"/>
            <a:r>
              <a:rPr lang="en-US" dirty="0" smtClean="0">
                <a:solidFill>
                  <a:schemeClr val="accent1">
                    <a:lumMod val="75000"/>
                  </a:schemeClr>
                </a:solidFill>
              </a:rPr>
              <a:t>CF-ECPR</a:t>
            </a:r>
          </a:p>
          <a:p>
            <a:pPr lvl="2"/>
            <a:r>
              <a:rPr lang="en-US" dirty="0" smtClean="0">
                <a:solidFill>
                  <a:schemeClr val="accent1">
                    <a:lumMod val="75000"/>
                  </a:schemeClr>
                </a:solidFill>
              </a:rPr>
              <a:t>ECPG &gt; Payment Gateway Definition &gt; update with test server info</a:t>
            </a:r>
            <a:endParaRPr lang="en-US" dirty="0" smtClean="0">
              <a:solidFill>
                <a:srgbClr val="FF0000"/>
              </a:solidFill>
            </a:endParaRPr>
          </a:p>
          <a:p>
            <a:pPr lvl="1"/>
            <a:endParaRPr lang="en-US" dirty="0">
              <a:solidFill>
                <a:schemeClr val="accent1">
                  <a:lumMod val="75000"/>
                </a:schemeClr>
              </a:solidFill>
            </a:endParaRPr>
          </a:p>
        </p:txBody>
      </p:sp>
    </p:spTree>
    <p:extLst>
      <p:ext uri="{BB962C8B-B14F-4D97-AF65-F5344CB8AC3E}">
        <p14:creationId xmlns:p14="http://schemas.microsoft.com/office/powerpoint/2010/main" val="2398972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(Cleanup)</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4" name="Content Placeholder 3"/>
          <p:cNvSpPr>
            <a:spLocks noGrp="1"/>
          </p:cNvSpPr>
          <p:nvPr>
            <p:ph idx="1"/>
          </p:nvPr>
        </p:nvSpPr>
        <p:spPr/>
        <p:txBody>
          <a:bodyPr>
            <a:normAutofit/>
          </a:bodyPr>
          <a:lstStyle/>
          <a:p>
            <a:pPr lvl="1">
              <a:buFont typeface="Arial" pitchFamily="34" charset="0"/>
              <a:buChar char="•"/>
            </a:pPr>
            <a:r>
              <a:rPr lang="en-US" dirty="0" smtClean="0">
                <a:solidFill>
                  <a:schemeClr val="accent1">
                    <a:lumMod val="75000"/>
                  </a:schemeClr>
                </a:solidFill>
              </a:rPr>
              <a:t>UI updates continued:</a:t>
            </a:r>
          </a:p>
          <a:p>
            <a:pPr lvl="2"/>
            <a:r>
              <a:rPr lang="en-US" dirty="0" smtClean="0">
                <a:solidFill>
                  <a:schemeClr val="accent1">
                    <a:lumMod val="75000"/>
                  </a:schemeClr>
                </a:solidFill>
              </a:rPr>
              <a:t>ECPA</a:t>
            </a:r>
          </a:p>
          <a:p>
            <a:pPr lvl="2"/>
            <a:r>
              <a:rPr lang="en-US" dirty="0" smtClean="0">
                <a:solidFill>
                  <a:schemeClr val="accent1">
                    <a:lumMod val="75000"/>
                  </a:schemeClr>
                </a:solidFill>
              </a:rPr>
              <a:t>MTXT &gt; NEWID &gt; add html indicating test account</a:t>
            </a:r>
          </a:p>
          <a:p>
            <a:pPr lvl="2"/>
            <a:r>
              <a:rPr lang="en-US" dirty="0" smtClean="0">
                <a:solidFill>
                  <a:schemeClr val="accent1">
                    <a:lumMod val="75000"/>
                  </a:schemeClr>
                </a:solidFill>
              </a:rPr>
              <a:t>XWMN</a:t>
            </a:r>
          </a:p>
          <a:p>
            <a:pPr lvl="2"/>
            <a:r>
              <a:rPr lang="en-US" dirty="0" smtClean="0">
                <a:solidFill>
                  <a:schemeClr val="accent1">
                    <a:lumMod val="75000"/>
                  </a:schemeClr>
                </a:solidFill>
              </a:rPr>
              <a:t>UT-HLKM &gt; XWMN </a:t>
            </a:r>
          </a:p>
          <a:p>
            <a:pPr lvl="3"/>
            <a:r>
              <a:rPr lang="en-US" dirty="0" smtClean="0">
                <a:solidFill>
                  <a:schemeClr val="accent1">
                    <a:lumMod val="75000"/>
                  </a:schemeClr>
                </a:solidFill>
              </a:rPr>
              <a:t>Change link description</a:t>
            </a:r>
          </a:p>
          <a:p>
            <a:pPr lvl="3"/>
            <a:r>
              <a:rPr lang="en-US" dirty="0" smtClean="0">
                <a:solidFill>
                  <a:schemeClr val="accent1">
                    <a:lumMod val="75000"/>
                  </a:schemeClr>
                </a:solidFill>
              </a:rPr>
              <a:t>Change target server path list</a:t>
            </a:r>
          </a:p>
          <a:p>
            <a:pPr lvl="3"/>
            <a:endParaRPr lang="en-US" dirty="0">
              <a:solidFill>
                <a:schemeClr val="accent1">
                  <a:lumMod val="75000"/>
                </a:schemeClr>
              </a:solidFill>
            </a:endParaRPr>
          </a:p>
        </p:txBody>
      </p:sp>
    </p:spTree>
    <p:extLst>
      <p:ext uri="{BB962C8B-B14F-4D97-AF65-F5344CB8AC3E}">
        <p14:creationId xmlns:p14="http://schemas.microsoft.com/office/powerpoint/2010/main" val="5234453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Cloning Steps</a:t>
            </a:r>
            <a:b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br>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(Cleanup)</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p:txBody>
          <a:bodyPr/>
          <a:lstStyle/>
          <a:p>
            <a:pPr marL="0" indent="0" algn="ctr">
              <a:buNone/>
            </a:pPr>
            <a:r>
              <a:rPr lang="en-US" dirty="0" smtClean="0">
                <a:solidFill>
                  <a:schemeClr val="accent1">
                    <a:lumMod val="75000"/>
                  </a:schemeClr>
                </a:solidFill>
              </a:rPr>
              <a:t>The clone is complete!!!!</a:t>
            </a:r>
          </a:p>
          <a:p>
            <a:endParaRPr lang="en-US" dirty="0">
              <a:solidFill>
                <a:schemeClr val="accent1">
                  <a:lumMod val="75000"/>
                </a:schemeClr>
              </a:solidFill>
            </a:endParaRPr>
          </a:p>
          <a:p>
            <a:endParaRPr lang="en-US" dirty="0" smtClean="0">
              <a:solidFill>
                <a:schemeClr val="accent1">
                  <a:lumMod val="75000"/>
                </a:schemeClr>
              </a:solidFill>
            </a:endParaRPr>
          </a:p>
          <a:p>
            <a:endParaRPr lang="en-US" dirty="0">
              <a:solidFill>
                <a:schemeClr val="accent1">
                  <a:lumMod val="75000"/>
                </a:schemeClr>
              </a:solidFill>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2133600"/>
            <a:ext cx="24320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9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heel(1)">
                                      <p:cBhvr>
                                        <p:cTn id="7"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MECU/BECU</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p:txBody>
          <a:bodyPr/>
          <a:lstStyle/>
          <a:p>
            <a:endParaRPr lang="en-US" dirty="0">
              <a:solidFill>
                <a:schemeClr val="accent1">
                  <a:lumMod val="75000"/>
                </a:schemeClr>
              </a:solidFill>
            </a:endParaRPr>
          </a:p>
          <a:p>
            <a:endParaRPr lang="en-US" dirty="0" smtClean="0">
              <a:solidFill>
                <a:schemeClr val="accent1">
                  <a:lumMod val="75000"/>
                </a:schemeClr>
              </a:solidFill>
            </a:endParaRPr>
          </a:p>
          <a:p>
            <a:endParaRPr lang="en-US" dirty="0">
              <a:solidFill>
                <a:schemeClr val="accent1">
                  <a:lumMod val="75000"/>
                </a:schemeClr>
              </a:solidFill>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071" y="1940626"/>
            <a:ext cx="3139858" cy="29767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98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1000"/>
                                        <p:tgtEl>
                                          <p:spTgt spid="35842"/>
                                        </p:tgtEl>
                                      </p:cBhvr>
                                    </p:animEffect>
                                    <p:anim calcmode="lin" valueType="num">
                                      <p:cBhvr>
                                        <p:cTn id="8" dur="1000" fill="hold"/>
                                        <p:tgtEl>
                                          <p:spTgt spid="35842"/>
                                        </p:tgtEl>
                                        <p:attrNameLst>
                                          <p:attrName>ppt_x</p:attrName>
                                        </p:attrNameLst>
                                      </p:cBhvr>
                                      <p:tavLst>
                                        <p:tav tm="0">
                                          <p:val>
                                            <p:strVal val="#ppt_x"/>
                                          </p:val>
                                        </p:tav>
                                        <p:tav tm="100000">
                                          <p:val>
                                            <p:strVal val="#ppt_x"/>
                                          </p:val>
                                        </p:tav>
                                      </p:tavLst>
                                    </p:anim>
                                    <p:anim calcmode="lin" valueType="num">
                                      <p:cBhvr>
                                        <p:cTn id="9" dur="1000" fill="hold"/>
                                        <p:tgtEl>
                                          <p:spTgt spid="358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MECU/BECU</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p:txBody>
          <a:bodyPr/>
          <a:lstStyle/>
          <a:p>
            <a:r>
              <a:rPr lang="en-US" dirty="0" smtClean="0">
                <a:solidFill>
                  <a:schemeClr val="accent1">
                    <a:lumMod val="75000"/>
                  </a:schemeClr>
                </a:solidFill>
              </a:rPr>
              <a:t>Environ Cleanup Specs (MECU)</a:t>
            </a:r>
          </a:p>
          <a:p>
            <a:pPr lvl="1"/>
            <a:r>
              <a:rPr lang="en-US" dirty="0" smtClean="0">
                <a:solidFill>
                  <a:schemeClr val="accent1">
                    <a:lumMod val="75000"/>
                  </a:schemeClr>
                </a:solidFill>
              </a:rPr>
              <a:t>Able to define element values to be changed when BECU is run.</a:t>
            </a:r>
          </a:p>
          <a:p>
            <a:pPr lvl="1"/>
            <a:r>
              <a:rPr lang="en-US" dirty="0" smtClean="0">
                <a:solidFill>
                  <a:schemeClr val="accent1">
                    <a:lumMod val="75000"/>
                  </a:schemeClr>
                </a:solidFill>
              </a:rPr>
              <a:t>LESS CLEANUP!!!</a:t>
            </a:r>
            <a:endParaRPr lang="en-US" dirty="0">
              <a:solidFill>
                <a:schemeClr val="accent1">
                  <a:lumMod val="75000"/>
                </a:schemeClr>
              </a:solidFill>
            </a:endParaRPr>
          </a:p>
          <a:p>
            <a:endParaRPr lang="en-US" dirty="0" smtClean="0">
              <a:solidFill>
                <a:schemeClr val="accent1">
                  <a:lumMod val="75000"/>
                </a:schemeClr>
              </a:solidFill>
            </a:endParaRPr>
          </a:p>
          <a:p>
            <a:endParaRPr lang="en-US" dirty="0">
              <a:solidFill>
                <a:schemeClr val="accent1">
                  <a:lumMod val="75000"/>
                </a:schemeClr>
              </a:solidFill>
            </a:endParaRPr>
          </a:p>
        </p:txBody>
      </p:sp>
    </p:spTree>
    <p:extLst>
      <p:ext uri="{BB962C8B-B14F-4D97-AF65-F5344CB8AC3E}">
        <p14:creationId xmlns:p14="http://schemas.microsoft.com/office/powerpoint/2010/main" val="21486955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MECU/BECU</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en-US" sz="2800" dirty="0" smtClean="0">
                <a:solidFill>
                  <a:schemeClr val="accent1">
                    <a:lumMod val="75000"/>
                  </a:schemeClr>
                </a:solidFill>
              </a:rPr>
              <a:t>How it works:</a:t>
            </a:r>
          </a:p>
          <a:p>
            <a:r>
              <a:rPr lang="en-US" sz="2800" dirty="0" smtClean="0">
                <a:solidFill>
                  <a:schemeClr val="accent1">
                    <a:lumMod val="75000"/>
                  </a:schemeClr>
                </a:solidFill>
              </a:rPr>
              <a:t>Identify a mnemonic that you would typically need to use to modify parameters after a clone.</a:t>
            </a:r>
          </a:p>
          <a:p>
            <a:pPr lvl="1"/>
            <a:r>
              <a:rPr lang="en-US" sz="2400" dirty="0" smtClean="0">
                <a:solidFill>
                  <a:schemeClr val="accent1">
                    <a:lumMod val="75000"/>
                  </a:schemeClr>
                </a:solidFill>
              </a:rPr>
              <a:t>In this example, ECPR, e-Commerce Providers</a:t>
            </a:r>
          </a:p>
          <a:p>
            <a:r>
              <a:rPr lang="en-US" sz="2800" dirty="0" smtClean="0">
                <a:solidFill>
                  <a:schemeClr val="accent1">
                    <a:lumMod val="75000"/>
                  </a:schemeClr>
                </a:solidFill>
              </a:rPr>
              <a:t>Make note of:</a:t>
            </a:r>
          </a:p>
          <a:p>
            <a:pPr lvl="1"/>
            <a:r>
              <a:rPr lang="en-US" sz="2400" dirty="0" smtClean="0">
                <a:solidFill>
                  <a:schemeClr val="accent1">
                    <a:lumMod val="75000"/>
                  </a:schemeClr>
                </a:solidFill>
              </a:rPr>
              <a:t>The target application(CORE)</a:t>
            </a:r>
          </a:p>
          <a:p>
            <a:pPr lvl="1"/>
            <a:r>
              <a:rPr lang="en-US" sz="2400" dirty="0" smtClean="0">
                <a:solidFill>
                  <a:schemeClr val="accent1">
                    <a:lumMod val="75000"/>
                  </a:schemeClr>
                </a:solidFill>
              </a:rPr>
              <a:t>The name of the data element whose value we want to modify (ECOMM.HOST.ADDRESS)</a:t>
            </a:r>
          </a:p>
          <a:p>
            <a:pPr lvl="1"/>
            <a:r>
              <a:rPr lang="en-US" dirty="0">
                <a:solidFill>
                  <a:schemeClr val="accent1">
                    <a:lumMod val="75000"/>
                  </a:schemeClr>
                </a:solidFill>
              </a:rPr>
              <a:t>The key to the record we’ll be modifying (VERISIGN)</a:t>
            </a:r>
          </a:p>
          <a:p>
            <a:pPr lvl="1"/>
            <a:endParaRPr lang="en-US" dirty="0" smtClean="0">
              <a:solidFill>
                <a:schemeClr val="accent1">
                  <a:lumMod val="75000"/>
                </a:schemeClr>
              </a:solidFill>
            </a:endParaRPr>
          </a:p>
          <a:p>
            <a:endParaRPr lang="en-US" dirty="0">
              <a:solidFill>
                <a:schemeClr val="accent1">
                  <a:lumMod val="75000"/>
                </a:schemeClr>
              </a:solidFill>
            </a:endParaRPr>
          </a:p>
        </p:txBody>
      </p:sp>
    </p:spTree>
    <p:extLst>
      <p:ext uri="{BB962C8B-B14F-4D97-AF65-F5344CB8AC3E}">
        <p14:creationId xmlns:p14="http://schemas.microsoft.com/office/powerpoint/2010/main" val="25655442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MECU/BECU</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p:txBody>
          <a:bodyPr/>
          <a:lstStyle/>
          <a:p>
            <a:pPr marL="0" indent="0">
              <a:buNone/>
            </a:pPr>
            <a:r>
              <a:rPr lang="en-US" sz="2800" dirty="0" smtClean="0">
                <a:solidFill>
                  <a:schemeClr val="accent1">
                    <a:lumMod val="75000"/>
                  </a:schemeClr>
                </a:solidFill>
              </a:rPr>
              <a:t>How it works (continued):</a:t>
            </a:r>
          </a:p>
          <a:p>
            <a:r>
              <a:rPr lang="en-US" sz="2800" dirty="0" smtClean="0">
                <a:solidFill>
                  <a:srgbClr val="FF0000"/>
                </a:solidFill>
              </a:rPr>
              <a:t>(PRODUCTION) </a:t>
            </a:r>
            <a:r>
              <a:rPr lang="en-US" sz="2800" dirty="0" smtClean="0">
                <a:solidFill>
                  <a:schemeClr val="accent1">
                    <a:lumMod val="75000"/>
                  </a:schemeClr>
                </a:solidFill>
              </a:rPr>
              <a:t>MECU &gt; drill down on an empty line</a:t>
            </a:r>
          </a:p>
          <a:p>
            <a:r>
              <a:rPr lang="en-US" sz="2800" dirty="0" smtClean="0">
                <a:solidFill>
                  <a:schemeClr val="accent1">
                    <a:lumMod val="75000"/>
                  </a:schemeClr>
                </a:solidFill>
              </a:rPr>
              <a:t>When prompted, provide the application we noted</a:t>
            </a:r>
          </a:p>
          <a:p>
            <a:endParaRPr lang="en-US" sz="2800" dirty="0">
              <a:solidFill>
                <a:schemeClr val="accent1">
                  <a:lumMod val="75000"/>
                </a:schemeClr>
              </a:solidFill>
            </a:endParaRPr>
          </a:p>
          <a:p>
            <a:endParaRPr lang="en-US" dirty="0" smtClean="0">
              <a:solidFill>
                <a:schemeClr val="accent1">
                  <a:lumMod val="75000"/>
                </a:schemeClr>
              </a:solidFill>
            </a:endParaRP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429000"/>
            <a:ext cx="6205384"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4592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MECU/BECU</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p:txBody>
          <a:bodyPr/>
          <a:lstStyle/>
          <a:p>
            <a:pPr marL="0" indent="0">
              <a:buNone/>
            </a:pPr>
            <a:r>
              <a:rPr lang="en-US" sz="2800" dirty="0" smtClean="0">
                <a:solidFill>
                  <a:schemeClr val="accent1">
                    <a:lumMod val="75000"/>
                  </a:schemeClr>
                </a:solidFill>
              </a:rPr>
              <a:t>How it works (continued):</a:t>
            </a:r>
          </a:p>
          <a:p>
            <a:r>
              <a:rPr lang="en-US" sz="2800" dirty="0" smtClean="0">
                <a:solidFill>
                  <a:schemeClr val="accent1">
                    <a:lumMod val="75000"/>
                  </a:schemeClr>
                </a:solidFill>
              </a:rPr>
              <a:t>When prompted for a data element, provide it</a:t>
            </a:r>
          </a:p>
          <a:p>
            <a:pPr lvl="1"/>
            <a:endParaRPr lang="en-US" sz="2400" dirty="0" smtClean="0">
              <a:solidFill>
                <a:schemeClr val="accent1">
                  <a:lumMod val="75000"/>
                </a:schemeClr>
              </a:solidFill>
            </a:endParaRPr>
          </a:p>
          <a:p>
            <a:endParaRPr lang="en-US" sz="2800" dirty="0">
              <a:solidFill>
                <a:schemeClr val="accent1">
                  <a:lumMod val="75000"/>
                </a:schemeClr>
              </a:solidFill>
            </a:endParaRPr>
          </a:p>
          <a:p>
            <a:endParaRPr lang="en-US" dirty="0" smtClean="0">
              <a:solidFill>
                <a:schemeClr val="accent1">
                  <a:lumMod val="75000"/>
                </a:schemeClr>
              </a:solidFill>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352800"/>
            <a:ext cx="629337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9824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MECU/BECU</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p:txBody>
          <a:bodyPr/>
          <a:lstStyle/>
          <a:p>
            <a:pPr marL="0" indent="0">
              <a:buNone/>
            </a:pPr>
            <a:r>
              <a:rPr lang="en-US" sz="2800" dirty="0" smtClean="0">
                <a:solidFill>
                  <a:schemeClr val="accent1">
                    <a:lumMod val="75000"/>
                  </a:schemeClr>
                </a:solidFill>
              </a:rPr>
              <a:t>How it works (continued):</a:t>
            </a:r>
          </a:p>
          <a:p>
            <a:r>
              <a:rPr lang="en-US" sz="2800" dirty="0" smtClean="0">
                <a:solidFill>
                  <a:schemeClr val="accent1">
                    <a:lumMod val="75000"/>
                  </a:schemeClr>
                </a:solidFill>
              </a:rPr>
              <a:t>After reaching MECD, supply a key to the record you wish to modify and a value for the data element.</a:t>
            </a:r>
          </a:p>
          <a:p>
            <a:pPr lvl="1"/>
            <a:endParaRPr lang="en-US" sz="2400" dirty="0" smtClean="0">
              <a:solidFill>
                <a:schemeClr val="accent1">
                  <a:lumMod val="75000"/>
                </a:schemeClr>
              </a:solidFill>
            </a:endParaRPr>
          </a:p>
          <a:p>
            <a:endParaRPr lang="en-US" sz="2800" dirty="0">
              <a:solidFill>
                <a:schemeClr val="accent1">
                  <a:lumMod val="75000"/>
                </a:schemeClr>
              </a:solidFill>
            </a:endParaRPr>
          </a:p>
          <a:p>
            <a:endParaRPr lang="en-US" dirty="0" smtClean="0">
              <a:solidFill>
                <a:schemeClr val="accent1">
                  <a:lumMod val="75000"/>
                </a:schemeClr>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0"/>
            <a:ext cx="653698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64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Terminology</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6186359"/>
              </p:ext>
            </p:extLst>
          </p:nvPr>
        </p:nvGraphicFramePr>
        <p:xfrm>
          <a:off x="457200" y="1600201"/>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05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2E1AF10-1647-4B10-B535-2C258C1408E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F17B70C-A18C-4BBC-B1FE-1190977DBE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MECU/BECU</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p:txBody>
          <a:bodyPr/>
          <a:lstStyle/>
          <a:p>
            <a:pPr marL="0" indent="0">
              <a:buNone/>
            </a:pPr>
            <a:r>
              <a:rPr lang="en-US" sz="2800" dirty="0" smtClean="0">
                <a:solidFill>
                  <a:schemeClr val="accent1">
                    <a:lumMod val="75000"/>
                  </a:schemeClr>
                </a:solidFill>
              </a:rPr>
              <a:t>How it works (continued):</a:t>
            </a:r>
          </a:p>
          <a:p>
            <a:r>
              <a:rPr lang="en-US" sz="2800" dirty="0" smtClean="0">
                <a:solidFill>
                  <a:schemeClr val="accent1">
                    <a:lumMod val="75000"/>
                  </a:schemeClr>
                </a:solidFill>
              </a:rPr>
              <a:t>When you clone the definitions you’ve created will be copied over to the target environment.</a:t>
            </a:r>
          </a:p>
          <a:p>
            <a:r>
              <a:rPr lang="en-US" sz="2800" dirty="0" smtClean="0">
                <a:solidFill>
                  <a:schemeClr val="accent1">
                    <a:lumMod val="75000"/>
                  </a:schemeClr>
                </a:solidFill>
              </a:rPr>
              <a:t>Run BECU (</a:t>
            </a:r>
            <a:r>
              <a:rPr lang="en-US" sz="2800" dirty="0" smtClean="0">
                <a:solidFill>
                  <a:srgbClr val="FF0000"/>
                </a:solidFill>
              </a:rPr>
              <a:t>IN THE TARGET ENVIRONMENT – TEST</a:t>
            </a:r>
            <a:r>
              <a:rPr lang="en-US" sz="2800" dirty="0" smtClean="0">
                <a:solidFill>
                  <a:schemeClr val="accent1">
                    <a:lumMod val="75000"/>
                  </a:schemeClr>
                </a:solidFill>
              </a:rPr>
              <a:t>)</a:t>
            </a:r>
          </a:p>
          <a:p>
            <a:r>
              <a:rPr lang="en-US" sz="2800" dirty="0" smtClean="0">
                <a:solidFill>
                  <a:schemeClr val="accent1">
                    <a:lumMod val="75000"/>
                  </a:schemeClr>
                </a:solidFill>
              </a:rPr>
              <a:t>The values are </a:t>
            </a:r>
            <a:r>
              <a:rPr lang="en-US" sz="2800" dirty="0" err="1" smtClean="0">
                <a:solidFill>
                  <a:schemeClr val="accent1">
                    <a:lumMod val="75000"/>
                  </a:schemeClr>
                </a:solidFill>
              </a:rPr>
              <a:t>automagically</a:t>
            </a:r>
            <a:r>
              <a:rPr lang="en-US" sz="2800" dirty="0" smtClean="0">
                <a:solidFill>
                  <a:schemeClr val="accent1">
                    <a:lumMod val="75000"/>
                  </a:schemeClr>
                </a:solidFill>
              </a:rPr>
              <a:t> updated!!!</a:t>
            </a:r>
          </a:p>
          <a:p>
            <a:r>
              <a:rPr lang="en-US" sz="2800" dirty="0" smtClean="0">
                <a:solidFill>
                  <a:schemeClr val="accent1">
                    <a:lumMod val="75000"/>
                  </a:schemeClr>
                </a:solidFill>
              </a:rPr>
              <a:t>It’s just that easy!!</a:t>
            </a:r>
          </a:p>
          <a:p>
            <a:endParaRPr lang="en-US" sz="2800" dirty="0" smtClean="0">
              <a:solidFill>
                <a:schemeClr val="accent1">
                  <a:lumMod val="75000"/>
                </a:schemeClr>
              </a:solidFill>
            </a:endParaRPr>
          </a:p>
          <a:p>
            <a:pPr lvl="1"/>
            <a:endParaRPr lang="en-US" sz="2400" dirty="0" smtClean="0">
              <a:solidFill>
                <a:schemeClr val="accent1">
                  <a:lumMod val="75000"/>
                </a:schemeClr>
              </a:solidFill>
            </a:endParaRPr>
          </a:p>
          <a:p>
            <a:endParaRPr lang="en-US" sz="2800" dirty="0">
              <a:solidFill>
                <a:schemeClr val="accent1">
                  <a:lumMod val="75000"/>
                </a:schemeClr>
              </a:solidFill>
            </a:endParaRPr>
          </a:p>
          <a:p>
            <a:endParaRPr lang="en-US" dirty="0" smtClean="0">
              <a:solidFill>
                <a:schemeClr val="accent1">
                  <a:lumMod val="75000"/>
                </a:schemeClr>
              </a:solidFill>
            </a:endParaRPr>
          </a:p>
        </p:txBody>
      </p:sp>
    </p:spTree>
    <p:extLst>
      <p:ext uri="{BB962C8B-B14F-4D97-AF65-F5344CB8AC3E}">
        <p14:creationId xmlns:p14="http://schemas.microsoft.com/office/powerpoint/2010/main" val="38811763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MECU/BECU</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p:txBody>
          <a:bodyPr/>
          <a:lstStyle/>
          <a:p>
            <a:endParaRPr lang="en-US" sz="2800" dirty="0" smtClean="0">
              <a:solidFill>
                <a:schemeClr val="accent1">
                  <a:lumMod val="75000"/>
                </a:schemeClr>
              </a:solidFill>
            </a:endParaRPr>
          </a:p>
          <a:p>
            <a:pPr lvl="1"/>
            <a:endParaRPr lang="en-US" sz="2400" dirty="0" smtClean="0">
              <a:solidFill>
                <a:schemeClr val="accent1">
                  <a:lumMod val="75000"/>
                </a:schemeClr>
              </a:solidFill>
            </a:endParaRPr>
          </a:p>
          <a:p>
            <a:endParaRPr lang="en-US" sz="2800" dirty="0">
              <a:solidFill>
                <a:schemeClr val="accent1">
                  <a:lumMod val="75000"/>
                </a:schemeClr>
              </a:solidFill>
            </a:endParaRPr>
          </a:p>
          <a:p>
            <a:endParaRPr lang="en-US" dirty="0" smtClean="0">
              <a:solidFill>
                <a:schemeClr val="accent1">
                  <a:lumMod val="75000"/>
                </a:schemeClr>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257" y="1648815"/>
            <a:ext cx="6971486" cy="356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5013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43600"/>
          </a:xfrm>
        </p:spPr>
        <p:txBody>
          <a:bodyPr>
            <a:normAutofit/>
          </a:bodyPr>
          <a:lstStyle/>
          <a:p>
            <a:r>
              <a:rPr lang="en-US" sz="5400"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Thank you for your time!!!</a:t>
            </a:r>
            <a:endParaRPr lang="en-US" sz="5400"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p:txBody>
          <a:bodyPr/>
          <a:lstStyle/>
          <a:p>
            <a:endParaRPr lang="en-US" sz="2800" dirty="0" smtClean="0">
              <a:solidFill>
                <a:schemeClr val="accent1">
                  <a:lumMod val="75000"/>
                </a:schemeClr>
              </a:solidFill>
            </a:endParaRPr>
          </a:p>
          <a:p>
            <a:pPr lvl="1"/>
            <a:endParaRPr lang="en-US" sz="2400" dirty="0" smtClean="0">
              <a:solidFill>
                <a:schemeClr val="accent1">
                  <a:lumMod val="75000"/>
                </a:schemeClr>
              </a:solidFill>
            </a:endParaRPr>
          </a:p>
          <a:p>
            <a:endParaRPr lang="en-US" sz="2800" dirty="0">
              <a:solidFill>
                <a:schemeClr val="accent1">
                  <a:lumMod val="75000"/>
                </a:schemeClr>
              </a:solidFill>
            </a:endParaRPr>
          </a:p>
          <a:p>
            <a:endParaRPr lang="en-US" dirty="0" smtClean="0">
              <a:solidFill>
                <a:schemeClr val="accent1">
                  <a:lumMod val="75000"/>
                </a:schemeClr>
              </a:solidFill>
            </a:endParaRPr>
          </a:p>
        </p:txBody>
      </p:sp>
    </p:spTree>
    <p:extLst>
      <p:ext uri="{BB962C8B-B14F-4D97-AF65-F5344CB8AC3E}">
        <p14:creationId xmlns:p14="http://schemas.microsoft.com/office/powerpoint/2010/main" val="619891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Terminology</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979180"/>
              </p:ext>
            </p:extLst>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2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868A00E-8E08-4777-8293-0FFB6C0015F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714F1D4-BB44-49EB-8D6D-9EC8627D37D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E7D5010-B47C-470B-8565-048B4C6ECE8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AD6EB1F-862B-4753-A4EF-CDD8A5B59B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Terminology</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4344048"/>
              </p:ext>
            </p:extLst>
          </p:nvPr>
        </p:nvGraphicFramePr>
        <p:xfrm>
          <a:off x="457200" y="9144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4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2E1AF10-1647-4B10-B535-2C258C1408E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F17B70C-A18C-4BBC-B1FE-1190977DBE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rPr>
              <a:t>Terminology</a:t>
            </a:r>
            <a:endParaRPr lang="en-US" dirty="0">
              <a:gradFill>
                <a:gsLst>
                  <a:gs pos="0">
                    <a:schemeClr val="accent5">
                      <a:lumMod val="60000"/>
                      <a:lumOff val="40000"/>
                    </a:schemeClr>
                  </a:gs>
                  <a:gs pos="9000">
                    <a:schemeClr val="accent1">
                      <a:tint val="52000"/>
                      <a:satMod val="300000"/>
                    </a:schemeClr>
                  </a:gs>
                  <a:gs pos="50000">
                    <a:schemeClr val="accent5">
                      <a:lumMod val="75000"/>
                    </a:schemeClr>
                  </a:gs>
                  <a:gs pos="79000">
                    <a:schemeClr val="accent1">
                      <a:tint val="52000"/>
                      <a:satMod val="300000"/>
                    </a:schemeClr>
                  </a:gs>
                  <a:gs pos="100000">
                    <a:schemeClr val="accent1">
                      <a:tint val="40000"/>
                      <a:satMod val="250000"/>
                    </a:schemeClr>
                  </a:gs>
                </a:gsLst>
                <a:lin ang="5400000" scaled="0"/>
              </a:gradFill>
              <a:effectLst>
                <a:outerShdw blurRad="50800" dist="38100" dir="18900000" algn="bl" rotWithShape="0">
                  <a:prstClr val="black">
                    <a:alpha val="40000"/>
                  </a:prst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0917891"/>
              </p:ext>
            </p:extLst>
          </p:nvPr>
        </p:nvGraphicFramePr>
        <p:xfrm>
          <a:off x="381000" y="1143000"/>
          <a:ext cx="8229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87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868A00E-8E08-4777-8293-0FFB6C0015F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714F1D4-BB44-49EB-8D6D-9EC8627D37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WT_PPT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WT_PPTtemplate1</Template>
  <TotalTime>1931</TotalTime>
  <Words>2141</Words>
  <Application>Microsoft Office PowerPoint</Application>
  <PresentationFormat>On-screen Show (4:3)</PresentationFormat>
  <Paragraphs>335</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WT_PPTtemplate1</vt:lpstr>
      <vt:lpstr>PowerPoint Presentation</vt:lpstr>
      <vt:lpstr>Cloning in R18</vt:lpstr>
      <vt:lpstr>First things first…</vt:lpstr>
      <vt:lpstr>What We’ll Be Focusing On</vt:lpstr>
      <vt:lpstr>Terminology</vt:lpstr>
      <vt:lpstr>Terminology</vt:lpstr>
      <vt:lpstr>Terminology</vt:lpstr>
      <vt:lpstr>Terminology</vt:lpstr>
      <vt:lpstr>Terminology</vt:lpstr>
      <vt:lpstr>Terminology</vt:lpstr>
      <vt:lpstr>Terminology</vt:lpstr>
      <vt:lpstr>Terminology</vt:lpstr>
      <vt:lpstr>Terminology</vt:lpstr>
      <vt:lpstr>Terminology</vt:lpstr>
      <vt:lpstr>Terminology</vt:lpstr>
      <vt:lpstr>Directories</vt:lpstr>
      <vt:lpstr>Directories</vt:lpstr>
      <vt:lpstr>Directories</vt:lpstr>
      <vt:lpstr>Directories</vt:lpstr>
      <vt:lpstr>Cloning Steps</vt:lpstr>
      <vt:lpstr>Cloning Steps</vt:lpstr>
      <vt:lpstr>Cloning Steps (Record Necessary Information)</vt:lpstr>
      <vt:lpstr>Cloning Steps (Prevent User Access)</vt:lpstr>
      <vt:lpstr>Cloning Steps (Prevent User Access)</vt:lpstr>
      <vt:lpstr>Cloning Steps (Delete Target Environment)</vt:lpstr>
      <vt:lpstr>Cloning Steps (Remove Existing Application Directories/Files)</vt:lpstr>
      <vt:lpstr>Cloning Steps (Recreate the File System)</vt:lpstr>
      <vt:lpstr>Cloning Steps (Copy Directories and Files)</vt:lpstr>
      <vt:lpstr>Cloning Steps (Copy Directories and Files)</vt:lpstr>
      <vt:lpstr>Cloning Steps (Copy Directories and Files)</vt:lpstr>
      <vt:lpstr>Cloning Steps (Copy Directories and Files)</vt:lpstr>
      <vt:lpstr>Cloning Steps (Copy Directories and Files)</vt:lpstr>
      <vt:lpstr>Cloning Steps (Copy Directories and Files)</vt:lpstr>
      <vt:lpstr>Cloning Steps (Clone Production)</vt:lpstr>
      <vt:lpstr>Cloning Steps (Clone Production)</vt:lpstr>
      <vt:lpstr>Cloning Steps (Clone Production)</vt:lpstr>
      <vt:lpstr>Cloning Steps (Clone Production)</vt:lpstr>
      <vt:lpstr>Cloning Steps (Clone Production)</vt:lpstr>
      <vt:lpstr>Cloning Steps (Clone Production)</vt:lpstr>
      <vt:lpstr>Cloning Steps (Clone Production)</vt:lpstr>
      <vt:lpstr>Cloning Steps (Clone Production)</vt:lpstr>
      <vt:lpstr>Cloning Steps (Clone Production)</vt:lpstr>
      <vt:lpstr>Cloning Steps (Clone Production)</vt:lpstr>
      <vt:lpstr>Cloning Steps (Clone Production)</vt:lpstr>
      <vt:lpstr>Cloning Steps (Clone Production)</vt:lpstr>
      <vt:lpstr>Cloning Steps (Clone Production)</vt:lpstr>
      <vt:lpstr>Cloning Steps (Cleanup)</vt:lpstr>
      <vt:lpstr>Cloning Steps (Cleanup)</vt:lpstr>
      <vt:lpstr>Cloning Steps (Cleanup)</vt:lpstr>
      <vt:lpstr>Cloning Steps (Cleanup)</vt:lpstr>
      <vt:lpstr>Cloning Steps (Cleanup)</vt:lpstr>
      <vt:lpstr>Cloning Steps (Cleanup)</vt:lpstr>
      <vt:lpstr>Cloning Steps (Cleanup)</vt:lpstr>
      <vt:lpstr>MECU/BECU</vt:lpstr>
      <vt:lpstr>MECU/BECU</vt:lpstr>
      <vt:lpstr>MECU/BECU</vt:lpstr>
      <vt:lpstr>MECU/BECU</vt:lpstr>
      <vt:lpstr>MECU/BECU</vt:lpstr>
      <vt:lpstr>MECU/BECU</vt:lpstr>
      <vt:lpstr>MECU/BECU</vt:lpstr>
      <vt:lpstr>MECU/BECU</vt:lpstr>
      <vt:lpstr>Thank you for your time!!!</vt:lpstr>
    </vt:vector>
  </TitlesOfParts>
  <Company>Wake Technical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Jenkins</dc:creator>
  <cp:lastModifiedBy>Ben Jenkins</cp:lastModifiedBy>
  <cp:revision>87</cp:revision>
  <cp:lastPrinted>2013-01-07T15:20:16Z</cp:lastPrinted>
  <dcterms:created xsi:type="dcterms:W3CDTF">2013-07-09T11:11:44Z</dcterms:created>
  <dcterms:modified xsi:type="dcterms:W3CDTF">2013-07-17T07:07:17Z</dcterms:modified>
</cp:coreProperties>
</file>