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2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24bbdaf53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24bbdaf53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e69221bed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e69221bed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5e69221be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5e69221be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5e69221bed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5e69221bed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142187680c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142187680c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1424bbdaf53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1424bbdaf53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424bbdaf53_1_5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424bbdaf53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e69221bed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e69221bed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e69221be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e69221be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e69221bed_0_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e69221bed_0_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424bbdaf53_1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424bbdaf53_1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424bbdaf53_1_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1424bbdaf53_1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hyperlink" Target="http://drive.google.com/file/d/1_l_cWQB3zgy_zFxJfLiXcEdRlbsHZ_4Q/view" TargetMode="External"/><Relationship Id="rId4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hyperlink" Target="http://drive.google.com/file/d/1CAhO8MK5h0Hgc0ycvNVAx1uzFAZN3E13/view" TargetMode="External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lisalavan40@gmail.com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7.jpg"/><Relationship Id="rId5" Type="http://schemas.openxmlformats.org/officeDocument/2006/relationships/image" Target="../media/image5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drive.google.com/file/d/1bc_8QWzxSi4JUjNSoVjmOEcwPcbOyH5F/view" TargetMode="External"/><Relationship Id="rId4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drive.google.com/file/d/1wdN_zltD5cVIQkPKlxmK9uXxrWyUujTi/view" TargetMode="External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t31bw6qw-oVEAUc6yAhZUV8n49422d5c/view" TargetMode="External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www.youtube.com/watch?v=w8x9RKDS8xQ" TargetMode="External"/><Relationship Id="rId4" Type="http://schemas.openxmlformats.org/officeDocument/2006/relationships/image" Target="../media/image3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We are Our Own </a:t>
            </a:r>
            <a:endParaRPr sz="48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Worst Enemy</a:t>
            </a:r>
            <a:endParaRPr sz="4800"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Lisa LaVan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District X Female Officials Rep (8 years)</a:t>
            </a:r>
            <a:endParaRPr i="1" sz="240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2400"/>
              <a:t>Warren Area HS Girls Basketball Head Coach (15 seasons)</a:t>
            </a:r>
            <a:endParaRPr i="1"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here?</a:t>
            </a:r>
            <a:endParaRPr/>
          </a:p>
        </p:txBody>
      </p:sp>
      <p:pic>
        <p:nvPicPr>
          <p:cNvPr id="111" name="Google Shape;111;p22" title="Coach two-handed wave off reac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0922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Taken Care of It </a:t>
            </a:r>
            <a:r>
              <a:rPr lang="en"/>
              <a:t> </a:t>
            </a:r>
            <a:endParaRPr/>
          </a:p>
        </p:txBody>
      </p:sp>
      <p:pic>
        <p:nvPicPr>
          <p:cNvPr id="117" name="Google Shape;117;p23" title="Coach ejected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11988" y="1080950"/>
            <a:ext cx="5120026" cy="384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r>
              <a:rPr lang="en"/>
              <a:t> </a:t>
            </a:r>
            <a:endParaRPr/>
          </a:p>
        </p:txBody>
      </p:sp>
      <p:sp>
        <p:nvSpPr>
          <p:cNvPr id="123" name="Google Shape;123;p24"/>
          <p:cNvSpPr txBox="1"/>
          <p:nvPr>
            <p:ph idx="1" type="body"/>
          </p:nvPr>
        </p:nvSpPr>
        <p:spPr>
          <a:xfrm>
            <a:off x="311700" y="1152475"/>
            <a:ext cx="8703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Lisa LaVan - 716-397-2521</a:t>
            </a:r>
            <a:endParaRPr sz="24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 u="sng">
                <a:solidFill>
                  <a:schemeClr val="hlink"/>
                </a:solidFill>
                <a:hlinkClick r:id="rId3"/>
              </a:rPr>
              <a:t>lisalavan40@gmail.com</a:t>
            </a:r>
            <a:endParaRPr sz="24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24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en" sz="2400"/>
              <a:t>LWOME</a:t>
            </a:r>
            <a:endParaRPr sz="2400"/>
          </a:p>
          <a:p>
            <a:pPr indent="0" lvl="0" marL="0" marR="0" rtl="0" algn="ctr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2400"/>
              <a:t>Live While Others Merely Exist</a:t>
            </a:r>
            <a:endParaRPr sz="2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At the heart of why we do what we do…</a:t>
            </a:r>
            <a:endParaRPr/>
          </a:p>
        </p:txBody>
      </p:sp>
      <p:pic>
        <p:nvPicPr>
          <p:cNvPr id="61" name="Google Shape;61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1500" y="1206325"/>
            <a:ext cx="2490027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39902" y="1322525"/>
            <a:ext cx="5732864" cy="3820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10800" y="-131262"/>
            <a:ext cx="8112198" cy="5406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 are the Guardians of Sportsmanship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 is our game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should remain emotionless and take care of massive emotions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Control the what you can control (and we can control a lot)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have the tools in our toolbox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Warnings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Technicals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Ejections</a:t>
            </a:r>
            <a:endParaRPr sz="24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would we let this go?</a:t>
            </a:r>
            <a:r>
              <a:rPr lang="en"/>
              <a:t> </a:t>
            </a:r>
            <a:endParaRPr/>
          </a:p>
        </p:txBody>
      </p:sp>
      <p:pic>
        <p:nvPicPr>
          <p:cNvPr id="75" name="Google Shape;75;p16" title="Coach T on Kim Mulkey explos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22725" y="1017725"/>
            <a:ext cx="6792845" cy="3820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is the Big Deal?</a:t>
            </a:r>
            <a:endParaRPr/>
          </a:p>
        </p:txBody>
      </p:sp>
      <p:sp>
        <p:nvSpPr>
          <p:cNvPr id="81" name="Google Shape;81;p17"/>
          <p:cNvSpPr txBox="1"/>
          <p:nvPr>
            <p:ph idx="1" type="body"/>
          </p:nvPr>
        </p:nvSpPr>
        <p:spPr>
          <a:xfrm>
            <a:off x="311700" y="1152475"/>
            <a:ext cx="85206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She is showing massive emotions (negative)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She is out of her coaching box (and not coaching)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If you don’t take care of that… you opened the door for more (and worse)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 is a cycle, a habit take care of it so others don’t have to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We can control this and in turn the game is better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It is WHAT IS BEST FOR THE GAME (and the next game)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Younger officials, need to see we will take care of it</a:t>
            </a:r>
            <a:endParaRPr sz="2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long is the leash?</a:t>
            </a:r>
            <a:r>
              <a:rPr lang="en"/>
              <a:t> </a:t>
            </a:r>
            <a:endParaRPr/>
          </a:p>
        </p:txBody>
      </p:sp>
      <p:pic>
        <p:nvPicPr>
          <p:cNvPr id="87" name="Google Shape;87;p18" title="Coach explosion after a no-call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17350" y="1199850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would you have here?</a:t>
            </a:r>
            <a:endParaRPr/>
          </a:p>
        </p:txBody>
      </p:sp>
      <p:pic>
        <p:nvPicPr>
          <p:cNvPr id="93" name="Google Shape;93;p19" title="Coach volcano after TC foul January 29, 2021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84025" y="101772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here?</a:t>
            </a:r>
            <a:endParaRPr/>
          </a:p>
        </p:txBody>
      </p:sp>
      <p:pic>
        <p:nvPicPr>
          <p:cNvPr id="99" name="Google Shape;99;p20" title="Technical Foul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6000" y="1140375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Coaches say the darndest things…</a:t>
            </a:r>
            <a:endParaRPr/>
          </a:p>
        </p:txBody>
      </p:sp>
      <p:sp>
        <p:nvSpPr>
          <p:cNvPr id="105" name="Google Shape;105;p21"/>
          <p:cNvSpPr txBox="1"/>
          <p:nvPr>
            <p:ph idx="1" type="body"/>
          </p:nvPr>
        </p:nvSpPr>
        <p:spPr>
          <a:xfrm>
            <a:off x="311700" y="1152475"/>
            <a:ext cx="8520600" cy="182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Coach: ‘I didn’t even swear!’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You don’t have to swear. It is how you display your emotions.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Coach: ‘I was reacting to my team, not your call.’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‘Actions meant to demean opposing </a:t>
            </a:r>
            <a:r>
              <a:rPr lang="en" sz="2400"/>
              <a:t>contestants</a:t>
            </a:r>
            <a:r>
              <a:rPr lang="en" sz="2400"/>
              <a:t>, teams, spectator and officials are not in the highest ideals…’</a:t>
            </a:r>
            <a:endParaRPr sz="2400"/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●"/>
            </a:pPr>
            <a:r>
              <a:rPr lang="en" sz="2400"/>
              <a:t>Coach: ‘I was talking to my team not you.’</a:t>
            </a:r>
            <a:endParaRPr sz="2400"/>
          </a:p>
          <a:p>
            <a:pPr indent="-381000" lvl="1" marL="914400" rtl="0" algn="l">
              <a:spcBef>
                <a:spcPts val="0"/>
              </a:spcBef>
              <a:spcAft>
                <a:spcPts val="0"/>
              </a:spcAft>
              <a:buSzPts val="2400"/>
              <a:buChar char="○"/>
            </a:pPr>
            <a:r>
              <a:rPr lang="en" sz="2400"/>
              <a:t>See above</a:t>
            </a:r>
            <a:endParaRPr sz="2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