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1FBD8-F97C-4233-9BEC-213DD6B5AECC}" type="datetimeFigureOut">
              <a:rPr lang="en-GB" smtClean="0"/>
              <a:t>20/11/2011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D8EE-79D0-4CBC-BCEC-9E76FCB04B0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geogteacher.files.wordpress.com/2011/07/core_fram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Model of land use in a typical CBD</a:t>
            </a:r>
            <a:endParaRPr lang="en-GB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CBD  IDEAS AND THEMES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41277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1.Land use patterns in the CBD</a:t>
            </a:r>
          </a:p>
          <a:p>
            <a:pPr marL="342900" indent="-342900"/>
            <a:r>
              <a:rPr lang="en-GB" dirty="0"/>
              <a:t> </a:t>
            </a:r>
            <a:r>
              <a:rPr lang="en-GB" dirty="0" smtClean="0"/>
              <a:t>    -location of convenience and comparison shops </a:t>
            </a:r>
            <a:r>
              <a:rPr lang="en-GB" dirty="0"/>
              <a:t>a</a:t>
            </a:r>
            <a:r>
              <a:rPr lang="en-GB" dirty="0" smtClean="0"/>
              <a:t>nd services</a:t>
            </a:r>
          </a:p>
          <a:p>
            <a:pPr marL="342900" indent="-342900"/>
            <a:r>
              <a:rPr lang="en-GB" dirty="0"/>
              <a:t> </a:t>
            </a:r>
            <a:r>
              <a:rPr lang="en-GB" dirty="0" smtClean="0"/>
              <a:t>    -location of high order, middle order and low order shops and services</a:t>
            </a:r>
          </a:p>
          <a:p>
            <a:pPr marL="342900" indent="-342900"/>
            <a:r>
              <a:rPr lang="en-GB" dirty="0"/>
              <a:t> </a:t>
            </a:r>
            <a:r>
              <a:rPr lang="en-GB" dirty="0" smtClean="0"/>
              <a:t>    -recognition and delimiting the inner core / outer core / frame of the CBD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 smtClean="0"/>
              <a:t>2.Pedestrian densities in the CBD</a:t>
            </a:r>
          </a:p>
          <a:p>
            <a:pPr marL="342900" indent="-342900"/>
            <a:r>
              <a:rPr lang="en-GB" dirty="0"/>
              <a:t> </a:t>
            </a:r>
            <a:r>
              <a:rPr lang="en-GB" dirty="0" smtClean="0"/>
              <a:t>   -the relationship between  pedestrian densities and distance from the PLVI</a:t>
            </a:r>
          </a:p>
          <a:p>
            <a:pPr marL="342900" indent="-342900"/>
            <a:r>
              <a:rPr lang="en-GB" dirty="0"/>
              <a:t> </a:t>
            </a:r>
            <a:r>
              <a:rPr lang="en-GB" dirty="0" smtClean="0"/>
              <a:t>     (peak land value intersection... Centre of the CBD)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 smtClean="0"/>
              <a:t>3. Land values within the CBD</a:t>
            </a:r>
          </a:p>
          <a:p>
            <a:pPr marL="342900" indent="-342900"/>
            <a:r>
              <a:rPr lang="en-GB" dirty="0"/>
              <a:t> </a:t>
            </a:r>
            <a:r>
              <a:rPr lang="en-GB" dirty="0" smtClean="0"/>
              <a:t>   -the relationship between land value (RATE INDEX  £’s per metre of frontage)</a:t>
            </a:r>
          </a:p>
          <a:p>
            <a:pPr marL="342900" indent="-342900"/>
            <a:r>
              <a:rPr lang="en-GB" dirty="0"/>
              <a:t> </a:t>
            </a:r>
            <a:r>
              <a:rPr lang="en-GB" dirty="0" smtClean="0"/>
              <a:t>     and distance from the centre of the CBD (PLVI)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3732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These ideas can be expressed as aims and or hypotheses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tent.answcdn.com/main/content/img/oxford/Oxford_Geography/0198606737.bid-rent-theory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427984" cy="4214615"/>
          </a:xfrm>
          <a:prstGeom prst="rect">
            <a:avLst/>
          </a:prstGeom>
          <a:noFill/>
        </p:spPr>
      </p:pic>
      <p:pic>
        <p:nvPicPr>
          <p:cNvPr id="4100" name="Picture 4" descr="http://geoearth.uncc.edu/people/hcampbell/landuse/bidrnt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9"/>
            <a:ext cx="3819525" cy="35283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3140968"/>
            <a:ext cx="1800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RATE INDEX</a:t>
            </a:r>
          </a:p>
          <a:p>
            <a:r>
              <a:rPr lang="en-GB" dirty="0" smtClean="0"/>
              <a:t>£ per metre of frontage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Bid rent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630932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PLVI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PLVI  = PEAK LAND VALUE INTERSECTION</a:t>
            </a:r>
          </a:p>
          <a:p>
            <a:r>
              <a:rPr lang="en-GB" dirty="0" smtClean="0"/>
              <a:t>(site of greatest land values)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uth+Waithe Beck 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uth+Waithe Beck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uth+Waithe Beck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arieclaire.media.ipcdigital.co.uk/11116%7C00003675b%7C0bd0_orh100000w240_MS-STORE-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4221088"/>
          </a:xfrm>
          <a:prstGeom prst="rect">
            <a:avLst/>
          </a:prstGeom>
          <a:noFill/>
        </p:spPr>
      </p:pic>
      <p:pic>
        <p:nvPicPr>
          <p:cNvPr id="15364" name="Picture 4" descr="http://finlays-newsagents.co.uk/ESW/Images/684.jpg?xcache=75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436096" cy="4221088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067944" y="4221088"/>
            <a:ext cx="0" cy="263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eographyteachingtoday.org.uk/images/uploads/FW_Toolkit_urban6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ellingborough.limehouse.co.uk/events/4409/images/web/655840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157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Aiden</dc:creator>
  <cp:lastModifiedBy>Aiden</cp:lastModifiedBy>
  <cp:revision>9</cp:revision>
  <dcterms:created xsi:type="dcterms:W3CDTF">2011-11-20T14:59:06Z</dcterms:created>
  <dcterms:modified xsi:type="dcterms:W3CDTF">2011-11-20T16:22:55Z</dcterms:modified>
</cp:coreProperties>
</file>