
<file path=[Content_Types].xml><?xml version="1.0" encoding="utf-8"?>
<Types xmlns="http://schemas.openxmlformats.org/package/2006/content-types">
  <Default Extension="png" ContentType="image/png"/>
  <Default Extension="bin" ContentType="application/vnd.openxmlformats-officedocument.oleObject"/>
  <Default Extension="jpeg" ContentType="image/jpeg"/>
  <Default Extension="rels" ContentType="application/vnd.openxmlformats-package.relationships+xml"/>
  <Default Extension="xml" ContentType="application/xml"/>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drawings/drawing1.xml" ContentType="application/vnd.openxmlformats-officedocument.drawingml.chartshapes+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15"/>
  </p:notesMasterIdLst>
  <p:handoutMasterIdLst>
    <p:handoutMasterId r:id="rId16"/>
  </p:handoutMasterIdLst>
  <p:sldIdLst>
    <p:sldId id="256" r:id="rId2"/>
    <p:sldId id="281" r:id="rId3"/>
    <p:sldId id="271" r:id="rId4"/>
    <p:sldId id="272" r:id="rId5"/>
    <p:sldId id="287" r:id="rId6"/>
    <p:sldId id="290" r:id="rId7"/>
    <p:sldId id="260" r:id="rId8"/>
    <p:sldId id="262" r:id="rId9"/>
    <p:sldId id="284" r:id="rId10"/>
    <p:sldId id="286" r:id="rId11"/>
    <p:sldId id="268" r:id="rId12"/>
    <p:sldId id="273" r:id="rId13"/>
    <p:sldId id="267" r:id="rId14"/>
  </p:sldIdLst>
  <p:sldSz cx="9144000" cy="6858000" type="screen4x3"/>
  <p:notesSz cx="6877050" cy="1000125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p:cViewPr varScale="1">
        <p:scale>
          <a:sx n="68" d="100"/>
          <a:sy n="68" d="100"/>
        </p:scale>
        <p:origin x="77" y="192"/>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2828"/>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microsoft.com/office/2011/relationships/chartColorStyle" Target="colors2.xml"/><Relationship Id="rId1" Type="http://schemas.microsoft.com/office/2011/relationships/chartStyle" Target="style2.xml"/><Relationship Id="rId4" Type="http://schemas.openxmlformats.org/officeDocument/2006/relationships/chartUserShapes" Target="../drawings/drawing1.xm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marL="0" marR="0" lvl="0" indent="0" algn="ctr" defTabSz="914400" rtl="0" eaLnBrk="1" fontAlgn="auto" latinLnBrk="0" hangingPunct="1">
              <a:lnSpc>
                <a:spcPct val="100000"/>
              </a:lnSpc>
              <a:spcBef>
                <a:spcPts val="0"/>
              </a:spcBef>
              <a:spcAft>
                <a:spcPts val="0"/>
              </a:spcAft>
              <a:buClrTx/>
              <a:buSzTx/>
              <a:buFontTx/>
              <a:buNone/>
              <a:tabLst/>
              <a:defRPr sz="1862" b="0" i="0" u="none" strike="noStrike" kern="1200" spc="0" baseline="0">
                <a:solidFill>
                  <a:prstClr val="black">
                    <a:lumMod val="65000"/>
                    <a:lumOff val="35000"/>
                  </a:prstClr>
                </a:solidFill>
                <a:latin typeface="+mn-lt"/>
                <a:ea typeface="+mn-ea"/>
                <a:cs typeface="+mn-cs"/>
              </a:defRPr>
            </a:pPr>
            <a:r>
              <a:rPr lang="en-US" sz="1800" b="0" i="0" baseline="0" dirty="0" smtClean="0">
                <a:effectLst/>
              </a:rPr>
              <a:t>Acute Burn Admissions 2016/17 </a:t>
            </a:r>
            <a:endParaRPr lang="en-GB" dirty="0" smtClean="0">
              <a:effectLst/>
            </a:endParaRPr>
          </a:p>
        </c:rich>
      </c:tx>
      <c:overlay val="0"/>
      <c:spPr>
        <a:noFill/>
        <a:ln>
          <a:noFill/>
        </a:ln>
        <a:effectLst/>
      </c:spPr>
      <c:txPr>
        <a:bodyPr rot="0" spcFirstLastPara="1" vertOverflow="ellipsis" vert="horz" wrap="square" anchor="ctr" anchorCtr="1"/>
        <a:lstStyle/>
        <a:p>
          <a:pPr marL="0" marR="0" lvl="0" indent="0" algn="ctr" defTabSz="914400" rtl="0" eaLnBrk="1" fontAlgn="auto" latinLnBrk="0" hangingPunct="1">
            <a:lnSpc>
              <a:spcPct val="100000"/>
            </a:lnSpc>
            <a:spcBef>
              <a:spcPts val="0"/>
            </a:spcBef>
            <a:spcAft>
              <a:spcPts val="0"/>
            </a:spcAft>
            <a:buClrTx/>
            <a:buSzTx/>
            <a:buFontTx/>
            <a:buNone/>
            <a:tabLst/>
            <a:defRPr sz="1862" b="0" i="0" u="none" strike="noStrike" kern="1200" spc="0" baseline="0">
              <a:solidFill>
                <a:prstClr val="black">
                  <a:lumMod val="65000"/>
                  <a:lumOff val="35000"/>
                </a:prstClr>
              </a:solidFill>
              <a:latin typeface="+mn-lt"/>
              <a:ea typeface="+mn-ea"/>
              <a:cs typeface="+mn-cs"/>
            </a:defRPr>
          </a:pPr>
          <a:endParaRPr lang="en-US"/>
        </a:p>
      </c:txPr>
    </c:title>
    <c:autoTitleDeleted val="0"/>
    <c:view3D>
      <c:rotX val="15"/>
      <c:rotY val="20"/>
      <c:depthPercent val="100"/>
      <c:rAngAx val="1"/>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bar3DChart>
        <c:barDir val="col"/>
        <c:grouping val="clustered"/>
        <c:varyColors val="0"/>
        <c:ser>
          <c:idx val="0"/>
          <c:order val="0"/>
          <c:tx>
            <c:strRef>
              <c:f>Sheet1!$B$1</c:f>
              <c:strCache>
                <c:ptCount val="1"/>
                <c:pt idx="0">
                  <c:v>Hospital</c:v>
                </c:pt>
              </c:strCache>
            </c:strRef>
          </c:tx>
          <c:spPr>
            <a:solidFill>
              <a:schemeClr val="accent1"/>
            </a:solidFill>
            <a:ln>
              <a:noFill/>
            </a:ln>
            <a:effectLst/>
            <a:sp3d/>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Sheet1!$A$2:$A$7</c:f>
              <c:strCache>
                <c:ptCount val="6"/>
                <c:pt idx="0">
                  <c:v>UHB Adults</c:v>
                </c:pt>
                <c:pt idx="1">
                  <c:v>BCH Children</c:v>
                </c:pt>
                <c:pt idx="2">
                  <c:v>NCH Adults</c:v>
                </c:pt>
                <c:pt idx="3">
                  <c:v>QMC Children</c:v>
                </c:pt>
                <c:pt idx="4">
                  <c:v>UHL Adults</c:v>
                </c:pt>
                <c:pt idx="5">
                  <c:v>UHL children</c:v>
                </c:pt>
              </c:strCache>
            </c:strRef>
          </c:cat>
          <c:val>
            <c:numRef>
              <c:f>Sheet1!$B$2:$B$7</c:f>
              <c:numCache>
                <c:formatCode>General</c:formatCode>
                <c:ptCount val="6"/>
                <c:pt idx="0">
                  <c:v>306</c:v>
                </c:pt>
                <c:pt idx="1">
                  <c:v>264</c:v>
                </c:pt>
                <c:pt idx="2">
                  <c:v>246</c:v>
                </c:pt>
                <c:pt idx="3">
                  <c:v>102</c:v>
                </c:pt>
                <c:pt idx="4">
                  <c:v>39</c:v>
                </c:pt>
                <c:pt idx="5">
                  <c:v>6</c:v>
                </c:pt>
              </c:numCache>
            </c:numRef>
          </c:val>
        </c:ser>
        <c:dLbls>
          <c:showLegendKey val="0"/>
          <c:showVal val="0"/>
          <c:showCatName val="0"/>
          <c:showSerName val="0"/>
          <c:showPercent val="0"/>
          <c:showBubbleSize val="0"/>
        </c:dLbls>
        <c:gapWidth val="150"/>
        <c:shape val="box"/>
        <c:axId val="332765840"/>
        <c:axId val="333453104"/>
        <c:axId val="0"/>
      </c:bar3DChart>
      <c:catAx>
        <c:axId val="332765840"/>
        <c:scaling>
          <c:orientation val="minMax"/>
        </c:scaling>
        <c:delete val="0"/>
        <c:axPos val="b"/>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333453104"/>
        <c:crosses val="autoZero"/>
        <c:auto val="1"/>
        <c:lblAlgn val="ctr"/>
        <c:lblOffset val="100"/>
        <c:noMultiLvlLbl val="0"/>
      </c:catAx>
      <c:valAx>
        <c:axId val="333453104"/>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332765840"/>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r>
              <a:rPr lang="en-US" sz="1800" b="0" i="0" baseline="0" dirty="0" smtClean="0">
                <a:effectLst/>
              </a:rPr>
              <a:t>Size of burns admitted to the MBODN</a:t>
            </a:r>
            <a:endParaRPr lang="en-GB" dirty="0">
              <a:effectLst/>
            </a:endParaRPr>
          </a:p>
        </c:rich>
      </c:tx>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manualLayout>
          <c:layoutTarget val="inner"/>
          <c:xMode val="edge"/>
          <c:yMode val="edge"/>
          <c:x val="6.2860677954021879E-2"/>
          <c:y val="0.11280022384344127"/>
          <c:w val="0.91051754207603763"/>
          <c:h val="0.7481814434884464"/>
        </c:manualLayout>
      </c:layout>
      <c:barChart>
        <c:barDir val="col"/>
        <c:grouping val="stacked"/>
        <c:varyColors val="0"/>
        <c:ser>
          <c:idx val="0"/>
          <c:order val="0"/>
          <c:tx>
            <c:strRef>
              <c:f>Sheet1!$B$1</c:f>
              <c:strCache>
                <c:ptCount val="1"/>
                <c:pt idx="0">
                  <c:v>QEHB</c:v>
                </c:pt>
              </c:strCache>
            </c:strRef>
          </c:tx>
          <c:spPr>
            <a:solidFill>
              <a:schemeClr val="accent1"/>
            </a:solidFill>
            <a:ln>
              <a:noFill/>
            </a:ln>
            <a:effectLst/>
          </c:spPr>
          <c:invertIfNegative val="0"/>
          <c:cat>
            <c:strRef>
              <c:f>Sheet1!$A$2:$A$6</c:f>
              <c:strCache>
                <c:ptCount val="5"/>
                <c:pt idx="0">
                  <c:v> ≤ 5%</c:v>
                </c:pt>
                <c:pt idx="1">
                  <c:v>&gt;5-10%</c:v>
                </c:pt>
                <c:pt idx="2">
                  <c:v>&gt;10-30%</c:v>
                </c:pt>
                <c:pt idx="3">
                  <c:v>&gt;30-50%</c:v>
                </c:pt>
                <c:pt idx="4">
                  <c:v>&gt;50%</c:v>
                </c:pt>
              </c:strCache>
            </c:strRef>
          </c:cat>
          <c:val>
            <c:numRef>
              <c:f>Sheet1!$B$2:$B$6</c:f>
              <c:numCache>
                <c:formatCode>General</c:formatCode>
                <c:ptCount val="5"/>
                <c:pt idx="0">
                  <c:v>208</c:v>
                </c:pt>
                <c:pt idx="1">
                  <c:v>57</c:v>
                </c:pt>
                <c:pt idx="2">
                  <c:v>28</c:v>
                </c:pt>
                <c:pt idx="3">
                  <c:v>3</c:v>
                </c:pt>
                <c:pt idx="4">
                  <c:v>10</c:v>
                </c:pt>
              </c:numCache>
            </c:numRef>
          </c:val>
        </c:ser>
        <c:ser>
          <c:idx val="1"/>
          <c:order val="1"/>
          <c:tx>
            <c:strRef>
              <c:f>Sheet1!$C$1</c:f>
              <c:strCache>
                <c:ptCount val="1"/>
                <c:pt idx="0">
                  <c:v>BCH</c:v>
                </c:pt>
              </c:strCache>
            </c:strRef>
          </c:tx>
          <c:spPr>
            <a:solidFill>
              <a:schemeClr val="accent2"/>
            </a:solidFill>
            <a:ln>
              <a:noFill/>
            </a:ln>
            <a:effectLst/>
          </c:spPr>
          <c:invertIfNegative val="0"/>
          <c:cat>
            <c:strRef>
              <c:f>Sheet1!$A$2:$A$6</c:f>
              <c:strCache>
                <c:ptCount val="5"/>
                <c:pt idx="0">
                  <c:v> ≤ 5%</c:v>
                </c:pt>
                <c:pt idx="1">
                  <c:v>&gt;5-10%</c:v>
                </c:pt>
                <c:pt idx="2">
                  <c:v>&gt;10-30%</c:v>
                </c:pt>
                <c:pt idx="3">
                  <c:v>&gt;30-50%</c:v>
                </c:pt>
                <c:pt idx="4">
                  <c:v>&gt;50%</c:v>
                </c:pt>
              </c:strCache>
            </c:strRef>
          </c:cat>
          <c:val>
            <c:numRef>
              <c:f>Sheet1!$C$2:$C$6</c:f>
              <c:numCache>
                <c:formatCode>General</c:formatCode>
                <c:ptCount val="5"/>
                <c:pt idx="0">
                  <c:v>190</c:v>
                </c:pt>
                <c:pt idx="1">
                  <c:v>55</c:v>
                </c:pt>
                <c:pt idx="2">
                  <c:v>12</c:v>
                </c:pt>
                <c:pt idx="3">
                  <c:v>4</c:v>
                </c:pt>
                <c:pt idx="4">
                  <c:v>3</c:v>
                </c:pt>
              </c:numCache>
            </c:numRef>
          </c:val>
        </c:ser>
        <c:ser>
          <c:idx val="2"/>
          <c:order val="2"/>
          <c:tx>
            <c:strRef>
              <c:f>Sheet1!$D$1</c:f>
              <c:strCache>
                <c:ptCount val="1"/>
                <c:pt idx="0">
                  <c:v>NCH</c:v>
                </c:pt>
              </c:strCache>
            </c:strRef>
          </c:tx>
          <c:spPr>
            <a:solidFill>
              <a:schemeClr val="accent3"/>
            </a:solidFill>
            <a:ln>
              <a:noFill/>
            </a:ln>
            <a:effectLst/>
          </c:spPr>
          <c:invertIfNegative val="0"/>
          <c:cat>
            <c:strRef>
              <c:f>Sheet1!$A$2:$A$6</c:f>
              <c:strCache>
                <c:ptCount val="5"/>
                <c:pt idx="0">
                  <c:v> ≤ 5%</c:v>
                </c:pt>
                <c:pt idx="1">
                  <c:v>&gt;5-10%</c:v>
                </c:pt>
                <c:pt idx="2">
                  <c:v>&gt;10-30%</c:v>
                </c:pt>
                <c:pt idx="3">
                  <c:v>&gt;30-50%</c:v>
                </c:pt>
                <c:pt idx="4">
                  <c:v>&gt;50%</c:v>
                </c:pt>
              </c:strCache>
            </c:strRef>
          </c:cat>
          <c:val>
            <c:numRef>
              <c:f>Sheet1!$D$2:$D$6</c:f>
              <c:numCache>
                <c:formatCode>General</c:formatCode>
                <c:ptCount val="5"/>
                <c:pt idx="0">
                  <c:v>176</c:v>
                </c:pt>
                <c:pt idx="1">
                  <c:v>38</c:v>
                </c:pt>
                <c:pt idx="2">
                  <c:v>26</c:v>
                </c:pt>
                <c:pt idx="3">
                  <c:v>4</c:v>
                </c:pt>
                <c:pt idx="4">
                  <c:v>2</c:v>
                </c:pt>
              </c:numCache>
            </c:numRef>
          </c:val>
        </c:ser>
        <c:ser>
          <c:idx val="3"/>
          <c:order val="3"/>
          <c:tx>
            <c:strRef>
              <c:f>Sheet1!$E$1</c:f>
              <c:strCache>
                <c:ptCount val="1"/>
                <c:pt idx="0">
                  <c:v>QMC</c:v>
                </c:pt>
              </c:strCache>
            </c:strRef>
          </c:tx>
          <c:spPr>
            <a:solidFill>
              <a:schemeClr val="accent4"/>
            </a:solidFill>
            <a:ln>
              <a:noFill/>
            </a:ln>
            <a:effectLst/>
          </c:spPr>
          <c:invertIfNegative val="0"/>
          <c:cat>
            <c:strRef>
              <c:f>Sheet1!$A$2:$A$6</c:f>
              <c:strCache>
                <c:ptCount val="5"/>
                <c:pt idx="0">
                  <c:v> ≤ 5%</c:v>
                </c:pt>
                <c:pt idx="1">
                  <c:v>&gt;5-10%</c:v>
                </c:pt>
                <c:pt idx="2">
                  <c:v>&gt;10-30%</c:v>
                </c:pt>
                <c:pt idx="3">
                  <c:v>&gt;30-50%</c:v>
                </c:pt>
                <c:pt idx="4">
                  <c:v>&gt;50%</c:v>
                </c:pt>
              </c:strCache>
            </c:strRef>
          </c:cat>
          <c:val>
            <c:numRef>
              <c:f>Sheet1!$E$2:$E$6</c:f>
              <c:numCache>
                <c:formatCode>General</c:formatCode>
                <c:ptCount val="5"/>
                <c:pt idx="0">
                  <c:v>81</c:v>
                </c:pt>
                <c:pt idx="1">
                  <c:v>17</c:v>
                </c:pt>
                <c:pt idx="2">
                  <c:v>4</c:v>
                </c:pt>
                <c:pt idx="3">
                  <c:v>0</c:v>
                </c:pt>
                <c:pt idx="4">
                  <c:v>0</c:v>
                </c:pt>
              </c:numCache>
            </c:numRef>
          </c:val>
        </c:ser>
        <c:ser>
          <c:idx val="4"/>
          <c:order val="4"/>
          <c:tx>
            <c:strRef>
              <c:f>Sheet1!$F$1</c:f>
              <c:strCache>
                <c:ptCount val="1"/>
                <c:pt idx="0">
                  <c:v>LRI adults</c:v>
                </c:pt>
              </c:strCache>
            </c:strRef>
          </c:tx>
          <c:spPr>
            <a:solidFill>
              <a:schemeClr val="accent5"/>
            </a:solidFill>
            <a:ln>
              <a:noFill/>
            </a:ln>
            <a:effectLst/>
          </c:spPr>
          <c:invertIfNegative val="0"/>
          <c:cat>
            <c:strRef>
              <c:f>Sheet1!$A$2:$A$6</c:f>
              <c:strCache>
                <c:ptCount val="5"/>
                <c:pt idx="0">
                  <c:v> ≤ 5%</c:v>
                </c:pt>
                <c:pt idx="1">
                  <c:v>&gt;5-10%</c:v>
                </c:pt>
                <c:pt idx="2">
                  <c:v>&gt;10-30%</c:v>
                </c:pt>
                <c:pt idx="3">
                  <c:v>&gt;30-50%</c:v>
                </c:pt>
                <c:pt idx="4">
                  <c:v>&gt;50%</c:v>
                </c:pt>
              </c:strCache>
            </c:strRef>
          </c:cat>
          <c:val>
            <c:numRef>
              <c:f>Sheet1!$F$2:$F$6</c:f>
              <c:numCache>
                <c:formatCode>General</c:formatCode>
                <c:ptCount val="5"/>
                <c:pt idx="0">
                  <c:v>37</c:v>
                </c:pt>
                <c:pt idx="1">
                  <c:v>1</c:v>
                </c:pt>
                <c:pt idx="2">
                  <c:v>0</c:v>
                </c:pt>
                <c:pt idx="3">
                  <c:v>0</c:v>
                </c:pt>
                <c:pt idx="4">
                  <c:v>1</c:v>
                </c:pt>
              </c:numCache>
            </c:numRef>
          </c:val>
        </c:ser>
        <c:ser>
          <c:idx val="5"/>
          <c:order val="5"/>
          <c:tx>
            <c:strRef>
              <c:f>Sheet1!$G$1</c:f>
              <c:strCache>
                <c:ptCount val="1"/>
                <c:pt idx="0">
                  <c:v>LRI children</c:v>
                </c:pt>
              </c:strCache>
            </c:strRef>
          </c:tx>
          <c:spPr>
            <a:solidFill>
              <a:schemeClr val="accent6"/>
            </a:solidFill>
            <a:ln>
              <a:noFill/>
            </a:ln>
            <a:effectLst/>
          </c:spPr>
          <c:invertIfNegative val="0"/>
          <c:cat>
            <c:strRef>
              <c:f>Sheet1!$A$2:$A$6</c:f>
              <c:strCache>
                <c:ptCount val="5"/>
                <c:pt idx="0">
                  <c:v> ≤ 5%</c:v>
                </c:pt>
                <c:pt idx="1">
                  <c:v>&gt;5-10%</c:v>
                </c:pt>
                <c:pt idx="2">
                  <c:v>&gt;10-30%</c:v>
                </c:pt>
                <c:pt idx="3">
                  <c:v>&gt;30-50%</c:v>
                </c:pt>
                <c:pt idx="4">
                  <c:v>&gt;50%</c:v>
                </c:pt>
              </c:strCache>
            </c:strRef>
          </c:cat>
          <c:val>
            <c:numRef>
              <c:f>Sheet1!$G$2:$G$6</c:f>
              <c:numCache>
                <c:formatCode>General</c:formatCode>
                <c:ptCount val="5"/>
                <c:pt idx="0">
                  <c:v>6</c:v>
                </c:pt>
                <c:pt idx="1">
                  <c:v>0</c:v>
                </c:pt>
                <c:pt idx="2">
                  <c:v>0</c:v>
                </c:pt>
                <c:pt idx="3">
                  <c:v>0</c:v>
                </c:pt>
                <c:pt idx="4">
                  <c:v>0</c:v>
                </c:pt>
              </c:numCache>
            </c:numRef>
          </c:val>
        </c:ser>
        <c:dLbls>
          <c:showLegendKey val="0"/>
          <c:showVal val="0"/>
          <c:showCatName val="0"/>
          <c:showSerName val="0"/>
          <c:showPercent val="0"/>
          <c:showBubbleSize val="0"/>
        </c:dLbls>
        <c:gapWidth val="150"/>
        <c:overlap val="100"/>
        <c:axId val="380262576"/>
        <c:axId val="380261400"/>
      </c:barChart>
      <c:catAx>
        <c:axId val="38026257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380261400"/>
        <c:crosses val="autoZero"/>
        <c:auto val="1"/>
        <c:lblAlgn val="ctr"/>
        <c:lblOffset val="100"/>
        <c:noMultiLvlLbl val="0"/>
      </c:catAx>
      <c:valAx>
        <c:axId val="380261400"/>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380262576"/>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userShapes r:id="rId4"/>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8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3BB2689-0D9E-4E16-B3E3-6737C0550215}" type="doc">
      <dgm:prSet loTypeId="urn:microsoft.com/office/officeart/2005/8/layout/cycle4#2" loCatId="cycle" qsTypeId="urn:microsoft.com/office/officeart/2005/8/quickstyle/simple1" qsCatId="simple" csTypeId="urn:microsoft.com/office/officeart/2005/8/colors/accent1_2" csCatId="accent1" phldr="1"/>
      <dgm:spPr/>
      <dgm:t>
        <a:bodyPr/>
        <a:lstStyle/>
        <a:p>
          <a:endParaRPr lang="en-GB"/>
        </a:p>
      </dgm:t>
    </dgm:pt>
    <dgm:pt modelId="{6BE9DF07-5ADD-49DA-98EA-E9B236771DC8}">
      <dgm:prSet phldrT="[Text]" custT="1"/>
      <dgm:spPr/>
      <dgm:t>
        <a:bodyPr/>
        <a:lstStyle/>
        <a:p>
          <a:r>
            <a:rPr lang="en-GB" sz="2200" dirty="0" smtClean="0"/>
            <a:t>Burn Centre </a:t>
          </a:r>
          <a:r>
            <a:rPr lang="en-GB" sz="1800" dirty="0" smtClean="0"/>
            <a:t>for Children</a:t>
          </a:r>
        </a:p>
        <a:p>
          <a:endParaRPr lang="en-GB" sz="1500" dirty="0"/>
        </a:p>
      </dgm:t>
    </dgm:pt>
    <dgm:pt modelId="{8CCA9A85-66CC-457F-8A34-162CE3B975DD}" type="parTrans" cxnId="{225F648E-CE3D-4394-9305-7B5397956124}">
      <dgm:prSet/>
      <dgm:spPr/>
      <dgm:t>
        <a:bodyPr/>
        <a:lstStyle/>
        <a:p>
          <a:endParaRPr lang="en-GB"/>
        </a:p>
      </dgm:t>
    </dgm:pt>
    <dgm:pt modelId="{85F8A0C4-EC3C-418B-AE9E-4FE64B733932}" type="sibTrans" cxnId="{225F648E-CE3D-4394-9305-7B5397956124}">
      <dgm:prSet/>
      <dgm:spPr/>
      <dgm:t>
        <a:bodyPr/>
        <a:lstStyle/>
        <a:p>
          <a:endParaRPr lang="en-GB"/>
        </a:p>
      </dgm:t>
    </dgm:pt>
    <dgm:pt modelId="{52BF3F80-8CC0-4346-8F9C-E3B73EC88F3E}">
      <dgm:prSet phldrT="[Text]" custT="1"/>
      <dgm:spPr/>
      <dgm:t>
        <a:bodyPr/>
        <a:lstStyle/>
        <a:p>
          <a:r>
            <a:rPr lang="en-GB" sz="2000" b="1" dirty="0" smtClean="0"/>
            <a:t>BCH (Birmingham)</a:t>
          </a:r>
          <a:endParaRPr lang="en-GB" sz="2000" b="1" dirty="0"/>
        </a:p>
      </dgm:t>
    </dgm:pt>
    <dgm:pt modelId="{115FD1DF-54FF-4089-8CAB-BD69033543E4}" type="parTrans" cxnId="{966597DD-A4E4-4498-90F1-270684351213}">
      <dgm:prSet/>
      <dgm:spPr/>
      <dgm:t>
        <a:bodyPr/>
        <a:lstStyle/>
        <a:p>
          <a:endParaRPr lang="en-GB"/>
        </a:p>
      </dgm:t>
    </dgm:pt>
    <dgm:pt modelId="{6E696E7F-B8DB-4B1A-8771-6A2A572B4BBC}" type="sibTrans" cxnId="{966597DD-A4E4-4498-90F1-270684351213}">
      <dgm:prSet/>
      <dgm:spPr/>
      <dgm:t>
        <a:bodyPr/>
        <a:lstStyle/>
        <a:p>
          <a:endParaRPr lang="en-GB"/>
        </a:p>
      </dgm:t>
    </dgm:pt>
    <dgm:pt modelId="{937F27DD-880E-4FD1-9D44-4EB6BBC14F45}">
      <dgm:prSet phldrT="[Text]" custT="1"/>
      <dgm:spPr/>
      <dgm:t>
        <a:bodyPr/>
        <a:lstStyle/>
        <a:p>
          <a:r>
            <a:rPr lang="en-GB" sz="2200" dirty="0" smtClean="0"/>
            <a:t>Burn Centre </a:t>
          </a:r>
          <a:r>
            <a:rPr lang="en-GB" sz="1800" dirty="0" smtClean="0"/>
            <a:t>for Adults</a:t>
          </a:r>
        </a:p>
        <a:p>
          <a:endParaRPr lang="en-GB" sz="1600" dirty="0"/>
        </a:p>
      </dgm:t>
    </dgm:pt>
    <dgm:pt modelId="{363C30E4-7D61-4C7F-AF7D-82C089847925}" type="parTrans" cxnId="{AADC373B-5A4E-40B0-945B-5259E3A0E2D2}">
      <dgm:prSet/>
      <dgm:spPr/>
      <dgm:t>
        <a:bodyPr/>
        <a:lstStyle/>
        <a:p>
          <a:endParaRPr lang="en-GB"/>
        </a:p>
      </dgm:t>
    </dgm:pt>
    <dgm:pt modelId="{6808B7CF-A259-47A3-AE72-BEC80AEFC575}" type="sibTrans" cxnId="{AADC373B-5A4E-40B0-945B-5259E3A0E2D2}">
      <dgm:prSet/>
      <dgm:spPr/>
      <dgm:t>
        <a:bodyPr/>
        <a:lstStyle/>
        <a:p>
          <a:endParaRPr lang="en-GB"/>
        </a:p>
      </dgm:t>
    </dgm:pt>
    <dgm:pt modelId="{9879A666-208C-4884-96D3-CC67E2E03932}">
      <dgm:prSet phldrT="[Text]" custT="1"/>
      <dgm:spPr/>
      <dgm:t>
        <a:bodyPr/>
        <a:lstStyle/>
        <a:p>
          <a:r>
            <a:rPr lang="en-GB" sz="2000" b="1" dirty="0" smtClean="0"/>
            <a:t>QEHB (Birmingham)</a:t>
          </a:r>
          <a:endParaRPr lang="en-GB" sz="2000" b="1" dirty="0"/>
        </a:p>
      </dgm:t>
    </dgm:pt>
    <dgm:pt modelId="{A8B7CB27-F2CE-455B-9466-3CFF46C6A1DA}" type="parTrans" cxnId="{E69FBE48-1B54-46BD-AE74-5F2F575FD9B7}">
      <dgm:prSet/>
      <dgm:spPr/>
      <dgm:t>
        <a:bodyPr/>
        <a:lstStyle/>
        <a:p>
          <a:endParaRPr lang="en-GB"/>
        </a:p>
      </dgm:t>
    </dgm:pt>
    <dgm:pt modelId="{E7FE86DC-68EB-45DB-AB09-60153C4A62AD}" type="sibTrans" cxnId="{E69FBE48-1B54-46BD-AE74-5F2F575FD9B7}">
      <dgm:prSet/>
      <dgm:spPr/>
      <dgm:t>
        <a:bodyPr/>
        <a:lstStyle/>
        <a:p>
          <a:endParaRPr lang="en-GB"/>
        </a:p>
      </dgm:t>
    </dgm:pt>
    <dgm:pt modelId="{989C9705-5DAE-40AC-A0AE-8E200A61FEAC}">
      <dgm:prSet phldrT="[Text]" custT="1"/>
      <dgm:spPr/>
      <dgm:t>
        <a:bodyPr/>
        <a:lstStyle/>
        <a:p>
          <a:endParaRPr lang="en-GB" sz="2200" dirty="0" smtClean="0"/>
        </a:p>
        <a:p>
          <a:r>
            <a:rPr lang="en-GB" sz="2200" dirty="0" smtClean="0"/>
            <a:t>Burn Facility </a:t>
          </a:r>
          <a:r>
            <a:rPr lang="en-GB" sz="1800" dirty="0" smtClean="0"/>
            <a:t>for Adults &amp; Children</a:t>
          </a:r>
          <a:endParaRPr lang="en-GB" sz="1800" dirty="0"/>
        </a:p>
      </dgm:t>
    </dgm:pt>
    <dgm:pt modelId="{49EF0659-3D6B-4648-A807-18F866E76582}" type="parTrans" cxnId="{CA69BE61-4427-4A69-AF1A-9CB2847146A3}">
      <dgm:prSet/>
      <dgm:spPr/>
      <dgm:t>
        <a:bodyPr/>
        <a:lstStyle/>
        <a:p>
          <a:endParaRPr lang="en-GB"/>
        </a:p>
      </dgm:t>
    </dgm:pt>
    <dgm:pt modelId="{BCBF43C9-E94F-488F-9535-39028B2EE3FA}" type="sibTrans" cxnId="{CA69BE61-4427-4A69-AF1A-9CB2847146A3}">
      <dgm:prSet/>
      <dgm:spPr/>
      <dgm:t>
        <a:bodyPr/>
        <a:lstStyle/>
        <a:p>
          <a:endParaRPr lang="en-GB"/>
        </a:p>
      </dgm:t>
    </dgm:pt>
    <dgm:pt modelId="{E4342744-4103-4B0F-A540-4336C5D40ABE}">
      <dgm:prSet phldrT="[Text]" custT="1"/>
      <dgm:spPr/>
      <dgm:t>
        <a:bodyPr/>
        <a:lstStyle/>
        <a:p>
          <a:pPr marL="0" marR="0" indent="0" algn="l" defTabSz="914400" eaLnBrk="1" fontAlgn="auto" latinLnBrk="0" hangingPunct="1">
            <a:lnSpc>
              <a:spcPct val="100000"/>
            </a:lnSpc>
            <a:spcBef>
              <a:spcPts val="0"/>
            </a:spcBef>
            <a:spcAft>
              <a:spcPts val="0"/>
            </a:spcAft>
            <a:buClrTx/>
            <a:buSzTx/>
            <a:buFontTx/>
            <a:buNone/>
            <a:tabLst/>
            <a:defRPr/>
          </a:pPr>
          <a:r>
            <a:rPr lang="en-GB" sz="1800" b="1" dirty="0" smtClean="0"/>
            <a:t>UHL (Leicester)</a:t>
          </a:r>
          <a:endParaRPr lang="en-GB" sz="1400" b="1" dirty="0"/>
        </a:p>
      </dgm:t>
    </dgm:pt>
    <dgm:pt modelId="{026503C5-F6F8-46DF-8AF1-C18B942C8EEA}" type="parTrans" cxnId="{ADF07E9B-6006-425C-9887-286612545244}">
      <dgm:prSet/>
      <dgm:spPr/>
      <dgm:t>
        <a:bodyPr/>
        <a:lstStyle/>
        <a:p>
          <a:endParaRPr lang="en-GB"/>
        </a:p>
      </dgm:t>
    </dgm:pt>
    <dgm:pt modelId="{116971CD-EAF3-460A-A2E0-CAFFFEE4C0FC}" type="sibTrans" cxnId="{ADF07E9B-6006-425C-9887-286612545244}">
      <dgm:prSet/>
      <dgm:spPr/>
      <dgm:t>
        <a:bodyPr/>
        <a:lstStyle/>
        <a:p>
          <a:endParaRPr lang="en-GB"/>
        </a:p>
      </dgm:t>
    </dgm:pt>
    <dgm:pt modelId="{F8AF5551-3D02-4DF4-AF5D-6A7A2DF01D59}">
      <dgm:prSet phldrT="[Text]" custT="1"/>
      <dgm:spPr/>
      <dgm:t>
        <a:bodyPr/>
        <a:lstStyle/>
        <a:p>
          <a:endParaRPr lang="en-GB" sz="2200" dirty="0" smtClean="0"/>
        </a:p>
        <a:p>
          <a:r>
            <a:rPr lang="en-GB" sz="2200" dirty="0" smtClean="0"/>
            <a:t>Burn Unit </a:t>
          </a:r>
          <a:r>
            <a:rPr lang="en-GB" sz="1800" dirty="0" smtClean="0"/>
            <a:t>for Adults &amp; Children</a:t>
          </a:r>
          <a:endParaRPr lang="en-GB" sz="1800" dirty="0"/>
        </a:p>
      </dgm:t>
    </dgm:pt>
    <dgm:pt modelId="{F63A503D-C04D-4306-910A-F551DB2C23E9}" type="parTrans" cxnId="{27B64FD0-D6D3-4765-9F8B-D62D9994F5E7}">
      <dgm:prSet/>
      <dgm:spPr/>
      <dgm:t>
        <a:bodyPr/>
        <a:lstStyle/>
        <a:p>
          <a:endParaRPr lang="en-GB"/>
        </a:p>
      </dgm:t>
    </dgm:pt>
    <dgm:pt modelId="{22BBAB71-5F9A-487A-B9FA-9FCD83D72C09}" type="sibTrans" cxnId="{27B64FD0-D6D3-4765-9F8B-D62D9994F5E7}">
      <dgm:prSet/>
      <dgm:spPr/>
      <dgm:t>
        <a:bodyPr/>
        <a:lstStyle/>
        <a:p>
          <a:endParaRPr lang="en-GB"/>
        </a:p>
      </dgm:t>
    </dgm:pt>
    <dgm:pt modelId="{ABB11585-BD94-49D7-8C01-6030EB8802C5}">
      <dgm:prSet phldrT="[Text]" custT="1"/>
      <dgm:spPr/>
      <dgm:t>
        <a:bodyPr/>
        <a:lstStyle/>
        <a:p>
          <a:pPr marL="228600" marR="0" indent="0" algn="l" defTabSz="889000" eaLnBrk="1" fontAlgn="auto" latinLnBrk="0" hangingPunct="1">
            <a:lnSpc>
              <a:spcPct val="90000"/>
            </a:lnSpc>
            <a:spcBef>
              <a:spcPct val="0"/>
            </a:spcBef>
            <a:spcAft>
              <a:spcPct val="15000"/>
            </a:spcAft>
            <a:buClrTx/>
            <a:buSzTx/>
            <a:buFontTx/>
            <a:buNone/>
            <a:tabLst/>
            <a:defRPr/>
          </a:pPr>
          <a:r>
            <a:rPr lang="en-GB" sz="2000" b="1" dirty="0" smtClean="0"/>
            <a:t>Nottingham</a:t>
          </a:r>
        </a:p>
      </dgm:t>
    </dgm:pt>
    <dgm:pt modelId="{884402B8-EE62-4F14-8DD1-D983FE59F737}" type="parTrans" cxnId="{CD182420-5DDC-457C-9A77-8C3AB84A5D2B}">
      <dgm:prSet/>
      <dgm:spPr/>
      <dgm:t>
        <a:bodyPr/>
        <a:lstStyle/>
        <a:p>
          <a:endParaRPr lang="en-GB"/>
        </a:p>
      </dgm:t>
    </dgm:pt>
    <dgm:pt modelId="{32C0A9E8-896D-4676-9B34-E3AB4A8ED126}" type="sibTrans" cxnId="{CD182420-5DDC-457C-9A77-8C3AB84A5D2B}">
      <dgm:prSet/>
      <dgm:spPr/>
      <dgm:t>
        <a:bodyPr/>
        <a:lstStyle/>
        <a:p>
          <a:endParaRPr lang="en-GB"/>
        </a:p>
      </dgm:t>
    </dgm:pt>
    <dgm:pt modelId="{1B1AA2A4-185C-4813-A5E2-C207DE23D1F0}">
      <dgm:prSet phldrT="[Text]" custT="1"/>
      <dgm:spPr/>
      <dgm:t>
        <a:bodyPr/>
        <a:lstStyle/>
        <a:p>
          <a:r>
            <a:rPr lang="en-US" sz="1600" dirty="0" smtClean="0">
              <a:latin typeface="+mn-lt"/>
              <a:ea typeface="Times New Roman"/>
              <a:cs typeface="Times New Roman"/>
            </a:rPr>
            <a:t>Take adults with minor, moderate, severe and complex severe burns</a:t>
          </a:r>
          <a:endParaRPr lang="en-GB" sz="1600" dirty="0"/>
        </a:p>
      </dgm:t>
    </dgm:pt>
    <dgm:pt modelId="{F9B48AA5-38FC-4C62-89B5-F337D4B5AFE7}" type="parTrans" cxnId="{BFF2A76F-CDE8-40F4-9A5C-CA91E9BD3B57}">
      <dgm:prSet/>
      <dgm:spPr/>
      <dgm:t>
        <a:bodyPr/>
        <a:lstStyle/>
        <a:p>
          <a:endParaRPr lang="en-GB"/>
        </a:p>
      </dgm:t>
    </dgm:pt>
    <dgm:pt modelId="{FED0256F-EEA5-4598-8EAA-D9991ED7845F}" type="sibTrans" cxnId="{BFF2A76F-CDE8-40F4-9A5C-CA91E9BD3B57}">
      <dgm:prSet/>
      <dgm:spPr/>
      <dgm:t>
        <a:bodyPr/>
        <a:lstStyle/>
        <a:p>
          <a:endParaRPr lang="en-GB"/>
        </a:p>
      </dgm:t>
    </dgm:pt>
    <dgm:pt modelId="{0556DDEC-0596-49EC-80A4-AFF27B5BD001}">
      <dgm:prSet phldrT="[Text]" custT="1"/>
      <dgm:spPr/>
      <dgm:t>
        <a:bodyPr/>
        <a:lstStyle/>
        <a:p>
          <a:r>
            <a:rPr lang="en-US" sz="1600" dirty="0" smtClean="0">
              <a:latin typeface="+mn-lt"/>
              <a:ea typeface="Times New Roman"/>
              <a:cs typeface="Times New Roman"/>
            </a:rPr>
            <a:t>Takes children with minor, moderate, severe and complex severe burns</a:t>
          </a:r>
          <a:endParaRPr lang="en-GB" sz="1600" dirty="0"/>
        </a:p>
      </dgm:t>
    </dgm:pt>
    <dgm:pt modelId="{1E57A7D0-95F4-45A7-87FF-C372E69023FB}" type="parTrans" cxnId="{F635994B-5A62-4EF3-934E-0BB80F231187}">
      <dgm:prSet/>
      <dgm:spPr/>
      <dgm:t>
        <a:bodyPr/>
        <a:lstStyle/>
        <a:p>
          <a:endParaRPr lang="en-GB"/>
        </a:p>
      </dgm:t>
    </dgm:pt>
    <dgm:pt modelId="{6362AE33-82EF-4BD6-BAE4-6843112B47FB}" type="sibTrans" cxnId="{F635994B-5A62-4EF3-934E-0BB80F231187}">
      <dgm:prSet/>
      <dgm:spPr/>
      <dgm:t>
        <a:bodyPr/>
        <a:lstStyle/>
        <a:p>
          <a:endParaRPr lang="en-GB"/>
        </a:p>
      </dgm:t>
    </dgm:pt>
    <dgm:pt modelId="{BAC475A2-4F79-43E2-AA63-4E5CAD6E304D}">
      <dgm:prSet phldrT="[Text]" custT="1"/>
      <dgm:spPr/>
      <dgm:t>
        <a:bodyPr/>
        <a:lstStyle/>
        <a:p>
          <a:pPr marL="114300" indent="0" algn="l" defTabSz="622300">
            <a:lnSpc>
              <a:spcPct val="90000"/>
            </a:lnSpc>
            <a:spcBef>
              <a:spcPct val="0"/>
            </a:spcBef>
            <a:spcAft>
              <a:spcPct val="15000"/>
            </a:spcAft>
            <a:buNone/>
          </a:pPr>
          <a:r>
            <a:rPr lang="en-US" sz="1600" b="1" dirty="0" smtClean="0"/>
            <a:t>QMC</a:t>
          </a:r>
          <a:r>
            <a:rPr lang="en-US" sz="1800" b="1" dirty="0" smtClean="0"/>
            <a:t> </a:t>
          </a:r>
          <a:r>
            <a:rPr lang="en-US" sz="1400" dirty="0" smtClean="0">
              <a:latin typeface="+mn-lt"/>
              <a:ea typeface="Times New Roman"/>
              <a:cs typeface="Times New Roman"/>
            </a:rPr>
            <a:t>Takes children with minor and moderate burn injuries</a:t>
          </a:r>
          <a:endParaRPr lang="en-GB" sz="1800" b="1" dirty="0"/>
        </a:p>
      </dgm:t>
    </dgm:pt>
    <dgm:pt modelId="{654D4837-4C2F-4761-A9D3-D27A5B7C22D9}" type="parTrans" cxnId="{A948B9D1-8154-4327-A5D8-D80BBE0D7E41}">
      <dgm:prSet/>
      <dgm:spPr/>
      <dgm:t>
        <a:bodyPr/>
        <a:lstStyle/>
        <a:p>
          <a:endParaRPr lang="en-GB"/>
        </a:p>
      </dgm:t>
    </dgm:pt>
    <dgm:pt modelId="{50D31451-F2A9-48C2-A6F1-E77AB9CECF0B}" type="sibTrans" cxnId="{A948B9D1-8154-4327-A5D8-D80BBE0D7E41}">
      <dgm:prSet/>
      <dgm:spPr/>
      <dgm:t>
        <a:bodyPr/>
        <a:lstStyle/>
        <a:p>
          <a:endParaRPr lang="en-GB"/>
        </a:p>
      </dgm:t>
    </dgm:pt>
    <dgm:pt modelId="{1EE55570-BB7C-460A-AF3E-7D385B7DFC9E}">
      <dgm:prSet phldrT="[Text]" custT="1"/>
      <dgm:spPr/>
      <dgm:t>
        <a:bodyPr/>
        <a:lstStyle/>
        <a:p>
          <a:pPr marL="228600" indent="0" algn="l" defTabSz="889000">
            <a:lnSpc>
              <a:spcPct val="90000"/>
            </a:lnSpc>
            <a:spcBef>
              <a:spcPct val="0"/>
            </a:spcBef>
            <a:spcAft>
              <a:spcPct val="15000"/>
            </a:spcAft>
            <a:buNone/>
          </a:pPr>
          <a:r>
            <a:rPr lang="en-GB" sz="1600" b="1" dirty="0" smtClean="0"/>
            <a:t>NCH</a:t>
          </a:r>
          <a:r>
            <a:rPr lang="en-GB" sz="1800" b="1" dirty="0" smtClean="0"/>
            <a:t> </a:t>
          </a:r>
          <a:r>
            <a:rPr lang="en-US" sz="1400" dirty="0" smtClean="0">
              <a:latin typeface="+mn-lt"/>
              <a:ea typeface="Times New Roman"/>
              <a:cs typeface="Times New Roman"/>
            </a:rPr>
            <a:t>Takes adults with minor, moderate and severe burns</a:t>
          </a:r>
          <a:endParaRPr lang="en-GB" sz="2000" b="1" dirty="0"/>
        </a:p>
      </dgm:t>
    </dgm:pt>
    <dgm:pt modelId="{1E8A587E-D981-4595-AD41-B02DDB208DCD}" type="parTrans" cxnId="{517E2AEB-BB1C-4C03-A3F7-799EBF36FF3F}">
      <dgm:prSet/>
      <dgm:spPr/>
      <dgm:t>
        <a:bodyPr/>
        <a:lstStyle/>
        <a:p>
          <a:endParaRPr lang="en-GB"/>
        </a:p>
      </dgm:t>
    </dgm:pt>
    <dgm:pt modelId="{9DA8F733-BD8E-4640-BFBC-3AFF8D78F856}" type="sibTrans" cxnId="{517E2AEB-BB1C-4C03-A3F7-799EBF36FF3F}">
      <dgm:prSet/>
      <dgm:spPr/>
      <dgm:t>
        <a:bodyPr/>
        <a:lstStyle/>
        <a:p>
          <a:endParaRPr lang="en-GB"/>
        </a:p>
      </dgm:t>
    </dgm:pt>
    <dgm:pt modelId="{69D6D20C-8859-48F9-8060-2D87B8F3CA04}">
      <dgm:prSet phldrT="[Text]" custT="1"/>
      <dgm:spPr/>
      <dgm:t>
        <a:bodyPr/>
        <a:lstStyle/>
        <a:p>
          <a:pPr marL="0" marR="0" indent="0" algn="l" defTabSz="914400" eaLnBrk="1" fontAlgn="auto" latinLnBrk="0" hangingPunct="1">
            <a:lnSpc>
              <a:spcPct val="100000"/>
            </a:lnSpc>
            <a:spcBef>
              <a:spcPts val="0"/>
            </a:spcBef>
            <a:spcAft>
              <a:spcPts val="0"/>
            </a:spcAft>
            <a:buClrTx/>
            <a:buSzTx/>
            <a:buFontTx/>
            <a:buNone/>
            <a:tabLst/>
            <a:defRPr/>
          </a:pPr>
          <a:r>
            <a:rPr lang="en-US" sz="1400" dirty="0" smtClean="0">
              <a:latin typeface="+mn-lt"/>
              <a:ea typeface="Times New Roman"/>
              <a:cs typeface="Times New Roman"/>
            </a:rPr>
            <a:t>Takes adults and Children with minor burn injuries</a:t>
          </a:r>
          <a:endParaRPr lang="en-GB" sz="1400" b="1" dirty="0"/>
        </a:p>
      </dgm:t>
    </dgm:pt>
    <dgm:pt modelId="{1DE33B41-6B03-4E03-82F7-959131B516E3}" type="parTrans" cxnId="{766F99C2-71DF-412E-AA97-BEA5A81CB80F}">
      <dgm:prSet/>
      <dgm:spPr/>
      <dgm:t>
        <a:bodyPr/>
        <a:lstStyle/>
        <a:p>
          <a:endParaRPr lang="en-GB"/>
        </a:p>
      </dgm:t>
    </dgm:pt>
    <dgm:pt modelId="{A5A9FEDE-0ACB-49CC-A9B2-09356DCA1253}" type="sibTrans" cxnId="{766F99C2-71DF-412E-AA97-BEA5A81CB80F}">
      <dgm:prSet/>
      <dgm:spPr/>
      <dgm:t>
        <a:bodyPr/>
        <a:lstStyle/>
        <a:p>
          <a:endParaRPr lang="en-GB"/>
        </a:p>
      </dgm:t>
    </dgm:pt>
    <dgm:pt modelId="{0788FA9A-893D-4E03-B550-7D02DBD7B3D0}">
      <dgm:prSet phldrT="[Text]" custT="1"/>
      <dgm:spPr/>
      <dgm:t>
        <a:bodyPr/>
        <a:lstStyle/>
        <a:p>
          <a:pPr marL="0" marR="0" indent="0" algn="l" defTabSz="914400" eaLnBrk="1" fontAlgn="auto" latinLnBrk="0" hangingPunct="1">
            <a:lnSpc>
              <a:spcPct val="100000"/>
            </a:lnSpc>
            <a:spcBef>
              <a:spcPts val="0"/>
            </a:spcBef>
            <a:spcAft>
              <a:spcPts val="0"/>
            </a:spcAft>
            <a:buClrTx/>
            <a:buSzTx/>
            <a:buFontTx/>
            <a:buNone/>
            <a:tabLst/>
            <a:defRPr/>
          </a:pPr>
          <a:r>
            <a:rPr lang="en-GB" sz="1400" b="1" dirty="0" smtClean="0"/>
            <a:t>UHCW(Coventry) RSH (Stoke)</a:t>
          </a:r>
          <a:endParaRPr lang="en-GB" sz="1400" b="0" dirty="0" smtClean="0"/>
        </a:p>
        <a:p>
          <a:pPr marL="171450" indent="0" algn="l" defTabSz="800100">
            <a:lnSpc>
              <a:spcPct val="90000"/>
            </a:lnSpc>
            <a:spcBef>
              <a:spcPct val="0"/>
            </a:spcBef>
            <a:spcAft>
              <a:spcPct val="15000"/>
            </a:spcAft>
            <a:buNone/>
          </a:pPr>
          <a:endParaRPr lang="en-GB" sz="1400" b="1" dirty="0"/>
        </a:p>
      </dgm:t>
    </dgm:pt>
    <dgm:pt modelId="{83DAC179-4545-45C5-8056-BCA80665B175}" type="parTrans" cxnId="{2C26E9B5-2345-4C1E-83C8-7125A642B146}">
      <dgm:prSet/>
      <dgm:spPr/>
      <dgm:t>
        <a:bodyPr/>
        <a:lstStyle/>
        <a:p>
          <a:endParaRPr lang="en-GB"/>
        </a:p>
      </dgm:t>
    </dgm:pt>
    <dgm:pt modelId="{E01733D5-CD8E-4658-BBA7-BFA544B0FC04}" type="sibTrans" cxnId="{2C26E9B5-2345-4C1E-83C8-7125A642B146}">
      <dgm:prSet/>
      <dgm:spPr/>
      <dgm:t>
        <a:bodyPr/>
        <a:lstStyle/>
        <a:p>
          <a:endParaRPr lang="en-GB"/>
        </a:p>
      </dgm:t>
    </dgm:pt>
    <dgm:pt modelId="{99BCBDB1-DB47-4A49-AACB-087769A8EE84}" type="pres">
      <dgm:prSet presAssocID="{43BB2689-0D9E-4E16-B3E3-6737C0550215}" presName="cycleMatrixDiagram" presStyleCnt="0">
        <dgm:presLayoutVars>
          <dgm:chMax val="1"/>
          <dgm:dir/>
          <dgm:animLvl val="lvl"/>
          <dgm:resizeHandles val="exact"/>
        </dgm:presLayoutVars>
      </dgm:prSet>
      <dgm:spPr/>
      <dgm:t>
        <a:bodyPr/>
        <a:lstStyle/>
        <a:p>
          <a:endParaRPr lang="en-GB"/>
        </a:p>
      </dgm:t>
    </dgm:pt>
    <dgm:pt modelId="{CE0A64FA-140E-4931-8B8F-04483158F82C}" type="pres">
      <dgm:prSet presAssocID="{43BB2689-0D9E-4E16-B3E3-6737C0550215}" presName="children" presStyleCnt="0"/>
      <dgm:spPr/>
    </dgm:pt>
    <dgm:pt modelId="{74543C06-2FD2-4527-8796-5C19CDE77E4F}" type="pres">
      <dgm:prSet presAssocID="{43BB2689-0D9E-4E16-B3E3-6737C0550215}" presName="child1group" presStyleCnt="0"/>
      <dgm:spPr/>
    </dgm:pt>
    <dgm:pt modelId="{D24E3D08-35B7-4826-9B62-1C198AE76DAB}" type="pres">
      <dgm:prSet presAssocID="{43BB2689-0D9E-4E16-B3E3-6737C0550215}" presName="child1" presStyleLbl="bgAcc1" presStyleIdx="0" presStyleCnt="4" custScaleX="122587" custScaleY="133323" custLinFactNeighborX="8662" custLinFactNeighborY="13832"/>
      <dgm:spPr/>
      <dgm:t>
        <a:bodyPr/>
        <a:lstStyle/>
        <a:p>
          <a:endParaRPr lang="en-GB"/>
        </a:p>
      </dgm:t>
    </dgm:pt>
    <dgm:pt modelId="{379EAA0D-5505-44EC-884F-AE88F6CD22AC}" type="pres">
      <dgm:prSet presAssocID="{43BB2689-0D9E-4E16-B3E3-6737C0550215}" presName="child1Text" presStyleLbl="bgAcc1" presStyleIdx="0" presStyleCnt="4">
        <dgm:presLayoutVars>
          <dgm:bulletEnabled val="1"/>
        </dgm:presLayoutVars>
      </dgm:prSet>
      <dgm:spPr/>
      <dgm:t>
        <a:bodyPr/>
        <a:lstStyle/>
        <a:p>
          <a:endParaRPr lang="en-GB"/>
        </a:p>
      </dgm:t>
    </dgm:pt>
    <dgm:pt modelId="{2F632169-BF54-4238-9D3D-265330F0EBE0}" type="pres">
      <dgm:prSet presAssocID="{43BB2689-0D9E-4E16-B3E3-6737C0550215}" presName="child2group" presStyleCnt="0"/>
      <dgm:spPr/>
    </dgm:pt>
    <dgm:pt modelId="{CE292383-8B72-4018-9529-F415892D729E}" type="pres">
      <dgm:prSet presAssocID="{43BB2689-0D9E-4E16-B3E3-6737C0550215}" presName="child2" presStyleLbl="bgAcc1" presStyleIdx="1" presStyleCnt="4" custScaleX="106336" custScaleY="126882" custLinFactNeighborX="-7183" custLinFactNeighborY="6186"/>
      <dgm:spPr/>
      <dgm:t>
        <a:bodyPr/>
        <a:lstStyle/>
        <a:p>
          <a:endParaRPr lang="en-GB"/>
        </a:p>
      </dgm:t>
    </dgm:pt>
    <dgm:pt modelId="{05C2769C-6048-4C2D-B273-78604CB553C2}" type="pres">
      <dgm:prSet presAssocID="{43BB2689-0D9E-4E16-B3E3-6737C0550215}" presName="child2Text" presStyleLbl="bgAcc1" presStyleIdx="1" presStyleCnt="4">
        <dgm:presLayoutVars>
          <dgm:bulletEnabled val="1"/>
        </dgm:presLayoutVars>
      </dgm:prSet>
      <dgm:spPr/>
      <dgm:t>
        <a:bodyPr/>
        <a:lstStyle/>
        <a:p>
          <a:endParaRPr lang="en-GB"/>
        </a:p>
      </dgm:t>
    </dgm:pt>
    <dgm:pt modelId="{1B6CBC5E-AE16-4D03-A563-88094920E482}" type="pres">
      <dgm:prSet presAssocID="{43BB2689-0D9E-4E16-B3E3-6737C0550215}" presName="child3group" presStyleCnt="0"/>
      <dgm:spPr/>
    </dgm:pt>
    <dgm:pt modelId="{02BD8C6E-48A7-4C61-A855-458F30B5BED1}" type="pres">
      <dgm:prSet presAssocID="{43BB2689-0D9E-4E16-B3E3-6737C0550215}" presName="child3" presStyleLbl="bgAcc1" presStyleIdx="2" presStyleCnt="4" custScaleX="98681" custScaleY="127284" custLinFactNeighborX="-2699" custLinFactNeighborY="-27755"/>
      <dgm:spPr/>
      <dgm:t>
        <a:bodyPr/>
        <a:lstStyle/>
        <a:p>
          <a:endParaRPr lang="en-GB"/>
        </a:p>
      </dgm:t>
    </dgm:pt>
    <dgm:pt modelId="{E5F94CFB-DCBE-46E9-86B0-F4C4BFF140B0}" type="pres">
      <dgm:prSet presAssocID="{43BB2689-0D9E-4E16-B3E3-6737C0550215}" presName="child3Text" presStyleLbl="bgAcc1" presStyleIdx="2" presStyleCnt="4">
        <dgm:presLayoutVars>
          <dgm:bulletEnabled val="1"/>
        </dgm:presLayoutVars>
      </dgm:prSet>
      <dgm:spPr/>
      <dgm:t>
        <a:bodyPr/>
        <a:lstStyle/>
        <a:p>
          <a:endParaRPr lang="en-GB"/>
        </a:p>
      </dgm:t>
    </dgm:pt>
    <dgm:pt modelId="{C283C4BF-28CF-4FC9-BFD9-DAE55E14BBB6}" type="pres">
      <dgm:prSet presAssocID="{43BB2689-0D9E-4E16-B3E3-6737C0550215}" presName="child4group" presStyleCnt="0"/>
      <dgm:spPr/>
    </dgm:pt>
    <dgm:pt modelId="{1F999FBA-6D90-4FAB-ABDE-25FF2D074B2C}" type="pres">
      <dgm:prSet presAssocID="{43BB2689-0D9E-4E16-B3E3-6737C0550215}" presName="child4" presStyleLbl="bgAcc1" presStyleIdx="3" presStyleCnt="4" custScaleX="122184" custScaleY="140503" custLinFactNeighborX="6273" custLinFactNeighborY="-34203"/>
      <dgm:spPr/>
      <dgm:t>
        <a:bodyPr/>
        <a:lstStyle/>
        <a:p>
          <a:endParaRPr lang="en-GB"/>
        </a:p>
      </dgm:t>
    </dgm:pt>
    <dgm:pt modelId="{285D6BC9-A89E-4815-9AE0-1D3EECAF6656}" type="pres">
      <dgm:prSet presAssocID="{43BB2689-0D9E-4E16-B3E3-6737C0550215}" presName="child4Text" presStyleLbl="bgAcc1" presStyleIdx="3" presStyleCnt="4">
        <dgm:presLayoutVars>
          <dgm:bulletEnabled val="1"/>
        </dgm:presLayoutVars>
      </dgm:prSet>
      <dgm:spPr/>
      <dgm:t>
        <a:bodyPr/>
        <a:lstStyle/>
        <a:p>
          <a:endParaRPr lang="en-GB"/>
        </a:p>
      </dgm:t>
    </dgm:pt>
    <dgm:pt modelId="{DCBD71B9-5065-49D6-BAC5-E45182BC6BB5}" type="pres">
      <dgm:prSet presAssocID="{43BB2689-0D9E-4E16-B3E3-6737C0550215}" presName="childPlaceholder" presStyleCnt="0"/>
      <dgm:spPr/>
    </dgm:pt>
    <dgm:pt modelId="{3DC5AE6D-687F-464F-A8D9-59FE24A5706C}" type="pres">
      <dgm:prSet presAssocID="{43BB2689-0D9E-4E16-B3E3-6737C0550215}" presName="circle" presStyleCnt="0"/>
      <dgm:spPr/>
    </dgm:pt>
    <dgm:pt modelId="{4CE93680-5A78-47E5-B143-19B4A0C6055D}" type="pres">
      <dgm:prSet presAssocID="{43BB2689-0D9E-4E16-B3E3-6737C0550215}" presName="quadrant1" presStyleLbl="node1" presStyleIdx="0" presStyleCnt="4" custScaleX="82858" custScaleY="80351" custLinFactNeighborX="7644" custLinFactNeighborY="2647">
        <dgm:presLayoutVars>
          <dgm:chMax val="1"/>
          <dgm:bulletEnabled val="1"/>
        </dgm:presLayoutVars>
      </dgm:prSet>
      <dgm:spPr/>
      <dgm:t>
        <a:bodyPr/>
        <a:lstStyle/>
        <a:p>
          <a:endParaRPr lang="en-GB"/>
        </a:p>
      </dgm:t>
    </dgm:pt>
    <dgm:pt modelId="{1CAEE326-5FD7-4E5F-8BA6-19C6D02C5811}" type="pres">
      <dgm:prSet presAssocID="{43BB2689-0D9E-4E16-B3E3-6737C0550215}" presName="quadrant2" presStyleLbl="node1" presStyleIdx="1" presStyleCnt="4" custScaleX="88297" custScaleY="80350" custLinFactNeighborX="-7543" custLinFactNeighborY="2647">
        <dgm:presLayoutVars>
          <dgm:chMax val="1"/>
          <dgm:bulletEnabled val="1"/>
        </dgm:presLayoutVars>
      </dgm:prSet>
      <dgm:spPr/>
      <dgm:t>
        <a:bodyPr/>
        <a:lstStyle/>
        <a:p>
          <a:endParaRPr lang="en-GB"/>
        </a:p>
      </dgm:t>
    </dgm:pt>
    <dgm:pt modelId="{0D83BE8A-B9C8-4068-9B54-AEE41E28225D}" type="pres">
      <dgm:prSet presAssocID="{43BB2689-0D9E-4E16-B3E3-6737C0550215}" presName="quadrant3" presStyleLbl="node1" presStyleIdx="2" presStyleCnt="4" custScaleX="89119" custScaleY="83679" custLinFactNeighborX="-7750" custLinFactNeighborY="-17956">
        <dgm:presLayoutVars>
          <dgm:chMax val="1"/>
          <dgm:bulletEnabled val="1"/>
        </dgm:presLayoutVars>
      </dgm:prSet>
      <dgm:spPr/>
      <dgm:t>
        <a:bodyPr/>
        <a:lstStyle/>
        <a:p>
          <a:endParaRPr lang="en-GB"/>
        </a:p>
      </dgm:t>
    </dgm:pt>
    <dgm:pt modelId="{22396C02-25AA-46D6-ACE5-4589352C096F}" type="pres">
      <dgm:prSet presAssocID="{43BB2689-0D9E-4E16-B3E3-6737C0550215}" presName="quadrant4" presStyleLbl="node1" presStyleIdx="3" presStyleCnt="4" custScaleX="83069" custScaleY="80350" custLinFactNeighborX="7749" custLinFactNeighborY="-17125">
        <dgm:presLayoutVars>
          <dgm:chMax val="1"/>
          <dgm:bulletEnabled val="1"/>
        </dgm:presLayoutVars>
      </dgm:prSet>
      <dgm:spPr/>
      <dgm:t>
        <a:bodyPr/>
        <a:lstStyle/>
        <a:p>
          <a:endParaRPr lang="en-GB"/>
        </a:p>
      </dgm:t>
    </dgm:pt>
    <dgm:pt modelId="{861235DC-BE83-453A-BEA3-E1080FAB0AFF}" type="pres">
      <dgm:prSet presAssocID="{43BB2689-0D9E-4E16-B3E3-6737C0550215}" presName="quadrantPlaceholder" presStyleCnt="0"/>
      <dgm:spPr/>
    </dgm:pt>
    <dgm:pt modelId="{F211AD0F-3820-4982-9893-E7C0090D54AA}" type="pres">
      <dgm:prSet presAssocID="{43BB2689-0D9E-4E16-B3E3-6737C0550215}" presName="center1" presStyleLbl="fgShp" presStyleIdx="0" presStyleCnt="2"/>
      <dgm:spPr/>
    </dgm:pt>
    <dgm:pt modelId="{2F7EB42F-0933-4F21-9FC2-FA36DAFA78FB}" type="pres">
      <dgm:prSet presAssocID="{43BB2689-0D9E-4E16-B3E3-6737C0550215}" presName="center2" presStyleLbl="fgShp" presStyleIdx="1" presStyleCnt="2" custLinFactNeighborX="3020" custLinFactNeighborY="-44038"/>
      <dgm:spPr/>
    </dgm:pt>
  </dgm:ptLst>
  <dgm:cxnLst>
    <dgm:cxn modelId="{05846EC5-8A3C-406A-ABD5-22347FD691BA}" type="presOf" srcId="{1EE55570-BB7C-460A-AF3E-7D385B7DFC9E}" destId="{1F999FBA-6D90-4FAB-ABDE-25FF2D074B2C}" srcOrd="0" destOrd="1" presId="urn:microsoft.com/office/officeart/2005/8/layout/cycle4#2"/>
    <dgm:cxn modelId="{A948B9D1-8154-4327-A5D8-D80BBE0D7E41}" srcId="{F8AF5551-3D02-4DF4-AF5D-6A7A2DF01D59}" destId="{BAC475A2-4F79-43E2-AA63-4E5CAD6E304D}" srcOrd="2" destOrd="0" parTransId="{654D4837-4C2F-4761-A9D3-D27A5B7C22D9}" sibTransId="{50D31451-F2A9-48C2-A6F1-E77AB9CECF0B}"/>
    <dgm:cxn modelId="{A063D4CA-9A39-4A2B-B408-4FD5F86A7F8E}" type="presOf" srcId="{0788FA9A-893D-4E03-B550-7D02DBD7B3D0}" destId="{02BD8C6E-48A7-4C61-A855-458F30B5BED1}" srcOrd="0" destOrd="2" presId="urn:microsoft.com/office/officeart/2005/8/layout/cycle4#2"/>
    <dgm:cxn modelId="{715EFC5D-F2C9-4E2F-B229-E5491CEE3B90}" type="presOf" srcId="{1B1AA2A4-185C-4813-A5E2-C207DE23D1F0}" destId="{CE292383-8B72-4018-9529-F415892D729E}" srcOrd="0" destOrd="1" presId="urn:microsoft.com/office/officeart/2005/8/layout/cycle4#2"/>
    <dgm:cxn modelId="{2C26E9B5-2345-4C1E-83C8-7125A642B146}" srcId="{989C9705-5DAE-40AC-A0AE-8E200A61FEAC}" destId="{0788FA9A-893D-4E03-B550-7D02DBD7B3D0}" srcOrd="2" destOrd="0" parTransId="{83DAC179-4545-45C5-8056-BCA80665B175}" sibTransId="{E01733D5-CD8E-4658-BBA7-BFA544B0FC04}"/>
    <dgm:cxn modelId="{81E191FA-6583-439C-9D64-D7A9F49F5ADF}" type="presOf" srcId="{69D6D20C-8859-48F9-8060-2D87B8F3CA04}" destId="{02BD8C6E-48A7-4C61-A855-458F30B5BED1}" srcOrd="0" destOrd="1" presId="urn:microsoft.com/office/officeart/2005/8/layout/cycle4#2"/>
    <dgm:cxn modelId="{517E2AEB-BB1C-4C03-A3F7-799EBF36FF3F}" srcId="{F8AF5551-3D02-4DF4-AF5D-6A7A2DF01D59}" destId="{1EE55570-BB7C-460A-AF3E-7D385B7DFC9E}" srcOrd="1" destOrd="0" parTransId="{1E8A587E-D981-4595-AD41-B02DDB208DCD}" sibTransId="{9DA8F733-BD8E-4640-BFBC-3AFF8D78F856}"/>
    <dgm:cxn modelId="{10CA43D9-5E56-4766-990F-D8E9BD3E3F6E}" type="presOf" srcId="{ABB11585-BD94-49D7-8C01-6030EB8802C5}" destId="{285D6BC9-A89E-4815-9AE0-1D3EECAF6656}" srcOrd="1" destOrd="0" presId="urn:microsoft.com/office/officeart/2005/8/layout/cycle4#2"/>
    <dgm:cxn modelId="{BAF370E6-4C12-48FA-ADD8-F3CB2CCC6889}" type="presOf" srcId="{1B1AA2A4-185C-4813-A5E2-C207DE23D1F0}" destId="{05C2769C-6048-4C2D-B273-78604CB553C2}" srcOrd="1" destOrd="1" presId="urn:microsoft.com/office/officeart/2005/8/layout/cycle4#2"/>
    <dgm:cxn modelId="{51832C8B-32B7-4D3C-9080-2A295E7FE58B}" type="presOf" srcId="{BAC475A2-4F79-43E2-AA63-4E5CAD6E304D}" destId="{1F999FBA-6D90-4FAB-ABDE-25FF2D074B2C}" srcOrd="0" destOrd="2" presId="urn:microsoft.com/office/officeart/2005/8/layout/cycle4#2"/>
    <dgm:cxn modelId="{E73BBAAF-F9F1-4F0F-A217-845479BE0B05}" type="presOf" srcId="{937F27DD-880E-4FD1-9D44-4EB6BBC14F45}" destId="{1CAEE326-5FD7-4E5F-8BA6-19C6D02C5811}" srcOrd="0" destOrd="0" presId="urn:microsoft.com/office/officeart/2005/8/layout/cycle4#2"/>
    <dgm:cxn modelId="{AADC373B-5A4E-40B0-945B-5259E3A0E2D2}" srcId="{43BB2689-0D9E-4E16-B3E3-6737C0550215}" destId="{937F27DD-880E-4FD1-9D44-4EB6BBC14F45}" srcOrd="1" destOrd="0" parTransId="{363C30E4-7D61-4C7F-AF7D-82C089847925}" sibTransId="{6808B7CF-A259-47A3-AE72-BEC80AEFC575}"/>
    <dgm:cxn modelId="{27B64FD0-D6D3-4765-9F8B-D62D9994F5E7}" srcId="{43BB2689-0D9E-4E16-B3E3-6737C0550215}" destId="{F8AF5551-3D02-4DF4-AF5D-6A7A2DF01D59}" srcOrd="3" destOrd="0" parTransId="{F63A503D-C04D-4306-910A-F551DB2C23E9}" sibTransId="{22BBAB71-5F9A-487A-B9FA-9FCD83D72C09}"/>
    <dgm:cxn modelId="{225F648E-CE3D-4394-9305-7B5397956124}" srcId="{43BB2689-0D9E-4E16-B3E3-6737C0550215}" destId="{6BE9DF07-5ADD-49DA-98EA-E9B236771DC8}" srcOrd="0" destOrd="0" parTransId="{8CCA9A85-66CC-457F-8A34-162CE3B975DD}" sibTransId="{85F8A0C4-EC3C-418B-AE9E-4FE64B733932}"/>
    <dgm:cxn modelId="{966597DD-A4E4-4498-90F1-270684351213}" srcId="{6BE9DF07-5ADD-49DA-98EA-E9B236771DC8}" destId="{52BF3F80-8CC0-4346-8F9C-E3B73EC88F3E}" srcOrd="0" destOrd="0" parTransId="{115FD1DF-54FF-4089-8CAB-BD69033543E4}" sibTransId="{6E696E7F-B8DB-4B1A-8771-6A2A572B4BBC}"/>
    <dgm:cxn modelId="{0FE25479-B16B-40FE-B405-5665166F4AEE}" type="presOf" srcId="{E4342744-4103-4B0F-A540-4336C5D40ABE}" destId="{02BD8C6E-48A7-4C61-A855-458F30B5BED1}" srcOrd="0" destOrd="0" presId="urn:microsoft.com/office/officeart/2005/8/layout/cycle4#2"/>
    <dgm:cxn modelId="{9EC967AD-5D90-4A08-A2F3-EF6A059548C5}" type="presOf" srcId="{9879A666-208C-4884-96D3-CC67E2E03932}" destId="{CE292383-8B72-4018-9529-F415892D729E}" srcOrd="0" destOrd="0" presId="urn:microsoft.com/office/officeart/2005/8/layout/cycle4#2"/>
    <dgm:cxn modelId="{58BFDF1D-E47B-4FCA-9C5F-7D687BD61547}" type="presOf" srcId="{6BE9DF07-5ADD-49DA-98EA-E9B236771DC8}" destId="{4CE93680-5A78-47E5-B143-19B4A0C6055D}" srcOrd="0" destOrd="0" presId="urn:microsoft.com/office/officeart/2005/8/layout/cycle4#2"/>
    <dgm:cxn modelId="{E7995156-EE0D-4A91-AC0E-49A1159CEB65}" type="presOf" srcId="{1EE55570-BB7C-460A-AF3E-7D385B7DFC9E}" destId="{285D6BC9-A89E-4815-9AE0-1D3EECAF6656}" srcOrd="1" destOrd="1" presId="urn:microsoft.com/office/officeart/2005/8/layout/cycle4#2"/>
    <dgm:cxn modelId="{01E8E5DE-1F31-4957-B401-07ACB51BF50A}" type="presOf" srcId="{0788FA9A-893D-4E03-B550-7D02DBD7B3D0}" destId="{E5F94CFB-DCBE-46E9-86B0-F4C4BFF140B0}" srcOrd="1" destOrd="2" presId="urn:microsoft.com/office/officeart/2005/8/layout/cycle4#2"/>
    <dgm:cxn modelId="{766F99C2-71DF-412E-AA97-BEA5A81CB80F}" srcId="{989C9705-5DAE-40AC-A0AE-8E200A61FEAC}" destId="{69D6D20C-8859-48F9-8060-2D87B8F3CA04}" srcOrd="1" destOrd="0" parTransId="{1DE33B41-6B03-4E03-82F7-959131B516E3}" sibTransId="{A5A9FEDE-0ACB-49CC-A9B2-09356DCA1253}"/>
    <dgm:cxn modelId="{96A469AD-A2DD-43AB-80D2-51080F6D1055}" type="presOf" srcId="{F8AF5551-3D02-4DF4-AF5D-6A7A2DF01D59}" destId="{22396C02-25AA-46D6-ACE5-4589352C096F}" srcOrd="0" destOrd="0" presId="urn:microsoft.com/office/officeart/2005/8/layout/cycle4#2"/>
    <dgm:cxn modelId="{DC51F853-97A2-4458-864F-DD3B47EC1BDA}" type="presOf" srcId="{0556DDEC-0596-49EC-80A4-AFF27B5BD001}" destId="{D24E3D08-35B7-4826-9B62-1C198AE76DAB}" srcOrd="0" destOrd="1" presId="urn:microsoft.com/office/officeart/2005/8/layout/cycle4#2"/>
    <dgm:cxn modelId="{852A1AEE-2755-4608-8B74-911D71641215}" type="presOf" srcId="{9879A666-208C-4884-96D3-CC67E2E03932}" destId="{05C2769C-6048-4C2D-B273-78604CB553C2}" srcOrd="1" destOrd="0" presId="urn:microsoft.com/office/officeart/2005/8/layout/cycle4#2"/>
    <dgm:cxn modelId="{3E955597-A0D1-4D83-ADEA-8B161A292D90}" type="presOf" srcId="{52BF3F80-8CC0-4346-8F9C-E3B73EC88F3E}" destId="{D24E3D08-35B7-4826-9B62-1C198AE76DAB}" srcOrd="0" destOrd="0" presId="urn:microsoft.com/office/officeart/2005/8/layout/cycle4#2"/>
    <dgm:cxn modelId="{680F1F58-9D3F-471F-B861-47AF54169D50}" type="presOf" srcId="{0556DDEC-0596-49EC-80A4-AFF27B5BD001}" destId="{379EAA0D-5505-44EC-884F-AE88F6CD22AC}" srcOrd="1" destOrd="1" presId="urn:microsoft.com/office/officeart/2005/8/layout/cycle4#2"/>
    <dgm:cxn modelId="{AAF9EB44-A542-4E96-8E97-79BBF27DB2ED}" type="presOf" srcId="{989C9705-5DAE-40AC-A0AE-8E200A61FEAC}" destId="{0D83BE8A-B9C8-4068-9B54-AEE41E28225D}" srcOrd="0" destOrd="0" presId="urn:microsoft.com/office/officeart/2005/8/layout/cycle4#2"/>
    <dgm:cxn modelId="{E69FBE48-1B54-46BD-AE74-5F2F575FD9B7}" srcId="{937F27DD-880E-4FD1-9D44-4EB6BBC14F45}" destId="{9879A666-208C-4884-96D3-CC67E2E03932}" srcOrd="0" destOrd="0" parTransId="{A8B7CB27-F2CE-455B-9466-3CFF46C6A1DA}" sibTransId="{E7FE86DC-68EB-45DB-AB09-60153C4A62AD}"/>
    <dgm:cxn modelId="{CD182420-5DDC-457C-9A77-8C3AB84A5D2B}" srcId="{F8AF5551-3D02-4DF4-AF5D-6A7A2DF01D59}" destId="{ABB11585-BD94-49D7-8C01-6030EB8802C5}" srcOrd="0" destOrd="0" parTransId="{884402B8-EE62-4F14-8DD1-D983FE59F737}" sibTransId="{32C0A9E8-896D-4676-9B34-E3AB4A8ED126}"/>
    <dgm:cxn modelId="{254078DE-AF2A-425E-A07A-8E0330542A47}" type="presOf" srcId="{52BF3F80-8CC0-4346-8F9C-E3B73EC88F3E}" destId="{379EAA0D-5505-44EC-884F-AE88F6CD22AC}" srcOrd="1" destOrd="0" presId="urn:microsoft.com/office/officeart/2005/8/layout/cycle4#2"/>
    <dgm:cxn modelId="{83FB1492-9FDC-4E74-918D-A23FD63A527D}" type="presOf" srcId="{ABB11585-BD94-49D7-8C01-6030EB8802C5}" destId="{1F999FBA-6D90-4FAB-ABDE-25FF2D074B2C}" srcOrd="0" destOrd="0" presId="urn:microsoft.com/office/officeart/2005/8/layout/cycle4#2"/>
    <dgm:cxn modelId="{98540CC9-4602-4C76-AAD9-FAEC4C71A0A0}" type="presOf" srcId="{69D6D20C-8859-48F9-8060-2D87B8F3CA04}" destId="{E5F94CFB-DCBE-46E9-86B0-F4C4BFF140B0}" srcOrd="1" destOrd="1" presId="urn:microsoft.com/office/officeart/2005/8/layout/cycle4#2"/>
    <dgm:cxn modelId="{F16C4E0B-906C-4F4F-8B34-583671DAE6CB}" type="presOf" srcId="{BAC475A2-4F79-43E2-AA63-4E5CAD6E304D}" destId="{285D6BC9-A89E-4815-9AE0-1D3EECAF6656}" srcOrd="1" destOrd="2" presId="urn:microsoft.com/office/officeart/2005/8/layout/cycle4#2"/>
    <dgm:cxn modelId="{CA69BE61-4427-4A69-AF1A-9CB2847146A3}" srcId="{43BB2689-0D9E-4E16-B3E3-6737C0550215}" destId="{989C9705-5DAE-40AC-A0AE-8E200A61FEAC}" srcOrd="2" destOrd="0" parTransId="{49EF0659-3D6B-4648-A807-18F866E76582}" sibTransId="{BCBF43C9-E94F-488F-9535-39028B2EE3FA}"/>
    <dgm:cxn modelId="{9F323111-A2A6-4052-81A1-8CACB755E839}" type="presOf" srcId="{E4342744-4103-4B0F-A540-4336C5D40ABE}" destId="{E5F94CFB-DCBE-46E9-86B0-F4C4BFF140B0}" srcOrd="1" destOrd="0" presId="urn:microsoft.com/office/officeart/2005/8/layout/cycle4#2"/>
    <dgm:cxn modelId="{F635994B-5A62-4EF3-934E-0BB80F231187}" srcId="{6BE9DF07-5ADD-49DA-98EA-E9B236771DC8}" destId="{0556DDEC-0596-49EC-80A4-AFF27B5BD001}" srcOrd="1" destOrd="0" parTransId="{1E57A7D0-95F4-45A7-87FF-C372E69023FB}" sibTransId="{6362AE33-82EF-4BD6-BAE4-6843112B47FB}"/>
    <dgm:cxn modelId="{463DD7D3-EF1B-43B9-AC90-CD5DAD7330D1}" type="presOf" srcId="{43BB2689-0D9E-4E16-B3E3-6737C0550215}" destId="{99BCBDB1-DB47-4A49-AACB-087769A8EE84}" srcOrd="0" destOrd="0" presId="urn:microsoft.com/office/officeart/2005/8/layout/cycle4#2"/>
    <dgm:cxn modelId="{BFF2A76F-CDE8-40F4-9A5C-CA91E9BD3B57}" srcId="{937F27DD-880E-4FD1-9D44-4EB6BBC14F45}" destId="{1B1AA2A4-185C-4813-A5E2-C207DE23D1F0}" srcOrd="1" destOrd="0" parTransId="{F9B48AA5-38FC-4C62-89B5-F337D4B5AFE7}" sibTransId="{FED0256F-EEA5-4598-8EAA-D9991ED7845F}"/>
    <dgm:cxn modelId="{ADF07E9B-6006-425C-9887-286612545244}" srcId="{989C9705-5DAE-40AC-A0AE-8E200A61FEAC}" destId="{E4342744-4103-4B0F-A540-4336C5D40ABE}" srcOrd="0" destOrd="0" parTransId="{026503C5-F6F8-46DF-8AF1-C18B942C8EEA}" sibTransId="{116971CD-EAF3-460A-A2E0-CAFFFEE4C0FC}"/>
    <dgm:cxn modelId="{B0A939A1-66AB-4562-8CDD-66A6039A0295}" type="presParOf" srcId="{99BCBDB1-DB47-4A49-AACB-087769A8EE84}" destId="{CE0A64FA-140E-4931-8B8F-04483158F82C}" srcOrd="0" destOrd="0" presId="urn:microsoft.com/office/officeart/2005/8/layout/cycle4#2"/>
    <dgm:cxn modelId="{5E07754F-2036-4AFF-9EC7-302F02D34E13}" type="presParOf" srcId="{CE0A64FA-140E-4931-8B8F-04483158F82C}" destId="{74543C06-2FD2-4527-8796-5C19CDE77E4F}" srcOrd="0" destOrd="0" presId="urn:microsoft.com/office/officeart/2005/8/layout/cycle4#2"/>
    <dgm:cxn modelId="{A0014EB1-312A-411B-878D-F650F40A1524}" type="presParOf" srcId="{74543C06-2FD2-4527-8796-5C19CDE77E4F}" destId="{D24E3D08-35B7-4826-9B62-1C198AE76DAB}" srcOrd="0" destOrd="0" presId="urn:microsoft.com/office/officeart/2005/8/layout/cycle4#2"/>
    <dgm:cxn modelId="{1EAB828E-4CBD-4FC8-ADC8-60EB7EFFBE95}" type="presParOf" srcId="{74543C06-2FD2-4527-8796-5C19CDE77E4F}" destId="{379EAA0D-5505-44EC-884F-AE88F6CD22AC}" srcOrd="1" destOrd="0" presId="urn:microsoft.com/office/officeart/2005/8/layout/cycle4#2"/>
    <dgm:cxn modelId="{D4608845-8EE6-4C84-AFE2-F0E3C2359A38}" type="presParOf" srcId="{CE0A64FA-140E-4931-8B8F-04483158F82C}" destId="{2F632169-BF54-4238-9D3D-265330F0EBE0}" srcOrd="1" destOrd="0" presId="urn:microsoft.com/office/officeart/2005/8/layout/cycle4#2"/>
    <dgm:cxn modelId="{0E7B5BE2-4136-4D5F-9420-2771C98CB741}" type="presParOf" srcId="{2F632169-BF54-4238-9D3D-265330F0EBE0}" destId="{CE292383-8B72-4018-9529-F415892D729E}" srcOrd="0" destOrd="0" presId="urn:microsoft.com/office/officeart/2005/8/layout/cycle4#2"/>
    <dgm:cxn modelId="{33371A67-79F2-4A40-9869-E307159C3A44}" type="presParOf" srcId="{2F632169-BF54-4238-9D3D-265330F0EBE0}" destId="{05C2769C-6048-4C2D-B273-78604CB553C2}" srcOrd="1" destOrd="0" presId="urn:microsoft.com/office/officeart/2005/8/layout/cycle4#2"/>
    <dgm:cxn modelId="{968D096D-E5FF-4FF3-9435-207365038764}" type="presParOf" srcId="{CE0A64FA-140E-4931-8B8F-04483158F82C}" destId="{1B6CBC5E-AE16-4D03-A563-88094920E482}" srcOrd="2" destOrd="0" presId="urn:microsoft.com/office/officeart/2005/8/layout/cycle4#2"/>
    <dgm:cxn modelId="{BC11392E-DB5C-4310-9348-D2748F0127B9}" type="presParOf" srcId="{1B6CBC5E-AE16-4D03-A563-88094920E482}" destId="{02BD8C6E-48A7-4C61-A855-458F30B5BED1}" srcOrd="0" destOrd="0" presId="urn:microsoft.com/office/officeart/2005/8/layout/cycle4#2"/>
    <dgm:cxn modelId="{98353BC0-C848-4352-B1B3-BE9BEC5DBFB2}" type="presParOf" srcId="{1B6CBC5E-AE16-4D03-A563-88094920E482}" destId="{E5F94CFB-DCBE-46E9-86B0-F4C4BFF140B0}" srcOrd="1" destOrd="0" presId="urn:microsoft.com/office/officeart/2005/8/layout/cycle4#2"/>
    <dgm:cxn modelId="{AD60DD4E-9F0B-4758-9C6A-A925A6D99F0B}" type="presParOf" srcId="{CE0A64FA-140E-4931-8B8F-04483158F82C}" destId="{C283C4BF-28CF-4FC9-BFD9-DAE55E14BBB6}" srcOrd="3" destOrd="0" presId="urn:microsoft.com/office/officeart/2005/8/layout/cycle4#2"/>
    <dgm:cxn modelId="{27963235-449C-45AA-A53F-0653C6FD6ECA}" type="presParOf" srcId="{C283C4BF-28CF-4FC9-BFD9-DAE55E14BBB6}" destId="{1F999FBA-6D90-4FAB-ABDE-25FF2D074B2C}" srcOrd="0" destOrd="0" presId="urn:microsoft.com/office/officeart/2005/8/layout/cycle4#2"/>
    <dgm:cxn modelId="{7E63CE99-FF5E-450F-A769-0A6E7FB56E7F}" type="presParOf" srcId="{C283C4BF-28CF-4FC9-BFD9-DAE55E14BBB6}" destId="{285D6BC9-A89E-4815-9AE0-1D3EECAF6656}" srcOrd="1" destOrd="0" presId="urn:microsoft.com/office/officeart/2005/8/layout/cycle4#2"/>
    <dgm:cxn modelId="{89FD8880-B8E2-4542-8DB0-A0C11F69B22B}" type="presParOf" srcId="{CE0A64FA-140E-4931-8B8F-04483158F82C}" destId="{DCBD71B9-5065-49D6-BAC5-E45182BC6BB5}" srcOrd="4" destOrd="0" presId="urn:microsoft.com/office/officeart/2005/8/layout/cycle4#2"/>
    <dgm:cxn modelId="{B87AC468-3C76-4A76-9F70-75D3813F0618}" type="presParOf" srcId="{99BCBDB1-DB47-4A49-AACB-087769A8EE84}" destId="{3DC5AE6D-687F-464F-A8D9-59FE24A5706C}" srcOrd="1" destOrd="0" presId="urn:microsoft.com/office/officeart/2005/8/layout/cycle4#2"/>
    <dgm:cxn modelId="{3424F29D-B70C-4764-9D7D-6DD92F3F1204}" type="presParOf" srcId="{3DC5AE6D-687F-464F-A8D9-59FE24A5706C}" destId="{4CE93680-5A78-47E5-B143-19B4A0C6055D}" srcOrd="0" destOrd="0" presId="urn:microsoft.com/office/officeart/2005/8/layout/cycle4#2"/>
    <dgm:cxn modelId="{D1FB6BC8-E3F5-43FF-A6CB-3D6E1A4EA596}" type="presParOf" srcId="{3DC5AE6D-687F-464F-A8D9-59FE24A5706C}" destId="{1CAEE326-5FD7-4E5F-8BA6-19C6D02C5811}" srcOrd="1" destOrd="0" presId="urn:microsoft.com/office/officeart/2005/8/layout/cycle4#2"/>
    <dgm:cxn modelId="{FA99E146-21DD-4ECF-942F-FED8DB4518D5}" type="presParOf" srcId="{3DC5AE6D-687F-464F-A8D9-59FE24A5706C}" destId="{0D83BE8A-B9C8-4068-9B54-AEE41E28225D}" srcOrd="2" destOrd="0" presId="urn:microsoft.com/office/officeart/2005/8/layout/cycle4#2"/>
    <dgm:cxn modelId="{FF6AF071-AB99-4E23-978F-90A408E1A809}" type="presParOf" srcId="{3DC5AE6D-687F-464F-A8D9-59FE24A5706C}" destId="{22396C02-25AA-46D6-ACE5-4589352C096F}" srcOrd="3" destOrd="0" presId="urn:microsoft.com/office/officeart/2005/8/layout/cycle4#2"/>
    <dgm:cxn modelId="{ED8BFC6E-4B66-4F23-9B94-0D6F296C2F67}" type="presParOf" srcId="{3DC5AE6D-687F-464F-A8D9-59FE24A5706C}" destId="{861235DC-BE83-453A-BEA3-E1080FAB0AFF}" srcOrd="4" destOrd="0" presId="urn:microsoft.com/office/officeart/2005/8/layout/cycle4#2"/>
    <dgm:cxn modelId="{75DAD079-4001-4C65-B029-A2B46C3D336E}" type="presParOf" srcId="{99BCBDB1-DB47-4A49-AACB-087769A8EE84}" destId="{F211AD0F-3820-4982-9893-E7C0090D54AA}" srcOrd="2" destOrd="0" presId="urn:microsoft.com/office/officeart/2005/8/layout/cycle4#2"/>
    <dgm:cxn modelId="{6F8DF60B-4C6B-413C-A707-EB1E6BFA16FA}" type="presParOf" srcId="{99BCBDB1-DB47-4A49-AACB-087769A8EE84}" destId="{2F7EB42F-0933-4F21-9FC2-FA36DAFA78FB}" srcOrd="3" destOrd="0" presId="urn:microsoft.com/office/officeart/2005/8/layout/cycle4#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6385119E-3B41-4C9D-BF18-E6C5F380FB28}" type="doc">
      <dgm:prSet loTypeId="urn:microsoft.com/office/officeart/2005/8/layout/orgChart1" loCatId="hierarchy" qsTypeId="urn:microsoft.com/office/officeart/2005/8/quickstyle/simple1" qsCatId="simple" csTypeId="urn:microsoft.com/office/officeart/2005/8/colors/accent1_2" csCatId="accent1" phldr="1"/>
      <dgm:spPr/>
      <dgm:t>
        <a:bodyPr/>
        <a:lstStyle/>
        <a:p>
          <a:endParaRPr lang="en-GB"/>
        </a:p>
      </dgm:t>
    </dgm:pt>
    <dgm:pt modelId="{F35CB607-F4E0-4C49-9696-6B9175B8CA37}" type="asst">
      <dgm:prSet phldrT="[Text]"/>
      <dgm:spPr/>
      <dgm:t>
        <a:bodyPr/>
        <a:lstStyle/>
        <a:p>
          <a:r>
            <a:rPr lang="en-GB" dirty="0" smtClean="0"/>
            <a:t>MBODN Team</a:t>
          </a:r>
          <a:endParaRPr lang="en-GB" dirty="0"/>
        </a:p>
      </dgm:t>
    </dgm:pt>
    <dgm:pt modelId="{D562E6F7-BBE5-4713-98C8-536A551E177D}" type="parTrans" cxnId="{0B1B1A9C-2CB1-4F15-84F0-FAFC494E3148}">
      <dgm:prSet/>
      <dgm:spPr/>
      <dgm:t>
        <a:bodyPr/>
        <a:lstStyle/>
        <a:p>
          <a:endParaRPr lang="en-GB"/>
        </a:p>
      </dgm:t>
    </dgm:pt>
    <dgm:pt modelId="{6CCA3D54-F7F4-41D0-A962-C9EDDE4CD8A6}" type="sibTrans" cxnId="{0B1B1A9C-2CB1-4F15-84F0-FAFC494E3148}">
      <dgm:prSet/>
      <dgm:spPr/>
      <dgm:t>
        <a:bodyPr/>
        <a:lstStyle/>
        <a:p>
          <a:endParaRPr lang="en-GB"/>
        </a:p>
      </dgm:t>
    </dgm:pt>
    <dgm:pt modelId="{DAF939FF-5CD3-427D-9F1E-151242B9DCDF}">
      <dgm:prSet phldrT="[Text]"/>
      <dgm:spPr/>
      <dgm:t>
        <a:bodyPr/>
        <a:lstStyle/>
        <a:p>
          <a:r>
            <a:rPr lang="en-GB" dirty="0" smtClean="0"/>
            <a:t>Lead Clinician</a:t>
          </a:r>
          <a:endParaRPr lang="en-GB" dirty="0"/>
        </a:p>
      </dgm:t>
    </dgm:pt>
    <dgm:pt modelId="{F62EA7C5-1D50-4B34-9E45-5B8A9397F2FD}" type="parTrans" cxnId="{A0FB0C1F-228D-449A-8260-2B52BB3CC105}">
      <dgm:prSet/>
      <dgm:spPr/>
      <dgm:t>
        <a:bodyPr/>
        <a:lstStyle/>
        <a:p>
          <a:endParaRPr lang="en-GB"/>
        </a:p>
      </dgm:t>
    </dgm:pt>
    <dgm:pt modelId="{BC96066B-2334-442D-80F1-3065F77C4125}" type="sibTrans" cxnId="{A0FB0C1F-228D-449A-8260-2B52BB3CC105}">
      <dgm:prSet/>
      <dgm:spPr/>
      <dgm:t>
        <a:bodyPr/>
        <a:lstStyle/>
        <a:p>
          <a:endParaRPr lang="en-GB"/>
        </a:p>
      </dgm:t>
    </dgm:pt>
    <dgm:pt modelId="{DD8ED8E3-2061-480A-9EBB-17998D21B69D}">
      <dgm:prSet phldrT="[Text]"/>
      <dgm:spPr/>
      <dgm:t>
        <a:bodyPr/>
        <a:lstStyle/>
        <a:p>
          <a:r>
            <a:rPr lang="en-GB" dirty="0" smtClean="0"/>
            <a:t>Lead Nurse</a:t>
          </a:r>
          <a:endParaRPr lang="en-GB" dirty="0"/>
        </a:p>
      </dgm:t>
    </dgm:pt>
    <dgm:pt modelId="{6A83F413-1EBA-4492-AC44-31EE681AC315}" type="parTrans" cxnId="{52AB8251-3684-44F6-B083-BB19F682ADB2}">
      <dgm:prSet/>
      <dgm:spPr/>
      <dgm:t>
        <a:bodyPr/>
        <a:lstStyle/>
        <a:p>
          <a:endParaRPr lang="en-GB"/>
        </a:p>
      </dgm:t>
    </dgm:pt>
    <dgm:pt modelId="{13E74351-F586-4561-93AC-75F6CEF9AE5C}" type="sibTrans" cxnId="{52AB8251-3684-44F6-B083-BB19F682ADB2}">
      <dgm:prSet/>
      <dgm:spPr/>
      <dgm:t>
        <a:bodyPr/>
        <a:lstStyle/>
        <a:p>
          <a:endParaRPr lang="en-GB"/>
        </a:p>
      </dgm:t>
    </dgm:pt>
    <dgm:pt modelId="{27E6BCEC-1A80-44D7-A29E-CB79B2C538E4}">
      <dgm:prSet phldrT="[Text]"/>
      <dgm:spPr/>
      <dgm:t>
        <a:bodyPr/>
        <a:lstStyle/>
        <a:p>
          <a:r>
            <a:rPr lang="en-GB" dirty="0" smtClean="0"/>
            <a:t>Manager</a:t>
          </a:r>
          <a:endParaRPr lang="en-GB" dirty="0"/>
        </a:p>
      </dgm:t>
    </dgm:pt>
    <dgm:pt modelId="{4193FBE4-C183-40D7-8C04-4488066B6EF5}" type="parTrans" cxnId="{E81864FE-D57B-4B75-87FA-BCF4E5ACA5DA}">
      <dgm:prSet/>
      <dgm:spPr/>
      <dgm:t>
        <a:bodyPr/>
        <a:lstStyle/>
        <a:p>
          <a:endParaRPr lang="en-GB"/>
        </a:p>
      </dgm:t>
    </dgm:pt>
    <dgm:pt modelId="{50D5FDD0-06C3-4B1A-8849-9CF464BA245E}" type="sibTrans" cxnId="{E81864FE-D57B-4B75-87FA-BCF4E5ACA5DA}">
      <dgm:prSet/>
      <dgm:spPr/>
      <dgm:t>
        <a:bodyPr/>
        <a:lstStyle/>
        <a:p>
          <a:endParaRPr lang="en-GB"/>
        </a:p>
      </dgm:t>
    </dgm:pt>
    <dgm:pt modelId="{70FC63B5-44FB-4E49-BA74-30F1517FAF2E}">
      <dgm:prSet/>
      <dgm:spPr/>
      <dgm:t>
        <a:bodyPr/>
        <a:lstStyle/>
        <a:p>
          <a:pPr marL="0" marR="0" indent="0" defTabSz="914400" eaLnBrk="1" fontAlgn="auto" latinLnBrk="0" hangingPunct="1">
            <a:lnSpc>
              <a:spcPct val="100000"/>
            </a:lnSpc>
            <a:spcBef>
              <a:spcPts val="0"/>
            </a:spcBef>
            <a:spcAft>
              <a:spcPts val="0"/>
            </a:spcAft>
            <a:buClrTx/>
            <a:buSzTx/>
            <a:buFontTx/>
            <a:buNone/>
            <a:tabLst/>
            <a:defRPr/>
          </a:pPr>
          <a:r>
            <a:rPr lang="en-GB" dirty="0" smtClean="0">
              <a:solidFill>
                <a:schemeClr val="bg1">
                  <a:lumMod val="50000"/>
                </a:schemeClr>
              </a:solidFill>
            </a:rPr>
            <a:t>Lead Therapist</a:t>
          </a:r>
        </a:p>
        <a:p>
          <a:pPr defTabSz="1333500">
            <a:lnSpc>
              <a:spcPct val="90000"/>
            </a:lnSpc>
            <a:spcBef>
              <a:spcPct val="0"/>
            </a:spcBef>
            <a:spcAft>
              <a:spcPct val="35000"/>
            </a:spcAft>
          </a:pPr>
          <a:endParaRPr lang="en-GB" dirty="0"/>
        </a:p>
      </dgm:t>
    </dgm:pt>
    <dgm:pt modelId="{76720420-11A4-4A1B-A9B8-74C27C9C94A4}" type="parTrans" cxnId="{E1467E23-2615-4C68-85B6-086AC7D51B13}">
      <dgm:prSet/>
      <dgm:spPr/>
      <dgm:t>
        <a:bodyPr/>
        <a:lstStyle/>
        <a:p>
          <a:endParaRPr lang="en-GB"/>
        </a:p>
      </dgm:t>
    </dgm:pt>
    <dgm:pt modelId="{0723EA8E-5BBA-4C3A-9805-4BE6D470BC78}" type="sibTrans" cxnId="{E1467E23-2615-4C68-85B6-086AC7D51B13}">
      <dgm:prSet/>
      <dgm:spPr/>
      <dgm:t>
        <a:bodyPr/>
        <a:lstStyle/>
        <a:p>
          <a:endParaRPr lang="en-GB"/>
        </a:p>
      </dgm:t>
    </dgm:pt>
    <dgm:pt modelId="{3DBD4110-E5B0-4BE6-A46B-8B165ADF156C}" type="pres">
      <dgm:prSet presAssocID="{6385119E-3B41-4C9D-BF18-E6C5F380FB28}" presName="hierChild1" presStyleCnt="0">
        <dgm:presLayoutVars>
          <dgm:orgChart val="1"/>
          <dgm:chPref val="1"/>
          <dgm:dir/>
          <dgm:animOne val="branch"/>
          <dgm:animLvl val="lvl"/>
          <dgm:resizeHandles/>
        </dgm:presLayoutVars>
      </dgm:prSet>
      <dgm:spPr/>
      <dgm:t>
        <a:bodyPr/>
        <a:lstStyle/>
        <a:p>
          <a:endParaRPr lang="en-GB"/>
        </a:p>
      </dgm:t>
    </dgm:pt>
    <dgm:pt modelId="{28FF73CF-C3CB-4F4B-A4EF-BB4B24B75AD3}" type="pres">
      <dgm:prSet presAssocID="{F35CB607-F4E0-4C49-9696-6B9175B8CA37}" presName="hierRoot1" presStyleCnt="0">
        <dgm:presLayoutVars>
          <dgm:hierBranch val="init"/>
        </dgm:presLayoutVars>
      </dgm:prSet>
      <dgm:spPr/>
    </dgm:pt>
    <dgm:pt modelId="{877A70F8-5122-4967-950B-B3D3970C571B}" type="pres">
      <dgm:prSet presAssocID="{F35CB607-F4E0-4C49-9696-6B9175B8CA37}" presName="rootComposite1" presStyleCnt="0"/>
      <dgm:spPr/>
    </dgm:pt>
    <dgm:pt modelId="{AB2BE4DD-C289-4D8C-813D-95F63CC9AF24}" type="pres">
      <dgm:prSet presAssocID="{F35CB607-F4E0-4C49-9696-6B9175B8CA37}" presName="rootText1" presStyleLbl="node0" presStyleIdx="0" presStyleCnt="1">
        <dgm:presLayoutVars>
          <dgm:chPref val="3"/>
        </dgm:presLayoutVars>
      </dgm:prSet>
      <dgm:spPr/>
      <dgm:t>
        <a:bodyPr/>
        <a:lstStyle/>
        <a:p>
          <a:endParaRPr lang="en-GB"/>
        </a:p>
      </dgm:t>
    </dgm:pt>
    <dgm:pt modelId="{BF8F44EF-D4B2-4E5A-935B-1698D6D95244}" type="pres">
      <dgm:prSet presAssocID="{F35CB607-F4E0-4C49-9696-6B9175B8CA37}" presName="rootConnector1" presStyleLbl="asst0" presStyleIdx="0" presStyleCnt="0"/>
      <dgm:spPr/>
      <dgm:t>
        <a:bodyPr/>
        <a:lstStyle/>
        <a:p>
          <a:endParaRPr lang="en-GB"/>
        </a:p>
      </dgm:t>
    </dgm:pt>
    <dgm:pt modelId="{09277604-085B-450B-96F8-6F8D33DE040E}" type="pres">
      <dgm:prSet presAssocID="{F35CB607-F4E0-4C49-9696-6B9175B8CA37}" presName="hierChild2" presStyleCnt="0"/>
      <dgm:spPr/>
    </dgm:pt>
    <dgm:pt modelId="{E9414012-AA64-4595-90A1-98EAA36555DD}" type="pres">
      <dgm:prSet presAssocID="{F62EA7C5-1D50-4B34-9E45-5B8A9397F2FD}" presName="Name37" presStyleLbl="parChTrans1D2" presStyleIdx="0" presStyleCnt="4"/>
      <dgm:spPr/>
      <dgm:t>
        <a:bodyPr/>
        <a:lstStyle/>
        <a:p>
          <a:endParaRPr lang="en-GB"/>
        </a:p>
      </dgm:t>
    </dgm:pt>
    <dgm:pt modelId="{53C42528-D9A3-4CA2-ADD2-4160412AFC59}" type="pres">
      <dgm:prSet presAssocID="{DAF939FF-5CD3-427D-9F1E-151242B9DCDF}" presName="hierRoot2" presStyleCnt="0">
        <dgm:presLayoutVars>
          <dgm:hierBranch val="init"/>
        </dgm:presLayoutVars>
      </dgm:prSet>
      <dgm:spPr/>
    </dgm:pt>
    <dgm:pt modelId="{8F4691B3-D190-425E-9EA9-82DCB726C7F5}" type="pres">
      <dgm:prSet presAssocID="{DAF939FF-5CD3-427D-9F1E-151242B9DCDF}" presName="rootComposite" presStyleCnt="0"/>
      <dgm:spPr/>
    </dgm:pt>
    <dgm:pt modelId="{68860955-ED12-4154-8460-8DE488EEA212}" type="pres">
      <dgm:prSet presAssocID="{DAF939FF-5CD3-427D-9F1E-151242B9DCDF}" presName="rootText" presStyleLbl="node2" presStyleIdx="0" presStyleCnt="4">
        <dgm:presLayoutVars>
          <dgm:chPref val="3"/>
        </dgm:presLayoutVars>
      </dgm:prSet>
      <dgm:spPr/>
      <dgm:t>
        <a:bodyPr/>
        <a:lstStyle/>
        <a:p>
          <a:endParaRPr lang="en-GB"/>
        </a:p>
      </dgm:t>
    </dgm:pt>
    <dgm:pt modelId="{BA52027C-330A-4A4B-A2AE-1ED1C7D36FE6}" type="pres">
      <dgm:prSet presAssocID="{DAF939FF-5CD3-427D-9F1E-151242B9DCDF}" presName="rootConnector" presStyleLbl="node2" presStyleIdx="0" presStyleCnt="4"/>
      <dgm:spPr/>
      <dgm:t>
        <a:bodyPr/>
        <a:lstStyle/>
        <a:p>
          <a:endParaRPr lang="en-GB"/>
        </a:p>
      </dgm:t>
    </dgm:pt>
    <dgm:pt modelId="{70D65A4B-CE1A-4646-BA07-4F1A5068E7E9}" type="pres">
      <dgm:prSet presAssocID="{DAF939FF-5CD3-427D-9F1E-151242B9DCDF}" presName="hierChild4" presStyleCnt="0"/>
      <dgm:spPr/>
    </dgm:pt>
    <dgm:pt modelId="{2F6FCCD2-9998-46F0-AF18-763E53A42630}" type="pres">
      <dgm:prSet presAssocID="{DAF939FF-5CD3-427D-9F1E-151242B9DCDF}" presName="hierChild5" presStyleCnt="0"/>
      <dgm:spPr/>
    </dgm:pt>
    <dgm:pt modelId="{07EB3F13-035C-4174-877E-1284774F37AF}" type="pres">
      <dgm:prSet presAssocID="{6A83F413-1EBA-4492-AC44-31EE681AC315}" presName="Name37" presStyleLbl="parChTrans1D2" presStyleIdx="1" presStyleCnt="4"/>
      <dgm:spPr/>
      <dgm:t>
        <a:bodyPr/>
        <a:lstStyle/>
        <a:p>
          <a:endParaRPr lang="en-GB"/>
        </a:p>
      </dgm:t>
    </dgm:pt>
    <dgm:pt modelId="{D66430EB-E7EF-4CBB-AB1F-1C66EB8AE0CE}" type="pres">
      <dgm:prSet presAssocID="{DD8ED8E3-2061-480A-9EBB-17998D21B69D}" presName="hierRoot2" presStyleCnt="0">
        <dgm:presLayoutVars>
          <dgm:hierBranch val="init"/>
        </dgm:presLayoutVars>
      </dgm:prSet>
      <dgm:spPr/>
    </dgm:pt>
    <dgm:pt modelId="{1850B08C-B063-4668-849B-3402F18234D8}" type="pres">
      <dgm:prSet presAssocID="{DD8ED8E3-2061-480A-9EBB-17998D21B69D}" presName="rootComposite" presStyleCnt="0"/>
      <dgm:spPr/>
    </dgm:pt>
    <dgm:pt modelId="{D1737FDE-FF77-4019-A756-CEE1DE9A8B70}" type="pres">
      <dgm:prSet presAssocID="{DD8ED8E3-2061-480A-9EBB-17998D21B69D}" presName="rootText" presStyleLbl="node2" presStyleIdx="1" presStyleCnt="4">
        <dgm:presLayoutVars>
          <dgm:chPref val="3"/>
        </dgm:presLayoutVars>
      </dgm:prSet>
      <dgm:spPr/>
      <dgm:t>
        <a:bodyPr/>
        <a:lstStyle/>
        <a:p>
          <a:endParaRPr lang="en-GB"/>
        </a:p>
      </dgm:t>
    </dgm:pt>
    <dgm:pt modelId="{5B4AA83A-F9AE-4223-8CCE-067D10EC3CA9}" type="pres">
      <dgm:prSet presAssocID="{DD8ED8E3-2061-480A-9EBB-17998D21B69D}" presName="rootConnector" presStyleLbl="node2" presStyleIdx="1" presStyleCnt="4"/>
      <dgm:spPr/>
      <dgm:t>
        <a:bodyPr/>
        <a:lstStyle/>
        <a:p>
          <a:endParaRPr lang="en-GB"/>
        </a:p>
      </dgm:t>
    </dgm:pt>
    <dgm:pt modelId="{8272D6D5-FD46-41D5-B179-17C63405616A}" type="pres">
      <dgm:prSet presAssocID="{DD8ED8E3-2061-480A-9EBB-17998D21B69D}" presName="hierChild4" presStyleCnt="0"/>
      <dgm:spPr/>
    </dgm:pt>
    <dgm:pt modelId="{2274AA44-200A-4E49-AC63-4D404FC4EDE9}" type="pres">
      <dgm:prSet presAssocID="{DD8ED8E3-2061-480A-9EBB-17998D21B69D}" presName="hierChild5" presStyleCnt="0"/>
      <dgm:spPr/>
    </dgm:pt>
    <dgm:pt modelId="{EA2AAB1F-1368-44F1-BA21-990D80D4F14B}" type="pres">
      <dgm:prSet presAssocID="{76720420-11A4-4A1B-A9B8-74C27C9C94A4}" presName="Name37" presStyleLbl="parChTrans1D2" presStyleIdx="2" presStyleCnt="4"/>
      <dgm:spPr/>
      <dgm:t>
        <a:bodyPr/>
        <a:lstStyle/>
        <a:p>
          <a:endParaRPr lang="en-GB"/>
        </a:p>
      </dgm:t>
    </dgm:pt>
    <dgm:pt modelId="{15E327BA-BC49-4040-A3A6-52F0AE725B6B}" type="pres">
      <dgm:prSet presAssocID="{70FC63B5-44FB-4E49-BA74-30F1517FAF2E}" presName="hierRoot2" presStyleCnt="0">
        <dgm:presLayoutVars>
          <dgm:hierBranch val="init"/>
        </dgm:presLayoutVars>
      </dgm:prSet>
      <dgm:spPr/>
    </dgm:pt>
    <dgm:pt modelId="{E6A190AD-4769-47D5-9157-B057D7378AC5}" type="pres">
      <dgm:prSet presAssocID="{70FC63B5-44FB-4E49-BA74-30F1517FAF2E}" presName="rootComposite" presStyleCnt="0"/>
      <dgm:spPr/>
    </dgm:pt>
    <dgm:pt modelId="{37F0563E-62E5-42D8-A797-3B37A866F145}" type="pres">
      <dgm:prSet presAssocID="{70FC63B5-44FB-4E49-BA74-30F1517FAF2E}" presName="rootText" presStyleLbl="node2" presStyleIdx="2" presStyleCnt="4">
        <dgm:presLayoutVars>
          <dgm:chPref val="3"/>
        </dgm:presLayoutVars>
      </dgm:prSet>
      <dgm:spPr/>
      <dgm:t>
        <a:bodyPr/>
        <a:lstStyle/>
        <a:p>
          <a:endParaRPr lang="en-GB"/>
        </a:p>
      </dgm:t>
    </dgm:pt>
    <dgm:pt modelId="{77363812-27CA-434F-883E-B29EDC4913AF}" type="pres">
      <dgm:prSet presAssocID="{70FC63B5-44FB-4E49-BA74-30F1517FAF2E}" presName="rootConnector" presStyleLbl="node2" presStyleIdx="2" presStyleCnt="4"/>
      <dgm:spPr/>
      <dgm:t>
        <a:bodyPr/>
        <a:lstStyle/>
        <a:p>
          <a:endParaRPr lang="en-GB"/>
        </a:p>
      </dgm:t>
    </dgm:pt>
    <dgm:pt modelId="{CBEB6094-7DB0-4A9F-9196-DB254D556F3A}" type="pres">
      <dgm:prSet presAssocID="{70FC63B5-44FB-4E49-BA74-30F1517FAF2E}" presName="hierChild4" presStyleCnt="0"/>
      <dgm:spPr/>
    </dgm:pt>
    <dgm:pt modelId="{0955CD40-EE36-4466-9415-F4A10B669308}" type="pres">
      <dgm:prSet presAssocID="{70FC63B5-44FB-4E49-BA74-30F1517FAF2E}" presName="hierChild5" presStyleCnt="0"/>
      <dgm:spPr/>
    </dgm:pt>
    <dgm:pt modelId="{8BBB2828-360B-4AF8-BE33-FAEBC9513A56}" type="pres">
      <dgm:prSet presAssocID="{4193FBE4-C183-40D7-8C04-4488066B6EF5}" presName="Name37" presStyleLbl="parChTrans1D2" presStyleIdx="3" presStyleCnt="4"/>
      <dgm:spPr/>
      <dgm:t>
        <a:bodyPr/>
        <a:lstStyle/>
        <a:p>
          <a:endParaRPr lang="en-GB"/>
        </a:p>
      </dgm:t>
    </dgm:pt>
    <dgm:pt modelId="{12CFB5A0-A8D7-4A18-A80E-DBBE7A691682}" type="pres">
      <dgm:prSet presAssocID="{27E6BCEC-1A80-44D7-A29E-CB79B2C538E4}" presName="hierRoot2" presStyleCnt="0">
        <dgm:presLayoutVars>
          <dgm:hierBranch val="init"/>
        </dgm:presLayoutVars>
      </dgm:prSet>
      <dgm:spPr/>
    </dgm:pt>
    <dgm:pt modelId="{CC94D42A-6599-426B-A838-583B4C22747F}" type="pres">
      <dgm:prSet presAssocID="{27E6BCEC-1A80-44D7-A29E-CB79B2C538E4}" presName="rootComposite" presStyleCnt="0"/>
      <dgm:spPr/>
    </dgm:pt>
    <dgm:pt modelId="{B9FF37B3-45E4-411F-B15D-272F72B74F09}" type="pres">
      <dgm:prSet presAssocID="{27E6BCEC-1A80-44D7-A29E-CB79B2C538E4}" presName="rootText" presStyleLbl="node2" presStyleIdx="3" presStyleCnt="4">
        <dgm:presLayoutVars>
          <dgm:chPref val="3"/>
        </dgm:presLayoutVars>
      </dgm:prSet>
      <dgm:spPr/>
      <dgm:t>
        <a:bodyPr/>
        <a:lstStyle/>
        <a:p>
          <a:endParaRPr lang="en-GB"/>
        </a:p>
      </dgm:t>
    </dgm:pt>
    <dgm:pt modelId="{C75F3128-A0CB-4B16-A1AC-B08511508010}" type="pres">
      <dgm:prSet presAssocID="{27E6BCEC-1A80-44D7-A29E-CB79B2C538E4}" presName="rootConnector" presStyleLbl="node2" presStyleIdx="3" presStyleCnt="4"/>
      <dgm:spPr/>
      <dgm:t>
        <a:bodyPr/>
        <a:lstStyle/>
        <a:p>
          <a:endParaRPr lang="en-GB"/>
        </a:p>
      </dgm:t>
    </dgm:pt>
    <dgm:pt modelId="{61E8553D-E08C-4B29-A596-0DB2BD7F51F0}" type="pres">
      <dgm:prSet presAssocID="{27E6BCEC-1A80-44D7-A29E-CB79B2C538E4}" presName="hierChild4" presStyleCnt="0"/>
      <dgm:spPr/>
    </dgm:pt>
    <dgm:pt modelId="{00C2F4E2-30D5-4569-90DB-558FD6885050}" type="pres">
      <dgm:prSet presAssocID="{27E6BCEC-1A80-44D7-A29E-CB79B2C538E4}" presName="hierChild5" presStyleCnt="0"/>
      <dgm:spPr/>
    </dgm:pt>
    <dgm:pt modelId="{BCF032AE-1BF6-4BA8-8FF8-5D9B05498D77}" type="pres">
      <dgm:prSet presAssocID="{F35CB607-F4E0-4C49-9696-6B9175B8CA37}" presName="hierChild3" presStyleCnt="0"/>
      <dgm:spPr/>
    </dgm:pt>
  </dgm:ptLst>
  <dgm:cxnLst>
    <dgm:cxn modelId="{A0FB0C1F-228D-449A-8260-2B52BB3CC105}" srcId="{F35CB607-F4E0-4C49-9696-6B9175B8CA37}" destId="{DAF939FF-5CD3-427D-9F1E-151242B9DCDF}" srcOrd="0" destOrd="0" parTransId="{F62EA7C5-1D50-4B34-9E45-5B8A9397F2FD}" sibTransId="{BC96066B-2334-442D-80F1-3065F77C4125}"/>
    <dgm:cxn modelId="{0B1B1A9C-2CB1-4F15-84F0-FAFC494E3148}" srcId="{6385119E-3B41-4C9D-BF18-E6C5F380FB28}" destId="{F35CB607-F4E0-4C49-9696-6B9175B8CA37}" srcOrd="0" destOrd="0" parTransId="{D562E6F7-BBE5-4713-98C8-536A551E177D}" sibTransId="{6CCA3D54-F7F4-41D0-A962-C9EDDE4CD8A6}"/>
    <dgm:cxn modelId="{52AB8251-3684-44F6-B083-BB19F682ADB2}" srcId="{F35CB607-F4E0-4C49-9696-6B9175B8CA37}" destId="{DD8ED8E3-2061-480A-9EBB-17998D21B69D}" srcOrd="1" destOrd="0" parTransId="{6A83F413-1EBA-4492-AC44-31EE681AC315}" sibTransId="{13E74351-F586-4561-93AC-75F6CEF9AE5C}"/>
    <dgm:cxn modelId="{7AB10A46-B704-46C4-A4CC-9D800916D418}" type="presOf" srcId="{DD8ED8E3-2061-480A-9EBB-17998D21B69D}" destId="{5B4AA83A-F9AE-4223-8CCE-067D10EC3CA9}" srcOrd="1" destOrd="0" presId="urn:microsoft.com/office/officeart/2005/8/layout/orgChart1"/>
    <dgm:cxn modelId="{0CD0F0A8-094B-43BB-88D9-4F100E67183C}" type="presOf" srcId="{DAF939FF-5CD3-427D-9F1E-151242B9DCDF}" destId="{68860955-ED12-4154-8460-8DE488EEA212}" srcOrd="0" destOrd="0" presId="urn:microsoft.com/office/officeart/2005/8/layout/orgChart1"/>
    <dgm:cxn modelId="{4A2342AD-D621-45EB-8C88-C4F427B2EEBB}" type="presOf" srcId="{6385119E-3B41-4C9D-BF18-E6C5F380FB28}" destId="{3DBD4110-E5B0-4BE6-A46B-8B165ADF156C}" srcOrd="0" destOrd="0" presId="urn:microsoft.com/office/officeart/2005/8/layout/orgChart1"/>
    <dgm:cxn modelId="{52E8FDA8-CF86-405A-8AE4-BA08AB86CABC}" type="presOf" srcId="{27E6BCEC-1A80-44D7-A29E-CB79B2C538E4}" destId="{C75F3128-A0CB-4B16-A1AC-B08511508010}" srcOrd="1" destOrd="0" presId="urn:microsoft.com/office/officeart/2005/8/layout/orgChart1"/>
    <dgm:cxn modelId="{5DD8BE58-06C4-4F42-9B1C-FC0480C6FCCA}" type="presOf" srcId="{70FC63B5-44FB-4E49-BA74-30F1517FAF2E}" destId="{37F0563E-62E5-42D8-A797-3B37A866F145}" srcOrd="0" destOrd="0" presId="urn:microsoft.com/office/officeart/2005/8/layout/orgChart1"/>
    <dgm:cxn modelId="{E1467E23-2615-4C68-85B6-086AC7D51B13}" srcId="{F35CB607-F4E0-4C49-9696-6B9175B8CA37}" destId="{70FC63B5-44FB-4E49-BA74-30F1517FAF2E}" srcOrd="2" destOrd="0" parTransId="{76720420-11A4-4A1B-A9B8-74C27C9C94A4}" sibTransId="{0723EA8E-5BBA-4C3A-9805-4BE6D470BC78}"/>
    <dgm:cxn modelId="{5D5DD342-E4BE-4216-BBB4-7AB1CB2E58B4}" type="presOf" srcId="{6A83F413-1EBA-4492-AC44-31EE681AC315}" destId="{07EB3F13-035C-4174-877E-1284774F37AF}" srcOrd="0" destOrd="0" presId="urn:microsoft.com/office/officeart/2005/8/layout/orgChart1"/>
    <dgm:cxn modelId="{EE1B36A7-429E-444E-9A8F-AEFB51058F54}" type="presOf" srcId="{F62EA7C5-1D50-4B34-9E45-5B8A9397F2FD}" destId="{E9414012-AA64-4595-90A1-98EAA36555DD}" srcOrd="0" destOrd="0" presId="urn:microsoft.com/office/officeart/2005/8/layout/orgChart1"/>
    <dgm:cxn modelId="{E1670375-5075-433F-B196-19C23A9FCE20}" type="presOf" srcId="{27E6BCEC-1A80-44D7-A29E-CB79B2C538E4}" destId="{B9FF37B3-45E4-411F-B15D-272F72B74F09}" srcOrd="0" destOrd="0" presId="urn:microsoft.com/office/officeart/2005/8/layout/orgChart1"/>
    <dgm:cxn modelId="{973DE7C9-463C-4023-8B26-7BC67C6E042E}" type="presOf" srcId="{DD8ED8E3-2061-480A-9EBB-17998D21B69D}" destId="{D1737FDE-FF77-4019-A756-CEE1DE9A8B70}" srcOrd="0" destOrd="0" presId="urn:microsoft.com/office/officeart/2005/8/layout/orgChart1"/>
    <dgm:cxn modelId="{E81864FE-D57B-4B75-87FA-BCF4E5ACA5DA}" srcId="{F35CB607-F4E0-4C49-9696-6B9175B8CA37}" destId="{27E6BCEC-1A80-44D7-A29E-CB79B2C538E4}" srcOrd="3" destOrd="0" parTransId="{4193FBE4-C183-40D7-8C04-4488066B6EF5}" sibTransId="{50D5FDD0-06C3-4B1A-8849-9CF464BA245E}"/>
    <dgm:cxn modelId="{134ED6F0-D1AA-49CF-B7E3-26D1E0574DA8}" type="presOf" srcId="{DAF939FF-5CD3-427D-9F1E-151242B9DCDF}" destId="{BA52027C-330A-4A4B-A2AE-1ED1C7D36FE6}" srcOrd="1" destOrd="0" presId="urn:microsoft.com/office/officeart/2005/8/layout/orgChart1"/>
    <dgm:cxn modelId="{4EA19975-6134-4D35-A762-498D49BA3250}" type="presOf" srcId="{70FC63B5-44FB-4E49-BA74-30F1517FAF2E}" destId="{77363812-27CA-434F-883E-B29EDC4913AF}" srcOrd="1" destOrd="0" presId="urn:microsoft.com/office/officeart/2005/8/layout/orgChart1"/>
    <dgm:cxn modelId="{4305E8A9-CF79-4C2C-8537-50C155C0870B}" type="presOf" srcId="{F35CB607-F4E0-4C49-9696-6B9175B8CA37}" destId="{BF8F44EF-D4B2-4E5A-935B-1698D6D95244}" srcOrd="1" destOrd="0" presId="urn:microsoft.com/office/officeart/2005/8/layout/orgChart1"/>
    <dgm:cxn modelId="{6DCCAF10-5EB9-4C9A-B1D6-B7AE97075875}" type="presOf" srcId="{F35CB607-F4E0-4C49-9696-6B9175B8CA37}" destId="{AB2BE4DD-C289-4D8C-813D-95F63CC9AF24}" srcOrd="0" destOrd="0" presId="urn:microsoft.com/office/officeart/2005/8/layout/orgChart1"/>
    <dgm:cxn modelId="{126467B8-40BF-4296-B48F-E85CA510962A}" type="presOf" srcId="{4193FBE4-C183-40D7-8C04-4488066B6EF5}" destId="{8BBB2828-360B-4AF8-BE33-FAEBC9513A56}" srcOrd="0" destOrd="0" presId="urn:microsoft.com/office/officeart/2005/8/layout/orgChart1"/>
    <dgm:cxn modelId="{81DFB40C-5C54-41B1-AED0-59BED9D13D0D}" type="presOf" srcId="{76720420-11A4-4A1B-A9B8-74C27C9C94A4}" destId="{EA2AAB1F-1368-44F1-BA21-990D80D4F14B}" srcOrd="0" destOrd="0" presId="urn:microsoft.com/office/officeart/2005/8/layout/orgChart1"/>
    <dgm:cxn modelId="{ED4A5468-5643-4432-93F5-FE89AE5870A8}" type="presParOf" srcId="{3DBD4110-E5B0-4BE6-A46B-8B165ADF156C}" destId="{28FF73CF-C3CB-4F4B-A4EF-BB4B24B75AD3}" srcOrd="0" destOrd="0" presId="urn:microsoft.com/office/officeart/2005/8/layout/orgChart1"/>
    <dgm:cxn modelId="{B6C3D813-FFC8-464E-AAEE-580E2397C914}" type="presParOf" srcId="{28FF73CF-C3CB-4F4B-A4EF-BB4B24B75AD3}" destId="{877A70F8-5122-4967-950B-B3D3970C571B}" srcOrd="0" destOrd="0" presId="urn:microsoft.com/office/officeart/2005/8/layout/orgChart1"/>
    <dgm:cxn modelId="{03911B3E-5909-43BD-B9A5-7353A247C2B1}" type="presParOf" srcId="{877A70F8-5122-4967-950B-B3D3970C571B}" destId="{AB2BE4DD-C289-4D8C-813D-95F63CC9AF24}" srcOrd="0" destOrd="0" presId="urn:microsoft.com/office/officeart/2005/8/layout/orgChart1"/>
    <dgm:cxn modelId="{F69F052B-C4C5-4396-AA6A-EF23F3B107D6}" type="presParOf" srcId="{877A70F8-5122-4967-950B-B3D3970C571B}" destId="{BF8F44EF-D4B2-4E5A-935B-1698D6D95244}" srcOrd="1" destOrd="0" presId="urn:microsoft.com/office/officeart/2005/8/layout/orgChart1"/>
    <dgm:cxn modelId="{BDFA47D0-97EC-4C51-BEDD-214D1214FF07}" type="presParOf" srcId="{28FF73CF-C3CB-4F4B-A4EF-BB4B24B75AD3}" destId="{09277604-085B-450B-96F8-6F8D33DE040E}" srcOrd="1" destOrd="0" presId="urn:microsoft.com/office/officeart/2005/8/layout/orgChart1"/>
    <dgm:cxn modelId="{44249DA0-DD5C-44B7-B52A-BAE5FF3DDF0D}" type="presParOf" srcId="{09277604-085B-450B-96F8-6F8D33DE040E}" destId="{E9414012-AA64-4595-90A1-98EAA36555DD}" srcOrd="0" destOrd="0" presId="urn:microsoft.com/office/officeart/2005/8/layout/orgChart1"/>
    <dgm:cxn modelId="{59E959D4-0EC4-4FA8-8F2A-F58E30867F66}" type="presParOf" srcId="{09277604-085B-450B-96F8-6F8D33DE040E}" destId="{53C42528-D9A3-4CA2-ADD2-4160412AFC59}" srcOrd="1" destOrd="0" presId="urn:microsoft.com/office/officeart/2005/8/layout/orgChart1"/>
    <dgm:cxn modelId="{A9B4F4C2-3377-4B90-B69E-81E0664AEE70}" type="presParOf" srcId="{53C42528-D9A3-4CA2-ADD2-4160412AFC59}" destId="{8F4691B3-D190-425E-9EA9-82DCB726C7F5}" srcOrd="0" destOrd="0" presId="urn:microsoft.com/office/officeart/2005/8/layout/orgChart1"/>
    <dgm:cxn modelId="{68A8F8E7-60D6-424D-BC38-6F0B2B4C73AC}" type="presParOf" srcId="{8F4691B3-D190-425E-9EA9-82DCB726C7F5}" destId="{68860955-ED12-4154-8460-8DE488EEA212}" srcOrd="0" destOrd="0" presId="urn:microsoft.com/office/officeart/2005/8/layout/orgChart1"/>
    <dgm:cxn modelId="{AD6DE75B-35F0-4249-B6DE-F07418FC6A95}" type="presParOf" srcId="{8F4691B3-D190-425E-9EA9-82DCB726C7F5}" destId="{BA52027C-330A-4A4B-A2AE-1ED1C7D36FE6}" srcOrd="1" destOrd="0" presId="urn:microsoft.com/office/officeart/2005/8/layout/orgChart1"/>
    <dgm:cxn modelId="{8D29AB3B-3872-4E00-92C0-6B2A70E27A81}" type="presParOf" srcId="{53C42528-D9A3-4CA2-ADD2-4160412AFC59}" destId="{70D65A4B-CE1A-4646-BA07-4F1A5068E7E9}" srcOrd="1" destOrd="0" presId="urn:microsoft.com/office/officeart/2005/8/layout/orgChart1"/>
    <dgm:cxn modelId="{03B8C1BA-7874-4BD4-B1DE-5AFB3890424E}" type="presParOf" srcId="{53C42528-D9A3-4CA2-ADD2-4160412AFC59}" destId="{2F6FCCD2-9998-46F0-AF18-763E53A42630}" srcOrd="2" destOrd="0" presId="urn:microsoft.com/office/officeart/2005/8/layout/orgChart1"/>
    <dgm:cxn modelId="{086B4C12-2D4B-4058-9D4B-49E998F58AB8}" type="presParOf" srcId="{09277604-085B-450B-96F8-6F8D33DE040E}" destId="{07EB3F13-035C-4174-877E-1284774F37AF}" srcOrd="2" destOrd="0" presId="urn:microsoft.com/office/officeart/2005/8/layout/orgChart1"/>
    <dgm:cxn modelId="{3D3A8ADD-0F32-4ABB-9C3D-CE4DC29C6831}" type="presParOf" srcId="{09277604-085B-450B-96F8-6F8D33DE040E}" destId="{D66430EB-E7EF-4CBB-AB1F-1C66EB8AE0CE}" srcOrd="3" destOrd="0" presId="urn:microsoft.com/office/officeart/2005/8/layout/orgChart1"/>
    <dgm:cxn modelId="{5515CF16-051F-4A76-A7DD-63C0116D27BC}" type="presParOf" srcId="{D66430EB-E7EF-4CBB-AB1F-1C66EB8AE0CE}" destId="{1850B08C-B063-4668-849B-3402F18234D8}" srcOrd="0" destOrd="0" presId="urn:microsoft.com/office/officeart/2005/8/layout/orgChart1"/>
    <dgm:cxn modelId="{56F4BBD5-7E5B-407C-B447-44103D45AA13}" type="presParOf" srcId="{1850B08C-B063-4668-849B-3402F18234D8}" destId="{D1737FDE-FF77-4019-A756-CEE1DE9A8B70}" srcOrd="0" destOrd="0" presId="urn:microsoft.com/office/officeart/2005/8/layout/orgChart1"/>
    <dgm:cxn modelId="{053A54EA-CB3F-4A22-AC1E-9FA0E0DFB40E}" type="presParOf" srcId="{1850B08C-B063-4668-849B-3402F18234D8}" destId="{5B4AA83A-F9AE-4223-8CCE-067D10EC3CA9}" srcOrd="1" destOrd="0" presId="urn:microsoft.com/office/officeart/2005/8/layout/orgChart1"/>
    <dgm:cxn modelId="{5A513165-6102-4C0E-9820-4474625B925A}" type="presParOf" srcId="{D66430EB-E7EF-4CBB-AB1F-1C66EB8AE0CE}" destId="{8272D6D5-FD46-41D5-B179-17C63405616A}" srcOrd="1" destOrd="0" presId="urn:microsoft.com/office/officeart/2005/8/layout/orgChart1"/>
    <dgm:cxn modelId="{93F3673D-1470-4DF2-B938-87C52173A32D}" type="presParOf" srcId="{D66430EB-E7EF-4CBB-AB1F-1C66EB8AE0CE}" destId="{2274AA44-200A-4E49-AC63-4D404FC4EDE9}" srcOrd="2" destOrd="0" presId="urn:microsoft.com/office/officeart/2005/8/layout/orgChart1"/>
    <dgm:cxn modelId="{562E6441-CFDB-4FA4-854C-CB5C33EAA765}" type="presParOf" srcId="{09277604-085B-450B-96F8-6F8D33DE040E}" destId="{EA2AAB1F-1368-44F1-BA21-990D80D4F14B}" srcOrd="4" destOrd="0" presId="urn:microsoft.com/office/officeart/2005/8/layout/orgChart1"/>
    <dgm:cxn modelId="{BC2E0048-F225-4151-8701-42596DDC1E9A}" type="presParOf" srcId="{09277604-085B-450B-96F8-6F8D33DE040E}" destId="{15E327BA-BC49-4040-A3A6-52F0AE725B6B}" srcOrd="5" destOrd="0" presId="urn:microsoft.com/office/officeart/2005/8/layout/orgChart1"/>
    <dgm:cxn modelId="{CAE13E7E-39A0-4067-8CCD-7057F0A522C4}" type="presParOf" srcId="{15E327BA-BC49-4040-A3A6-52F0AE725B6B}" destId="{E6A190AD-4769-47D5-9157-B057D7378AC5}" srcOrd="0" destOrd="0" presId="urn:microsoft.com/office/officeart/2005/8/layout/orgChart1"/>
    <dgm:cxn modelId="{63799301-159F-43DF-8F10-430E1B233040}" type="presParOf" srcId="{E6A190AD-4769-47D5-9157-B057D7378AC5}" destId="{37F0563E-62E5-42D8-A797-3B37A866F145}" srcOrd="0" destOrd="0" presId="urn:microsoft.com/office/officeart/2005/8/layout/orgChart1"/>
    <dgm:cxn modelId="{D67141F5-6DA2-46EF-AC56-8843BC59E3B6}" type="presParOf" srcId="{E6A190AD-4769-47D5-9157-B057D7378AC5}" destId="{77363812-27CA-434F-883E-B29EDC4913AF}" srcOrd="1" destOrd="0" presId="urn:microsoft.com/office/officeart/2005/8/layout/orgChart1"/>
    <dgm:cxn modelId="{0943944F-752A-4AD4-B8AB-0D0489B80884}" type="presParOf" srcId="{15E327BA-BC49-4040-A3A6-52F0AE725B6B}" destId="{CBEB6094-7DB0-4A9F-9196-DB254D556F3A}" srcOrd="1" destOrd="0" presId="urn:microsoft.com/office/officeart/2005/8/layout/orgChart1"/>
    <dgm:cxn modelId="{069934C3-313E-4EA4-AA44-8387B18E0F8D}" type="presParOf" srcId="{15E327BA-BC49-4040-A3A6-52F0AE725B6B}" destId="{0955CD40-EE36-4466-9415-F4A10B669308}" srcOrd="2" destOrd="0" presId="urn:microsoft.com/office/officeart/2005/8/layout/orgChart1"/>
    <dgm:cxn modelId="{EC938C33-5F02-4302-B0C8-61EB1CDC37BF}" type="presParOf" srcId="{09277604-085B-450B-96F8-6F8D33DE040E}" destId="{8BBB2828-360B-4AF8-BE33-FAEBC9513A56}" srcOrd="6" destOrd="0" presId="urn:microsoft.com/office/officeart/2005/8/layout/orgChart1"/>
    <dgm:cxn modelId="{A6517D94-F3E7-44F6-AE84-9FDA53CA2392}" type="presParOf" srcId="{09277604-085B-450B-96F8-6F8D33DE040E}" destId="{12CFB5A0-A8D7-4A18-A80E-DBBE7A691682}" srcOrd="7" destOrd="0" presId="urn:microsoft.com/office/officeart/2005/8/layout/orgChart1"/>
    <dgm:cxn modelId="{31FF8764-889E-44F4-9BE9-CA5FD329B4F8}" type="presParOf" srcId="{12CFB5A0-A8D7-4A18-A80E-DBBE7A691682}" destId="{CC94D42A-6599-426B-A838-583B4C22747F}" srcOrd="0" destOrd="0" presId="urn:microsoft.com/office/officeart/2005/8/layout/orgChart1"/>
    <dgm:cxn modelId="{36EDC261-245B-4647-BA5E-241169241547}" type="presParOf" srcId="{CC94D42A-6599-426B-A838-583B4C22747F}" destId="{B9FF37B3-45E4-411F-B15D-272F72B74F09}" srcOrd="0" destOrd="0" presId="urn:microsoft.com/office/officeart/2005/8/layout/orgChart1"/>
    <dgm:cxn modelId="{16237563-2FDF-4580-8371-A037E53AFAF9}" type="presParOf" srcId="{CC94D42A-6599-426B-A838-583B4C22747F}" destId="{C75F3128-A0CB-4B16-A1AC-B08511508010}" srcOrd="1" destOrd="0" presId="urn:microsoft.com/office/officeart/2005/8/layout/orgChart1"/>
    <dgm:cxn modelId="{AF7A3315-EB3D-4F73-A145-3CE8DDC89769}" type="presParOf" srcId="{12CFB5A0-A8D7-4A18-A80E-DBBE7A691682}" destId="{61E8553D-E08C-4B29-A596-0DB2BD7F51F0}" srcOrd="1" destOrd="0" presId="urn:microsoft.com/office/officeart/2005/8/layout/orgChart1"/>
    <dgm:cxn modelId="{68B721B8-09A7-489B-9898-65E6E508F05C}" type="presParOf" srcId="{12CFB5A0-A8D7-4A18-A80E-DBBE7A691682}" destId="{00C2F4E2-30D5-4569-90DB-558FD6885050}" srcOrd="2" destOrd="0" presId="urn:microsoft.com/office/officeart/2005/8/layout/orgChart1"/>
    <dgm:cxn modelId="{CC2257AF-2009-4F1A-A938-846E291C1569}" type="presParOf" srcId="{28FF73CF-C3CB-4F4B-A4EF-BB4B24B75AD3}" destId="{BCF032AE-1BF6-4BA8-8FF8-5D9B05498D77}" srcOrd="2" destOrd="0" presId="urn:microsoft.com/office/officeart/2005/8/layout/orgChar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cycle4#2">
  <dgm:title val=""/>
  <dgm:desc val=""/>
  <dgm:catLst>
    <dgm:cat type="relationship" pri="26000"/>
    <dgm:cat type="cycle" pri="13000"/>
  </dgm:catLst>
  <dgm:samp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 modelId="4">
          <dgm:prSet phldr="1"/>
        </dgm:pt>
        <dgm:pt modelId="41">
          <dgm:prSet phldr="1"/>
        </dgm:pt>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sampData>
  <dgm:style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cycleMatrixDiagram">
    <dgm:varLst>
      <dgm:chMax val="1"/>
      <dgm:dir/>
      <dgm:animLvl val="lvl"/>
      <dgm:resizeHandles val="exact"/>
    </dgm:varLst>
    <dgm:alg type="composite">
      <dgm:param type="ar" val="1.3"/>
    </dgm:alg>
    <dgm:shape xmlns:r="http://schemas.openxmlformats.org/officeDocument/2006/relationships" r:blip="">
      <dgm:adjLst/>
    </dgm:shape>
    <dgm:presOf/>
    <dgm:constrLst>
      <dgm:constr type="w" for="ch" forName="children" refType="w"/>
      <dgm:constr type="h" for="ch" forName="children" refType="w" refFor="ch" refForName="children" fact="0.77"/>
      <dgm:constr type="ctrX" for="ch" forName="children" refType="w" fact="0.5"/>
      <dgm:constr type="ctrY" for="ch" forName="children" refType="h" fact="0.5"/>
      <dgm:constr type="w" for="ch" forName="circle" refType="w"/>
      <dgm:constr type="h" for="ch" forName="circle" refType="h"/>
      <dgm:constr type="ctrX" for="ch" forName="circle" refType="w" fact="0.5"/>
      <dgm:constr type="ctrY" for="ch" forName="circle" refType="h" fact="0.5"/>
      <dgm:constr type="w" for="ch" forName="center1" refType="w" fact="0.115"/>
      <dgm:constr type="h" for="ch" forName="center1" refType="w" fact="0.1"/>
      <dgm:constr type="ctrX" for="ch" forName="center1" refType="w" fact="0.5"/>
      <dgm:constr type="ctrY" for="ch" forName="center1" refType="h" fact="0.475"/>
      <dgm:constr type="w" for="ch" forName="center2" refType="w" fact="0.115"/>
      <dgm:constr type="h" for="ch" forName="center2" refType="w" fact="0.1"/>
      <dgm:constr type="ctrX" for="ch" forName="center2" refType="w" fact="0.5"/>
      <dgm:constr type="ctrY" for="ch" forName="center2" refType="h" fact="0.525"/>
    </dgm:constrLst>
    <dgm:ruleLst/>
    <dgm:choose name="Name0">
      <dgm:if name="Name1" axis="ch" ptType="node" func="cnt" op="gte" val="1">
        <dgm:layoutNode name="children">
          <dgm:alg type="composite">
            <dgm:param type="ar" val="1.3"/>
          </dgm:alg>
          <dgm:shape xmlns:r="http://schemas.openxmlformats.org/officeDocument/2006/relationships" r:blip="">
            <dgm:adjLst/>
          </dgm:shape>
          <dgm:presOf/>
          <dgm:choose name="Name2">
            <dgm:if name="Name3" func="var" arg="dir" op="equ" val="norm">
              <dgm:constrLst>
                <dgm:constr type="primFontSz" for="des" ptType="node" op="equ" val="65"/>
                <dgm:constr type="w" for="ch" forName="child1group" refType="w" fact="0.38"/>
                <dgm:constr type="h" for="ch" forName="child1group" refType="h" fact="0.32"/>
                <dgm:constr type="t" for="ch" forName="child1group"/>
                <dgm:constr type="l" for="ch" forName="child1group"/>
                <dgm:constr type="w" for="ch" forName="child2group" refType="w" fact="0.38"/>
                <dgm:constr type="h" for="ch" forName="child2group" refType="h" fact="0.32"/>
                <dgm:constr type="t" for="ch" forName="child2group"/>
                <dgm:constr type="r" for="ch" forName="child2group" refType="w"/>
                <dgm:constr type="w" for="ch" forName="child3group" refType="w" fact="0.38"/>
                <dgm:constr type="h" for="ch" forName="child3group" refType="h" fact="0.32"/>
                <dgm:constr type="b" for="ch" forName="child3group" refType="h"/>
                <dgm:constr type="r" for="ch" forName="child3group" refType="w"/>
                <dgm:constr type="w" for="ch" forName="child4group" refType="w" fact="0.38"/>
                <dgm:constr type="h" for="ch" forName="child4group" refType="h" fact="0.32"/>
                <dgm:constr type="b" for="ch" forName="child4group" refType="h"/>
                <dgm:constr type="l" for="ch" forName="child4group"/>
              </dgm:constrLst>
            </dgm:if>
            <dgm:else name="Name4">
              <dgm:constrLst>
                <dgm:constr type="primFontSz" for="des" ptType="node" op="equ" val="65"/>
                <dgm:constr type="w" for="ch" forName="child1group" refType="w" fact="0.38"/>
                <dgm:constr type="h" for="ch" forName="child1group" refType="h" fact="0.32"/>
                <dgm:constr type="t" for="ch" forName="child1group"/>
                <dgm:constr type="r" for="ch" forName="child1group" refType="w"/>
                <dgm:constr type="w" for="ch" forName="child2group" refType="w" fact="0.38"/>
                <dgm:constr type="h" for="ch" forName="child2group" refType="h" fact="0.32"/>
                <dgm:constr type="t" for="ch" forName="child2group"/>
                <dgm:constr type="l" for="ch" forName="child2group"/>
                <dgm:constr type="w" for="ch" forName="child3group" refType="w" fact="0.38"/>
                <dgm:constr type="h" for="ch" forName="child3group" refType="h" fact="0.32"/>
                <dgm:constr type="b" for="ch" forName="child3group" refType="h"/>
                <dgm:constr type="l" for="ch" forName="child3group"/>
                <dgm:constr type="w" for="ch" forName="child4group" refType="w" fact="0.38"/>
                <dgm:constr type="h" for="ch" forName="child4group" refType="h" fact="0.32"/>
                <dgm:constr type="b" for="ch" forName="child4group" refType="h"/>
                <dgm:constr type="r" for="ch" forName="child4group" refType="w"/>
              </dgm:constrLst>
            </dgm:else>
          </dgm:choose>
          <dgm:ruleLst/>
          <dgm:choose name="Name5">
            <dgm:if name="Name6" axis="ch ch" ptType="node node" st="1 1" cnt="1 0" func="cnt" op="gte" val="1">
              <dgm:layoutNode name="child1group">
                <dgm:alg type="composite">
                  <dgm:param type="horzAlign" val="none"/>
                  <dgm:param type="vertAlign" val="none"/>
                </dgm:alg>
                <dgm:shape xmlns:r="http://schemas.openxmlformats.org/officeDocument/2006/relationships" r:blip="">
                  <dgm:adjLst/>
                </dgm:shape>
                <dgm:presOf/>
                <dgm:choose name="Name7">
                  <dgm:if name="Name8" func="var" arg="dir" op="equ" val="norm">
                    <dgm:constrLst>
                      <dgm:constr type="w" for="ch" forName="child1" refType="w"/>
                      <dgm:constr type="h" for="ch" forName="child1" refType="h"/>
                      <dgm:constr type="t" for="ch" forName="child1"/>
                      <dgm:constr type="l" for="ch" forName="child1"/>
                      <dgm:constr type="w" for="ch" forName="child1Text" refType="w" fact="0.7"/>
                      <dgm:constr type="h" for="ch" forName="child1Text" refType="h" fact="0.75"/>
                      <dgm:constr type="t" for="ch" forName="child1Text"/>
                      <dgm:constr type="l" for="ch" forName="child1Text"/>
                    </dgm:constrLst>
                  </dgm:if>
                  <dgm:else name="Name9">
                    <dgm:constrLst>
                      <dgm:constr type="w" for="ch" forName="child1" refType="w"/>
                      <dgm:constr type="h" for="ch" forName="child1" refType="h"/>
                      <dgm:constr type="t" for="ch" forName="child1"/>
                      <dgm:constr type="r" for="ch" forName="child1" refType="w"/>
                      <dgm:constr type="w" for="ch" forName="child1Text" refType="w" fact="0.7"/>
                      <dgm:constr type="h" for="ch" forName="child1Text" refType="h" fact="0.75"/>
                      <dgm:constr type="t" for="ch" forName="child1Text"/>
                      <dgm:constr type="r" for="ch" forName="child1Text" refType="w"/>
                    </dgm:constrLst>
                  </dgm:else>
                </dgm:choose>
                <dgm:ruleLst/>
                <dgm:layoutNode name="child1" styleLbl="bgAcc1">
                  <dgm:alg type="sp"/>
                  <dgm:shape xmlns:r="http://schemas.openxmlformats.org/officeDocument/2006/relationships" type="roundRect" r:blip="" zOrderOff="-2">
                    <dgm:adjLst>
                      <dgm:adj idx="1" val="0.1"/>
                    </dgm:adjLst>
                  </dgm:shape>
                  <dgm:presOf axis="ch des" ptType="node node" st="1 1" cnt="1 0"/>
                  <dgm:constrLst/>
                  <dgm:ruleLst/>
                </dgm:layoutNode>
                <dgm:layoutNode name="child1Text" styleLbl="bgAcc1">
                  <dgm:varLst>
                    <dgm:bulletEnabled val="1"/>
                  </dgm:varLst>
                  <dgm:alg type="tx">
                    <dgm:param type="stBulletLvl" val="1"/>
                  </dgm:alg>
                  <dgm:shape xmlns:r="http://schemas.openxmlformats.org/officeDocument/2006/relationships" type="roundRect" r:blip="" zOrderOff="-2" hideGeom="1">
                    <dgm:adjLst>
                      <dgm:adj idx="1" val="0.1"/>
                    </dgm:adjLst>
                  </dgm:shape>
                  <dgm:presOf axis="ch des" ptType="node node" st="1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if>
            <dgm:else name="Name10"/>
          </dgm:choose>
          <dgm:choose name="Name11">
            <dgm:if name="Name12" axis="ch ch" ptType="node node" st="2 1" cnt="1 0" func="cnt" op="gte" val="1">
              <dgm:layoutNode name="child2group">
                <dgm:alg type="composite">
                  <dgm:param type="horzAlign" val="none"/>
                  <dgm:param type="vertAlign" val="none"/>
                </dgm:alg>
                <dgm:shape xmlns:r="http://schemas.openxmlformats.org/officeDocument/2006/relationships" r:blip="">
                  <dgm:adjLst/>
                </dgm:shape>
                <dgm:choose name="Name13">
                  <dgm:if name="Name14" func="var" arg="dir" op="equ" val="norm">
                    <dgm:constrLst>
                      <dgm:constr type="w" for="ch" forName="child2" refType="w"/>
                      <dgm:constr type="h" for="ch" forName="child2" refType="h"/>
                      <dgm:constr type="t" for="ch" forName="child2"/>
                      <dgm:constr type="r" for="ch" forName="child2" refType="w"/>
                      <dgm:constr type="w" for="ch" forName="child2Text" refType="w" fact="0.7"/>
                      <dgm:constr type="h" for="ch" forName="child2Text" refType="h" fact="0.75"/>
                      <dgm:constr type="t" for="ch" forName="child2Text"/>
                      <dgm:constr type="r" for="ch" forName="child2Text" refType="w"/>
                    </dgm:constrLst>
                  </dgm:if>
                  <dgm:else name="Name15">
                    <dgm:constrLst>
                      <dgm:constr type="w" for="ch" forName="child2" refType="w"/>
                      <dgm:constr type="h" for="ch" forName="child2" refType="h"/>
                      <dgm:constr type="t" for="ch" forName="child2"/>
                      <dgm:constr type="l" for="ch" forName="child2"/>
                      <dgm:constr type="w" for="ch" forName="child2Text" refType="w" fact="0.7"/>
                      <dgm:constr type="h" for="ch" forName="child2Text" refType="h" fact="0.75"/>
                      <dgm:constr type="t" for="ch" forName="child2Text"/>
                      <dgm:constr type="l" for="ch" forName="child2Text"/>
                    </dgm:constrLst>
                  </dgm:else>
                </dgm:choose>
                <dgm:ruleLst/>
                <dgm:layoutNode name="child2" styleLbl="bgAcc1">
                  <dgm:alg type="sp"/>
                  <dgm:shape xmlns:r="http://schemas.openxmlformats.org/officeDocument/2006/relationships" type="roundRect" r:blip="" zOrderOff="-2">
                    <dgm:adjLst>
                      <dgm:adj idx="1" val="0.1"/>
                    </dgm:adjLst>
                  </dgm:shape>
                  <dgm:presOf axis="ch des" ptType="node node" st="2 1" cnt="1 0"/>
                  <dgm:constrLst/>
                  <dgm:ruleLst/>
                </dgm:layoutNode>
                <dgm:layoutNode name="child2Text" styleLbl="bgAcc1">
                  <dgm:varLst>
                    <dgm:bulletEnabled val="1"/>
                  </dgm:varLst>
                  <dgm:alg type="tx">
                    <dgm:param type="stBulletLvl" val="1"/>
                  </dgm:alg>
                  <dgm:shape xmlns:r="http://schemas.openxmlformats.org/officeDocument/2006/relationships" type="roundRect" r:blip="" zOrderOff="-2" hideGeom="1">
                    <dgm:adjLst>
                      <dgm:adj idx="1" val="0.1"/>
                    </dgm:adjLst>
                  </dgm:shape>
                  <dgm:presOf axis="ch des" ptType="node node" st="2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if>
            <dgm:else name="Name16"/>
          </dgm:choose>
          <dgm:choose name="Name17">
            <dgm:if name="Name18" axis="ch ch" ptType="node node" st="3 1" cnt="1 0" func="cnt" op="gte" val="1">
              <dgm:layoutNode name="child3group">
                <dgm:alg type="composite">
                  <dgm:param type="horzAlign" val="none"/>
                  <dgm:param type="vertAlign" val="none"/>
                </dgm:alg>
                <dgm:shape xmlns:r="http://schemas.openxmlformats.org/officeDocument/2006/relationships" r:blip="">
                  <dgm:adjLst/>
                </dgm:shape>
                <dgm:presOf/>
                <dgm:choose name="Name19">
                  <dgm:if name="Name20" func="var" arg="dir" op="equ" val="norm">
                    <dgm:constrLst>
                      <dgm:constr type="w" for="ch" forName="child3" refType="w"/>
                      <dgm:constr type="h" for="ch" forName="child3" refType="h"/>
                      <dgm:constr type="b" for="ch" forName="child3" refType="h"/>
                      <dgm:constr type="r" for="ch" forName="child3" refType="w"/>
                      <dgm:constr type="w" for="ch" forName="child3Text" refType="w" fact="0.7"/>
                      <dgm:constr type="h" for="ch" forName="child3Text" refType="h" fact="0.75"/>
                      <dgm:constr type="b" for="ch" forName="child3Text" refType="h"/>
                      <dgm:constr type="r" for="ch" forName="child3Text" refType="w"/>
                    </dgm:constrLst>
                  </dgm:if>
                  <dgm:else name="Name21">
                    <dgm:constrLst>
                      <dgm:constr type="w" for="ch" forName="child3" refType="w"/>
                      <dgm:constr type="h" for="ch" forName="child3" refType="h"/>
                      <dgm:constr type="b" for="ch" forName="child3" refType="h"/>
                      <dgm:constr type="l" for="ch" forName="child3"/>
                      <dgm:constr type="w" for="ch" forName="child3Text" refType="w" fact="0.7"/>
                      <dgm:constr type="h" for="ch" forName="child3Text" refType="h" fact="0.75"/>
                      <dgm:constr type="b" for="ch" forName="child3Text" refType="h"/>
                      <dgm:constr type="l" for="ch" forName="child3Text"/>
                    </dgm:constrLst>
                  </dgm:else>
                </dgm:choose>
                <dgm:ruleLst/>
                <dgm:layoutNode name="child3" styleLbl="bgAcc1">
                  <dgm:alg type="sp"/>
                  <dgm:shape xmlns:r="http://schemas.openxmlformats.org/officeDocument/2006/relationships" type="roundRect" r:blip="" zOrderOff="-4">
                    <dgm:adjLst>
                      <dgm:adj idx="1" val="0.1"/>
                    </dgm:adjLst>
                  </dgm:shape>
                  <dgm:presOf axis="ch des" ptType="node node" st="3 1" cnt="1 0"/>
                  <dgm:constrLst/>
                  <dgm:ruleLst/>
                </dgm:layoutNode>
                <dgm:layoutNode name="child3Text" styleLbl="bgAcc1">
                  <dgm:varLst>
                    <dgm:bulletEnabled val="1"/>
                  </dgm:varLst>
                  <dgm:alg type="tx">
                    <dgm:param type="stBulletLvl" val="1"/>
                  </dgm:alg>
                  <dgm:shape xmlns:r="http://schemas.openxmlformats.org/officeDocument/2006/relationships" type="roundRect" r:blip="" zOrderOff="-4" hideGeom="1">
                    <dgm:adjLst>
                      <dgm:adj idx="1" val="0.1"/>
                    </dgm:adjLst>
                  </dgm:shape>
                  <dgm:presOf axis="ch des" ptType="node node" st="3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if>
            <dgm:else name="Name22"/>
          </dgm:choose>
          <dgm:choose name="Name23">
            <dgm:if name="Name24" axis="ch ch" ptType="node node" st="4 1" cnt="1 0" func="cnt" op="gte" val="1">
              <dgm:layoutNode name="child4group">
                <dgm:alg type="composite">
                  <dgm:param type="horzAlign" val="none"/>
                  <dgm:param type="vertAlign" val="none"/>
                </dgm:alg>
                <dgm:shape xmlns:r="http://schemas.openxmlformats.org/officeDocument/2006/relationships" r:blip="">
                  <dgm:adjLst/>
                </dgm:shape>
                <dgm:presOf/>
                <dgm:choose name="Name25">
                  <dgm:if name="Name26" func="var" arg="dir" op="equ" val="norm">
                    <dgm:constrLst>
                      <dgm:constr type="w" for="ch" forName="child4" refType="w"/>
                      <dgm:constr type="h" for="ch" forName="child4" refType="h"/>
                      <dgm:constr type="b" for="ch" forName="child4" refType="h"/>
                      <dgm:constr type="l" for="ch" forName="child4"/>
                      <dgm:constr type="w" for="ch" forName="child4Text" refType="w" fact="0.7"/>
                      <dgm:constr type="h" for="ch" forName="child4Text" refType="h" fact="0.75"/>
                      <dgm:constr type="b" for="ch" forName="child4Text" refType="h"/>
                      <dgm:constr type="l" for="ch" forName="child4Text"/>
                    </dgm:constrLst>
                  </dgm:if>
                  <dgm:else name="Name27">
                    <dgm:constrLst>
                      <dgm:constr type="w" for="ch" forName="child4" refType="w"/>
                      <dgm:constr type="h" for="ch" forName="child4" refType="h"/>
                      <dgm:constr type="b" for="ch" forName="child4" refType="h"/>
                      <dgm:constr type="r" for="ch" forName="child4" refType="w"/>
                      <dgm:constr type="w" for="ch" forName="child4Text" refType="w" fact="0.7"/>
                      <dgm:constr type="h" for="ch" forName="child4Text" refType="h" fact="0.75"/>
                      <dgm:constr type="b" for="ch" forName="child4Text" refType="h"/>
                      <dgm:constr type="r" for="ch" forName="child4Text" refType="w"/>
                    </dgm:constrLst>
                  </dgm:else>
                </dgm:choose>
                <dgm:ruleLst/>
                <dgm:layoutNode name="child4" styleLbl="bgAcc1">
                  <dgm:alg type="sp"/>
                  <dgm:shape xmlns:r="http://schemas.openxmlformats.org/officeDocument/2006/relationships" type="roundRect" r:blip="" zOrderOff="-4">
                    <dgm:adjLst>
                      <dgm:adj idx="1" val="0.1"/>
                    </dgm:adjLst>
                  </dgm:shape>
                  <dgm:presOf axis="ch des" ptType="node node" st="4 1" cnt="1 0"/>
                  <dgm:constrLst/>
                  <dgm:ruleLst/>
                </dgm:layoutNode>
                <dgm:layoutNode name="child4Text" styleLbl="bgAcc1">
                  <dgm:varLst>
                    <dgm:bulletEnabled val="1"/>
                  </dgm:varLst>
                  <dgm:alg type="tx">
                    <dgm:param type="stBulletLvl" val="1"/>
                  </dgm:alg>
                  <dgm:shape xmlns:r="http://schemas.openxmlformats.org/officeDocument/2006/relationships" type="roundRect" r:blip="" zOrderOff="-4" hideGeom="1">
                    <dgm:adjLst>
                      <dgm:adj idx="1" val="0.1"/>
                    </dgm:adjLst>
                  </dgm:shape>
                  <dgm:presOf axis="ch des" ptType="node node" st="4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if>
            <dgm:else name="Name28"/>
          </dgm:choose>
          <dgm:layoutNode name="childPlaceholder">
            <dgm:alg type="sp"/>
            <dgm:shape xmlns:r="http://schemas.openxmlformats.org/officeDocument/2006/relationships" r:blip="">
              <dgm:adjLst/>
            </dgm:shape>
            <dgm:presOf/>
            <dgm:constrLst/>
            <dgm:ruleLst/>
          </dgm:layoutNode>
        </dgm:layoutNode>
        <dgm:layoutNode name="circle">
          <dgm:alg type="composite">
            <dgm:param type="ar" val="1"/>
          </dgm:alg>
          <dgm:shape xmlns:r="http://schemas.openxmlformats.org/officeDocument/2006/relationships" r:blip="">
            <dgm:adjLst/>
          </dgm:shape>
          <dgm:presOf/>
          <dgm:choose name="Name29">
            <dgm:if name="Name30" func="var" arg="dir" op="equ" val="norm">
              <dgm:constrLst>
                <dgm:constr type="primFontSz" for="ch" ptType="node" op="equ" val="65"/>
                <dgm:constr type="w" for="ch" forName="quadrant1" refType="w" fact="0.433"/>
                <dgm:constr type="h" for="ch" forName="quadrant1" refType="h" fact="0.433"/>
                <dgm:constr type="b" for="ch" forName="quadrant1" refType="h" fact="0.5"/>
                <dgm:constr type="bOff" for="ch" forName="quadrant1" refType="h" fact="-0.01"/>
                <dgm:constr type="r" for="ch" forName="quadrant1" refType="w" fact="0.5"/>
                <dgm:constr type="rOff" for="ch" forName="quadrant1" refType="w" fact="-0.01"/>
                <dgm:constr type="w" for="ch" forName="quadrant2" refType="w" fact="0.433"/>
                <dgm:constr type="h" for="ch" forName="quadrant2" refType="h" fact="0.433"/>
                <dgm:constr type="b" for="ch" forName="quadrant2" refType="h" fact="0.5"/>
                <dgm:constr type="bOff" for="ch" forName="quadrant2" refType="h" fact="-0.01"/>
                <dgm:constr type="l" for="ch" forName="quadrant2" refType="w" fact="0.5"/>
                <dgm:constr type="lOff" for="ch" forName="quadrant2" refType="w" fact="0.01"/>
                <dgm:constr type="w" for="ch" forName="quadrant3" refType="w" fact="0.433"/>
                <dgm:constr type="h" for="ch" forName="quadrant3" refType="h" fact="0.433"/>
                <dgm:constr type="t" for="ch" forName="quadrant3" refType="h" fact="0.5"/>
                <dgm:constr type="tOff" for="ch" forName="quadrant3" refType="h" fact="0.01"/>
                <dgm:constr type="l" for="ch" forName="quadrant3" refType="w" fact="0.5"/>
                <dgm:constr type="lOff" for="ch" forName="quadrant3" refType="w" fact="0.01"/>
                <dgm:constr type="w" for="ch" forName="quadrant4" refType="w" fact="0.433"/>
                <dgm:constr type="h" for="ch" forName="quadrant4" refType="h" fact="0.433"/>
                <dgm:constr type="t" for="ch" forName="quadrant4" refType="h" fact="0.5"/>
                <dgm:constr type="tOff" for="ch" forName="quadrant4" refType="h" fact="0.01"/>
                <dgm:constr type="r" for="ch" forName="quadrant4" refType="w" fact="0.5"/>
                <dgm:constr type="rOff" for="ch" forName="quadrant4" refType="w" fact="-0.01"/>
              </dgm:constrLst>
            </dgm:if>
            <dgm:else name="Name31">
              <dgm:constrLst>
                <dgm:constr type="primFontSz" for="ch" ptType="node" op="equ" val="65"/>
                <dgm:constr type="w" for="ch" forName="quadrant1" refType="w" fact="0.433"/>
                <dgm:constr type="h" for="ch" forName="quadrant1" refType="h" fact="0.433"/>
                <dgm:constr type="b" for="ch" forName="quadrant1" refType="h" fact="0.5"/>
                <dgm:constr type="bOff" for="ch" forName="quadrant1" refType="h" fact="-0.01"/>
                <dgm:constr type="l" for="ch" forName="quadrant1" refType="w" fact="0.5"/>
                <dgm:constr type="lOff" for="ch" forName="quadrant1" refType="w" fact="0.01"/>
                <dgm:constr type="w" for="ch" forName="quadrant2" refType="w" fact="0.433"/>
                <dgm:constr type="h" for="ch" forName="quadrant2" refType="h" fact="0.433"/>
                <dgm:constr type="b" for="ch" forName="quadrant2" refType="h" fact="0.5"/>
                <dgm:constr type="bOff" for="ch" forName="quadrant2" refType="h" fact="-0.01"/>
                <dgm:constr type="r" for="ch" forName="quadrant2" refType="w" fact="0.5"/>
                <dgm:constr type="rOff" for="ch" forName="quadrant2" refType="w" fact="-0.01"/>
                <dgm:constr type="w" for="ch" forName="quadrant3" refType="w" fact="0.433"/>
                <dgm:constr type="h" for="ch" forName="quadrant3" refType="h" fact="0.433"/>
                <dgm:constr type="t" for="ch" forName="quadrant3" refType="h" fact="0.5"/>
                <dgm:constr type="tOff" for="ch" forName="quadrant3" refType="h" fact="0.01"/>
                <dgm:constr type="r" for="ch" forName="quadrant3" refType="w" fact="0.5"/>
                <dgm:constr type="rOff" for="ch" forName="quadrant3" refType="w" fact="-0.01"/>
                <dgm:constr type="w" for="ch" forName="quadrant4" refType="w" fact="0.433"/>
                <dgm:constr type="h" for="ch" forName="quadrant4" refType="h" fact="0.433"/>
                <dgm:constr type="t" for="ch" forName="quadrant4" refType="h" fact="0.5"/>
                <dgm:constr type="tOff" for="ch" forName="quadrant4" refType="h" fact="0.01"/>
                <dgm:constr type="l" for="ch" forName="quadrant4" refType="w" fact="0.5"/>
                <dgm:constr type="lOff" for="ch" forName="quadrant4" refType="w" fact="0.01"/>
              </dgm:constrLst>
            </dgm:else>
          </dgm:choose>
          <dgm:ruleLst/>
          <dgm:layoutNode name="quadrant1" styleLbl="node1">
            <dgm:varLst>
              <dgm:chMax val="1"/>
              <dgm:bulletEnabled val="1"/>
            </dgm:varLst>
            <dgm:alg type="tx"/>
            <dgm:choose name="Name32">
              <dgm:if name="Name33" func="var" arg="dir" op="equ" val="norm">
                <dgm:shape xmlns:r="http://schemas.openxmlformats.org/officeDocument/2006/relationships" type="pieWedge" r:blip="">
                  <dgm:adjLst/>
                </dgm:shape>
              </dgm:if>
              <dgm:else name="Name34">
                <dgm:shape xmlns:r="http://schemas.openxmlformats.org/officeDocument/2006/relationships" rot="90" type="pieWedge" r:blip="">
                  <dgm:adjLst/>
                </dgm:shape>
              </dgm:else>
            </dgm:choose>
            <dgm:presOf axis="ch" ptType="node" cnt="1"/>
            <dgm:constrLst/>
            <dgm:ruleLst>
              <dgm:rule type="primFontSz" val="5" fact="NaN" max="NaN"/>
            </dgm:ruleLst>
          </dgm:layoutNode>
          <dgm:layoutNode name="quadrant2" styleLbl="node1">
            <dgm:varLst>
              <dgm:chMax val="1"/>
              <dgm:bulletEnabled val="1"/>
            </dgm:varLst>
            <dgm:alg type="tx"/>
            <dgm:choose name="Name35">
              <dgm:if name="Name36" func="var" arg="dir" op="equ" val="norm">
                <dgm:shape xmlns:r="http://schemas.openxmlformats.org/officeDocument/2006/relationships" rot="90" type="pieWedge" r:blip="">
                  <dgm:adjLst/>
                </dgm:shape>
              </dgm:if>
              <dgm:else name="Name37">
                <dgm:shape xmlns:r="http://schemas.openxmlformats.org/officeDocument/2006/relationships" type="pieWedge" r:blip="">
                  <dgm:adjLst/>
                </dgm:shape>
              </dgm:else>
            </dgm:choose>
            <dgm:presOf axis="ch" ptType="node" st="2" cnt="1"/>
            <dgm:constrLst/>
            <dgm:ruleLst>
              <dgm:rule type="primFontSz" val="5" fact="NaN" max="NaN"/>
            </dgm:ruleLst>
          </dgm:layoutNode>
          <dgm:layoutNode name="quadrant3" styleLbl="node1">
            <dgm:varLst>
              <dgm:chMax val="1"/>
              <dgm:bulletEnabled val="1"/>
            </dgm:varLst>
            <dgm:alg type="tx"/>
            <dgm:choose name="Name38">
              <dgm:if name="Name39" func="var" arg="dir" op="equ" val="norm">
                <dgm:shape xmlns:r="http://schemas.openxmlformats.org/officeDocument/2006/relationships" rot="180" type="pieWedge" r:blip="">
                  <dgm:adjLst/>
                </dgm:shape>
              </dgm:if>
              <dgm:else name="Name40">
                <dgm:shape xmlns:r="http://schemas.openxmlformats.org/officeDocument/2006/relationships" rot="270" type="pieWedge" r:blip="">
                  <dgm:adjLst/>
                </dgm:shape>
              </dgm:else>
            </dgm:choose>
            <dgm:presOf axis="ch" ptType="node" st="3" cnt="1"/>
            <dgm:constrLst/>
            <dgm:ruleLst>
              <dgm:rule type="primFontSz" val="5" fact="NaN" max="NaN"/>
            </dgm:ruleLst>
          </dgm:layoutNode>
          <dgm:layoutNode name="quadrant4" styleLbl="node1">
            <dgm:varLst>
              <dgm:chMax val="1"/>
              <dgm:bulletEnabled val="1"/>
            </dgm:varLst>
            <dgm:alg type="tx"/>
            <dgm:choose name="Name41">
              <dgm:if name="Name42" func="var" arg="dir" op="equ" val="norm">
                <dgm:shape xmlns:r="http://schemas.openxmlformats.org/officeDocument/2006/relationships" rot="270" type="pieWedge" r:blip="">
                  <dgm:adjLst/>
                </dgm:shape>
              </dgm:if>
              <dgm:else name="Name43">
                <dgm:shape xmlns:r="http://schemas.openxmlformats.org/officeDocument/2006/relationships" rot="180" type="pieWedge" r:blip="">
                  <dgm:adjLst/>
                </dgm:shape>
              </dgm:else>
            </dgm:choose>
            <dgm:presOf axis="ch" ptType="node" st="4" cnt="1"/>
            <dgm:constrLst/>
            <dgm:ruleLst>
              <dgm:rule type="primFontSz" val="5" fact="NaN" max="NaN"/>
            </dgm:ruleLst>
          </dgm:layoutNode>
          <dgm:layoutNode name="quadrantPlaceholder">
            <dgm:alg type="sp"/>
            <dgm:shape xmlns:r="http://schemas.openxmlformats.org/officeDocument/2006/relationships" r:blip="">
              <dgm:adjLst/>
            </dgm:shape>
            <dgm:presOf/>
            <dgm:constrLst/>
            <dgm:ruleLst/>
          </dgm:layoutNode>
        </dgm:layoutNode>
        <dgm:layoutNode name="center1" styleLbl="fgShp">
          <dgm:alg type="sp"/>
          <dgm:choose name="Name44">
            <dgm:if name="Name45" func="var" arg="dir" op="equ" val="norm">
              <dgm:shape xmlns:r="http://schemas.openxmlformats.org/officeDocument/2006/relationships" type="circularArrow" r:blip="" zOrderOff="16">
                <dgm:adjLst/>
              </dgm:shape>
            </dgm:if>
            <dgm:else name="Name46">
              <dgm:shape xmlns:r="http://schemas.openxmlformats.org/officeDocument/2006/relationships" rot="180" type="leftCircularArrow" r:blip="" zOrderOff="16">
                <dgm:adjLst/>
              </dgm:shape>
            </dgm:else>
          </dgm:choose>
          <dgm:presOf/>
          <dgm:constrLst/>
          <dgm:ruleLst/>
        </dgm:layoutNode>
        <dgm:layoutNode name="center2" styleLbl="fgShp">
          <dgm:alg type="sp"/>
          <dgm:choose name="Name47">
            <dgm:if name="Name48" func="var" arg="dir" op="equ" val="norm">
              <dgm:shape xmlns:r="http://schemas.openxmlformats.org/officeDocument/2006/relationships" rot="180" type="circularArrow" r:blip="" zOrderOff="16">
                <dgm:adjLst/>
              </dgm:shape>
            </dgm:if>
            <dgm:else name="Name49">
              <dgm:shape xmlns:r="http://schemas.openxmlformats.org/officeDocument/2006/relationships" type="leftCircularArrow" r:blip="" zOrderOff="16">
                <dgm:adjLst/>
              </dgm:shape>
            </dgm:else>
          </dgm:choose>
          <dgm:presOf/>
          <dgm:constrLst/>
          <dgm:ruleLst/>
        </dgm:layoutNode>
      </dgm:if>
      <dgm:else name="Name50"/>
    </dgm:choose>
  </dgm:layoutNode>
</dgm:layoutDef>
</file>

<file path=ppt/diagrams/layout2.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rawings/_rels/vmlDrawing1.vml.rels><?xml version="1.0" encoding="UTF-8" standalone="yes"?>
<Relationships xmlns="http://schemas.openxmlformats.org/package/2006/relationships"><Relationship Id="rId1" Type="http://schemas.openxmlformats.org/officeDocument/2006/relationships/image" Target="../media/image3.png"/></Relationships>
</file>

<file path=ppt/drawings/drawing1.xml><?xml version="1.0" encoding="utf-8"?>
<c:userShapes xmlns:c="http://schemas.openxmlformats.org/drawingml/2006/chart">
  <cdr:relSizeAnchor xmlns:cdr="http://schemas.openxmlformats.org/drawingml/2006/chartDrawing">
    <cdr:from>
      <cdr:x>0.48113</cdr:x>
      <cdr:y>0.71605</cdr:y>
    </cdr:from>
    <cdr:to>
      <cdr:x>0.57563</cdr:x>
      <cdr:y>0.79936</cdr:y>
    </cdr:to>
    <cdr:sp macro="" textlink="">
      <cdr:nvSpPr>
        <cdr:cNvPr id="2" name="TextBox 5"/>
        <cdr:cNvSpPr txBox="1"/>
      </cdr:nvSpPr>
      <cdr:spPr>
        <a:xfrm xmlns:a="http://schemas.openxmlformats.org/drawingml/2006/main">
          <a:off x="3672408" y="4176464"/>
          <a:ext cx="721294" cy="485893"/>
        </a:xfrm>
        <a:prstGeom xmlns:a="http://schemas.openxmlformats.org/drawingml/2006/main" prst="rect">
          <a:avLst/>
        </a:prstGeom>
        <a:noFill xmlns:a="http://schemas.openxmlformats.org/drawingml/2006/main"/>
      </cdr:spPr>
      <cdr:txBody>
        <a:bodyPr xmlns:a="http://schemas.openxmlformats.org/drawingml/2006/main" wrap="square" rtlCol="0">
          <a:spAutoFit/>
        </a:bodyPr>
        <a:lstStyle xmlns:a="http://schemas.openxmlformats.org/drawingml/2006/main">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xmlns:a="http://schemas.openxmlformats.org/drawingml/2006/main">
          <a:r>
            <a:rPr lang="en-GB" sz="1600" dirty="0" smtClean="0">
              <a:latin typeface="Arial" panose="020B0604020202020204" pitchFamily="34" charset="0"/>
              <a:cs typeface="Arial" panose="020B0604020202020204" pitchFamily="34" charset="0"/>
            </a:rPr>
            <a:t>70</a:t>
          </a:r>
          <a:endParaRPr lang="en-GB" sz="1600" dirty="0">
            <a:latin typeface="Arial" panose="020B0604020202020204" pitchFamily="34" charset="0"/>
            <a:cs typeface="Arial" panose="020B0604020202020204" pitchFamily="34" charset="0"/>
          </a:endParaRPr>
        </a:p>
      </cdr:txBody>
    </cdr:sp>
  </cdr:relSizeAnchor>
  <cdr:relSizeAnchor xmlns:cdr="http://schemas.openxmlformats.org/drawingml/2006/chartDrawing">
    <cdr:from>
      <cdr:x>0.29245</cdr:x>
      <cdr:y>0.60494</cdr:y>
    </cdr:from>
    <cdr:to>
      <cdr:x>0.38695</cdr:x>
      <cdr:y>0.68824</cdr:y>
    </cdr:to>
    <cdr:sp macro="" textlink="">
      <cdr:nvSpPr>
        <cdr:cNvPr id="3" name="TextBox 5"/>
        <cdr:cNvSpPr txBox="1"/>
      </cdr:nvSpPr>
      <cdr:spPr>
        <a:xfrm xmlns:a="http://schemas.openxmlformats.org/drawingml/2006/main">
          <a:off x="2232248" y="3528392"/>
          <a:ext cx="721294" cy="485892"/>
        </a:xfrm>
        <a:prstGeom xmlns:a="http://schemas.openxmlformats.org/drawingml/2006/main" prst="rect">
          <a:avLst/>
        </a:prstGeom>
        <a:noFill xmlns:a="http://schemas.openxmlformats.org/drawingml/2006/main"/>
      </cdr:spPr>
      <cdr:txBody>
        <a:bodyPr xmlns:a="http://schemas.openxmlformats.org/drawingml/2006/main" wrap="square" rtlCol="0">
          <a:spAutoFit/>
        </a:bodyPr>
        <a:lstStyle xmlns:a="http://schemas.openxmlformats.org/drawingml/2006/main">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xmlns:a="http://schemas.openxmlformats.org/drawingml/2006/main">
          <a:r>
            <a:rPr lang="en-GB" sz="1600" dirty="0" smtClean="0">
              <a:latin typeface="Arial" panose="020B0604020202020204" pitchFamily="34" charset="0"/>
              <a:cs typeface="Arial" panose="020B0604020202020204" pitchFamily="34" charset="0"/>
            </a:rPr>
            <a:t>168</a:t>
          </a:r>
          <a:endParaRPr lang="en-GB" sz="1600" dirty="0">
            <a:latin typeface="Arial" panose="020B0604020202020204" pitchFamily="34" charset="0"/>
            <a:cs typeface="Arial" panose="020B0604020202020204" pitchFamily="34" charset="0"/>
          </a:endParaRPr>
        </a:p>
      </cdr:txBody>
    </cdr:sp>
  </cdr:relSizeAnchor>
  <cdr:relSizeAnchor xmlns:cdr="http://schemas.openxmlformats.org/drawingml/2006/chartDrawing">
    <cdr:from>
      <cdr:x>0.66981</cdr:x>
      <cdr:y>0.76543</cdr:y>
    </cdr:from>
    <cdr:to>
      <cdr:x>0.76431</cdr:x>
      <cdr:y>0.84874</cdr:y>
    </cdr:to>
    <cdr:sp macro="" textlink="">
      <cdr:nvSpPr>
        <cdr:cNvPr id="4" name="TextBox 5"/>
        <cdr:cNvSpPr txBox="1"/>
      </cdr:nvSpPr>
      <cdr:spPr>
        <a:xfrm xmlns:a="http://schemas.openxmlformats.org/drawingml/2006/main">
          <a:off x="5112568" y="4464496"/>
          <a:ext cx="721295" cy="485892"/>
        </a:xfrm>
        <a:prstGeom xmlns:a="http://schemas.openxmlformats.org/drawingml/2006/main" prst="rect">
          <a:avLst/>
        </a:prstGeom>
        <a:noFill xmlns:a="http://schemas.openxmlformats.org/drawingml/2006/main"/>
      </cdr:spPr>
      <cdr:txBody>
        <a:bodyPr xmlns:a="http://schemas.openxmlformats.org/drawingml/2006/main" wrap="square" rtlCol="0">
          <a:spAutoFit/>
        </a:bodyPr>
        <a:lstStyle xmlns:a="http://schemas.openxmlformats.org/drawingml/2006/main">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xmlns:a="http://schemas.openxmlformats.org/drawingml/2006/main">
          <a:r>
            <a:rPr lang="en-GB" sz="1600" dirty="0" smtClean="0">
              <a:latin typeface="Arial" panose="020B0604020202020204" pitchFamily="34" charset="0"/>
              <a:cs typeface="Arial" panose="020B0604020202020204" pitchFamily="34" charset="0"/>
            </a:rPr>
            <a:t>11</a:t>
          </a:r>
          <a:endParaRPr lang="en-GB" sz="1600" dirty="0">
            <a:latin typeface="Arial" panose="020B0604020202020204" pitchFamily="34" charset="0"/>
            <a:cs typeface="Arial" panose="020B0604020202020204" pitchFamily="34" charset="0"/>
          </a:endParaRPr>
        </a:p>
      </cdr:txBody>
    </cdr:sp>
  </cdr:relSizeAnchor>
  <cdr:relSizeAnchor xmlns:cdr="http://schemas.openxmlformats.org/drawingml/2006/chartDrawing">
    <cdr:from>
      <cdr:x>0.83962</cdr:x>
      <cdr:y>0.75309</cdr:y>
    </cdr:from>
    <cdr:to>
      <cdr:x>0.93412</cdr:x>
      <cdr:y>0.83639</cdr:y>
    </cdr:to>
    <cdr:sp macro="" textlink="">
      <cdr:nvSpPr>
        <cdr:cNvPr id="5" name="TextBox 5"/>
        <cdr:cNvSpPr txBox="1"/>
      </cdr:nvSpPr>
      <cdr:spPr>
        <a:xfrm xmlns:a="http://schemas.openxmlformats.org/drawingml/2006/main">
          <a:off x="6408712" y="4392488"/>
          <a:ext cx="721294" cy="485892"/>
        </a:xfrm>
        <a:prstGeom xmlns:a="http://schemas.openxmlformats.org/drawingml/2006/main" prst="rect">
          <a:avLst/>
        </a:prstGeom>
        <a:noFill xmlns:a="http://schemas.openxmlformats.org/drawingml/2006/main"/>
      </cdr:spPr>
      <cdr:txBody>
        <a:bodyPr xmlns:a="http://schemas.openxmlformats.org/drawingml/2006/main" wrap="square" rtlCol="0">
          <a:spAutoFit/>
        </a:bodyPr>
        <a:lstStyle xmlns:a="http://schemas.openxmlformats.org/drawingml/2006/main">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xmlns:a="http://schemas.openxmlformats.org/drawingml/2006/main">
          <a:r>
            <a:rPr lang="en-GB" sz="1600" dirty="0" smtClean="0">
              <a:latin typeface="Arial" panose="020B0604020202020204" pitchFamily="34" charset="0"/>
              <a:cs typeface="Arial" panose="020B0604020202020204" pitchFamily="34" charset="0"/>
            </a:rPr>
            <a:t>16</a:t>
          </a:r>
          <a:endParaRPr lang="en-GB" sz="1600" dirty="0">
            <a:latin typeface="Arial" panose="020B0604020202020204" pitchFamily="34" charset="0"/>
            <a:cs typeface="Arial" panose="020B0604020202020204" pitchFamily="34" charset="0"/>
          </a:endParaRPr>
        </a:p>
      </cdr:txBody>
    </cdr:sp>
  </cdr:relSizeAnchor>
</c:userShape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9738" cy="500063"/>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sz="quarter" idx="1"/>
          </p:nvPr>
        </p:nvSpPr>
        <p:spPr>
          <a:xfrm>
            <a:off x="3895725" y="0"/>
            <a:ext cx="2979738" cy="500063"/>
          </a:xfrm>
          <a:prstGeom prst="rect">
            <a:avLst/>
          </a:prstGeom>
        </p:spPr>
        <p:txBody>
          <a:bodyPr vert="horz" lIns="91440" tIns="45720" rIns="91440" bIns="45720" rtlCol="0"/>
          <a:lstStyle>
            <a:lvl1pPr algn="r">
              <a:defRPr sz="1200"/>
            </a:lvl1pPr>
          </a:lstStyle>
          <a:p>
            <a:fld id="{C5338922-6FD1-492F-BE05-528C7D8535B1}" type="datetimeFigureOut">
              <a:rPr lang="en-GB" smtClean="0"/>
              <a:pPr/>
              <a:t>06/11/2017</a:t>
            </a:fld>
            <a:endParaRPr lang="en-GB"/>
          </a:p>
        </p:txBody>
      </p:sp>
      <p:sp>
        <p:nvSpPr>
          <p:cNvPr id="4" name="Footer Placeholder 3"/>
          <p:cNvSpPr>
            <a:spLocks noGrp="1"/>
          </p:cNvSpPr>
          <p:nvPr>
            <p:ph type="ftr" sz="quarter" idx="2"/>
          </p:nvPr>
        </p:nvSpPr>
        <p:spPr>
          <a:xfrm>
            <a:off x="0" y="9499600"/>
            <a:ext cx="2979738" cy="500063"/>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p:cNvSpPr>
            <a:spLocks noGrp="1"/>
          </p:cNvSpPr>
          <p:nvPr>
            <p:ph type="sldNum" sz="quarter" idx="3"/>
          </p:nvPr>
        </p:nvSpPr>
        <p:spPr>
          <a:xfrm>
            <a:off x="3895725" y="9499600"/>
            <a:ext cx="2979738" cy="500063"/>
          </a:xfrm>
          <a:prstGeom prst="rect">
            <a:avLst/>
          </a:prstGeom>
        </p:spPr>
        <p:txBody>
          <a:bodyPr vert="horz" lIns="91440" tIns="45720" rIns="91440" bIns="45720" rtlCol="0" anchor="b"/>
          <a:lstStyle>
            <a:lvl1pPr algn="r">
              <a:defRPr sz="1200"/>
            </a:lvl1pPr>
          </a:lstStyle>
          <a:p>
            <a:fld id="{9A2EFE0B-CBD0-4549-941E-81CACC302247}" type="slidenum">
              <a:rPr lang="en-GB" smtClean="0"/>
              <a:pPr/>
              <a:t>‹#›</a:t>
            </a:fld>
            <a:endParaRPr lang="en-GB"/>
          </a:p>
        </p:txBody>
      </p:sp>
    </p:spTree>
    <p:extLst>
      <p:ext uri="{BB962C8B-B14F-4D97-AF65-F5344CB8AC3E}">
        <p14:creationId xmlns:p14="http://schemas.microsoft.com/office/powerpoint/2010/main" val="383032564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80055" cy="500063"/>
          </a:xfrm>
          <a:prstGeom prst="rect">
            <a:avLst/>
          </a:prstGeom>
        </p:spPr>
        <p:txBody>
          <a:bodyPr vert="horz" lIns="96442" tIns="48221" rIns="96442" bIns="48221" rtlCol="0"/>
          <a:lstStyle>
            <a:lvl1pPr algn="l">
              <a:defRPr sz="1300"/>
            </a:lvl1pPr>
          </a:lstStyle>
          <a:p>
            <a:endParaRPr lang="en-GB"/>
          </a:p>
        </p:txBody>
      </p:sp>
      <p:sp>
        <p:nvSpPr>
          <p:cNvPr id="3" name="Date Placeholder 2"/>
          <p:cNvSpPr>
            <a:spLocks noGrp="1"/>
          </p:cNvSpPr>
          <p:nvPr>
            <p:ph type="dt" idx="1"/>
          </p:nvPr>
        </p:nvSpPr>
        <p:spPr>
          <a:xfrm>
            <a:off x="3895404" y="0"/>
            <a:ext cx="2980055" cy="500063"/>
          </a:xfrm>
          <a:prstGeom prst="rect">
            <a:avLst/>
          </a:prstGeom>
        </p:spPr>
        <p:txBody>
          <a:bodyPr vert="horz" lIns="96442" tIns="48221" rIns="96442" bIns="48221" rtlCol="0"/>
          <a:lstStyle>
            <a:lvl1pPr algn="r">
              <a:defRPr sz="1300"/>
            </a:lvl1pPr>
          </a:lstStyle>
          <a:p>
            <a:fld id="{20B4A603-A0DB-463A-B0B3-FE8B3824B2E3}" type="datetimeFigureOut">
              <a:rPr lang="en-GB" smtClean="0"/>
              <a:pPr/>
              <a:t>06/11/2017</a:t>
            </a:fld>
            <a:endParaRPr lang="en-GB"/>
          </a:p>
        </p:txBody>
      </p:sp>
      <p:sp>
        <p:nvSpPr>
          <p:cNvPr id="4" name="Slide Image Placeholder 3"/>
          <p:cNvSpPr>
            <a:spLocks noGrp="1" noRot="1" noChangeAspect="1"/>
          </p:cNvSpPr>
          <p:nvPr>
            <p:ph type="sldImg" idx="2"/>
          </p:nvPr>
        </p:nvSpPr>
        <p:spPr>
          <a:xfrm>
            <a:off x="939800" y="750888"/>
            <a:ext cx="4997450" cy="3749675"/>
          </a:xfrm>
          <a:prstGeom prst="rect">
            <a:avLst/>
          </a:prstGeom>
          <a:noFill/>
          <a:ln w="12700">
            <a:solidFill>
              <a:prstClr val="black"/>
            </a:solidFill>
          </a:ln>
        </p:spPr>
        <p:txBody>
          <a:bodyPr vert="horz" lIns="96442" tIns="48221" rIns="96442" bIns="48221" rtlCol="0" anchor="ctr"/>
          <a:lstStyle/>
          <a:p>
            <a:endParaRPr lang="en-GB"/>
          </a:p>
        </p:txBody>
      </p:sp>
      <p:sp>
        <p:nvSpPr>
          <p:cNvPr id="5" name="Notes Placeholder 4"/>
          <p:cNvSpPr>
            <a:spLocks noGrp="1"/>
          </p:cNvSpPr>
          <p:nvPr>
            <p:ph type="body" sz="quarter" idx="3"/>
          </p:nvPr>
        </p:nvSpPr>
        <p:spPr>
          <a:xfrm>
            <a:off x="687705" y="4750594"/>
            <a:ext cx="5501640" cy="4500563"/>
          </a:xfrm>
          <a:prstGeom prst="rect">
            <a:avLst/>
          </a:prstGeom>
        </p:spPr>
        <p:txBody>
          <a:bodyPr vert="horz" lIns="96442" tIns="48221" rIns="96442" bIns="48221"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9499451"/>
            <a:ext cx="2980055" cy="500063"/>
          </a:xfrm>
          <a:prstGeom prst="rect">
            <a:avLst/>
          </a:prstGeom>
        </p:spPr>
        <p:txBody>
          <a:bodyPr vert="horz" lIns="96442" tIns="48221" rIns="96442" bIns="48221" rtlCol="0" anchor="b"/>
          <a:lstStyle>
            <a:lvl1pPr algn="l">
              <a:defRPr sz="1300"/>
            </a:lvl1pPr>
          </a:lstStyle>
          <a:p>
            <a:endParaRPr lang="en-GB"/>
          </a:p>
        </p:txBody>
      </p:sp>
      <p:sp>
        <p:nvSpPr>
          <p:cNvPr id="7" name="Slide Number Placeholder 6"/>
          <p:cNvSpPr>
            <a:spLocks noGrp="1"/>
          </p:cNvSpPr>
          <p:nvPr>
            <p:ph type="sldNum" sz="quarter" idx="5"/>
          </p:nvPr>
        </p:nvSpPr>
        <p:spPr>
          <a:xfrm>
            <a:off x="3895404" y="9499451"/>
            <a:ext cx="2980055" cy="500063"/>
          </a:xfrm>
          <a:prstGeom prst="rect">
            <a:avLst/>
          </a:prstGeom>
        </p:spPr>
        <p:txBody>
          <a:bodyPr vert="horz" lIns="96442" tIns="48221" rIns="96442" bIns="48221" rtlCol="0" anchor="b"/>
          <a:lstStyle>
            <a:lvl1pPr algn="r">
              <a:defRPr sz="1300"/>
            </a:lvl1pPr>
          </a:lstStyle>
          <a:p>
            <a:fld id="{8D2C464B-7BC8-44DB-9093-D9440CB4FEC2}" type="slidenum">
              <a:rPr lang="en-GB" smtClean="0"/>
              <a:pPr/>
              <a:t>‹#›</a:t>
            </a:fld>
            <a:endParaRPr lang="en-GB"/>
          </a:p>
        </p:txBody>
      </p:sp>
    </p:spTree>
    <p:extLst>
      <p:ext uri="{BB962C8B-B14F-4D97-AF65-F5344CB8AC3E}">
        <p14:creationId xmlns:p14="http://schemas.microsoft.com/office/powerpoint/2010/main" val="56534203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8D2C464B-7BC8-44DB-9093-D9440CB4FEC2}" type="slidenum">
              <a:rPr lang="en-GB" smtClean="0"/>
              <a:pPr/>
              <a:t>1</a:t>
            </a:fld>
            <a:endParaRPr lang="en-GB"/>
          </a:p>
        </p:txBody>
      </p:sp>
    </p:spTree>
    <p:extLst>
      <p:ext uri="{BB962C8B-B14F-4D97-AF65-F5344CB8AC3E}">
        <p14:creationId xmlns:p14="http://schemas.microsoft.com/office/powerpoint/2010/main" val="3247258949"/>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6A691D65-0C4B-4E42-BAA0-72D61BB863BE}" type="datetimeFigureOut">
              <a:rPr lang="en-GB" smtClean="0"/>
              <a:pPr/>
              <a:t>06/11/2017</a:t>
            </a:fld>
            <a:endParaRPr lang="en-GB"/>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GB"/>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F17E31FD-DD1B-47EB-927E-E3ADB0575A72}" type="slidenum">
              <a:rPr lang="en-GB" smtClean="0"/>
              <a:pPr/>
              <a:t>‹#›</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6A691D65-0C4B-4E42-BAA0-72D61BB863BE}" type="datetimeFigureOut">
              <a:rPr lang="en-GB" smtClean="0"/>
              <a:pPr/>
              <a:t>06/11/2017</a:t>
            </a:fld>
            <a:endParaRPr lang="en-GB"/>
          </a:p>
        </p:txBody>
      </p:sp>
      <p:sp>
        <p:nvSpPr>
          <p:cNvPr id="5" name="Footer Placeholder 4"/>
          <p:cNvSpPr>
            <a:spLocks noGrp="1"/>
          </p:cNvSpPr>
          <p:nvPr>
            <p:ph type="ftr" sz="quarter" idx="11"/>
          </p:nvPr>
        </p:nvSpPr>
        <p:spPr/>
        <p:txBody>
          <a:bodyPr/>
          <a:lstStyle>
            <a:extLst/>
          </a:lstStyle>
          <a:p>
            <a:endParaRPr lang="en-GB"/>
          </a:p>
        </p:txBody>
      </p:sp>
      <p:sp>
        <p:nvSpPr>
          <p:cNvPr id="6" name="Slide Number Placeholder 5"/>
          <p:cNvSpPr>
            <a:spLocks noGrp="1"/>
          </p:cNvSpPr>
          <p:nvPr>
            <p:ph type="sldNum" sz="quarter" idx="12"/>
          </p:nvPr>
        </p:nvSpPr>
        <p:spPr/>
        <p:txBody>
          <a:bodyPr/>
          <a:lstStyle>
            <a:extLst/>
          </a:lstStyle>
          <a:p>
            <a:fld id="{F17E31FD-DD1B-47EB-927E-E3ADB0575A72}" type="slidenum">
              <a:rPr lang="en-GB" smtClean="0"/>
              <a:pPr/>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6A691D65-0C4B-4E42-BAA0-72D61BB863BE}" type="datetimeFigureOut">
              <a:rPr lang="en-GB" smtClean="0"/>
              <a:pPr/>
              <a:t>06/11/2017</a:t>
            </a:fld>
            <a:endParaRPr lang="en-GB"/>
          </a:p>
        </p:txBody>
      </p:sp>
      <p:sp>
        <p:nvSpPr>
          <p:cNvPr id="5" name="Footer Placeholder 4"/>
          <p:cNvSpPr>
            <a:spLocks noGrp="1"/>
          </p:cNvSpPr>
          <p:nvPr>
            <p:ph type="ftr" sz="quarter" idx="11"/>
          </p:nvPr>
        </p:nvSpPr>
        <p:spPr/>
        <p:txBody>
          <a:bodyPr/>
          <a:lstStyle>
            <a:extLst/>
          </a:lstStyle>
          <a:p>
            <a:endParaRPr lang="en-GB"/>
          </a:p>
        </p:txBody>
      </p:sp>
      <p:sp>
        <p:nvSpPr>
          <p:cNvPr id="6" name="Slide Number Placeholder 5"/>
          <p:cNvSpPr>
            <a:spLocks noGrp="1"/>
          </p:cNvSpPr>
          <p:nvPr>
            <p:ph type="sldNum" sz="quarter" idx="12"/>
          </p:nvPr>
        </p:nvSpPr>
        <p:spPr/>
        <p:txBody>
          <a:bodyPr/>
          <a:lstStyle>
            <a:extLst/>
          </a:lstStyle>
          <a:p>
            <a:fld id="{F17E31FD-DD1B-47EB-927E-E3ADB0575A72}" type="slidenum">
              <a:rPr lang="en-GB" smtClean="0"/>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6A691D65-0C4B-4E42-BAA0-72D61BB863BE}" type="datetimeFigureOut">
              <a:rPr lang="en-GB" smtClean="0"/>
              <a:pPr/>
              <a:t>06/11/2017</a:t>
            </a:fld>
            <a:endParaRPr lang="en-GB"/>
          </a:p>
        </p:txBody>
      </p:sp>
      <p:sp>
        <p:nvSpPr>
          <p:cNvPr id="5" name="Footer Placeholder 4"/>
          <p:cNvSpPr>
            <a:spLocks noGrp="1"/>
          </p:cNvSpPr>
          <p:nvPr>
            <p:ph type="ftr" sz="quarter" idx="11"/>
          </p:nvPr>
        </p:nvSpPr>
        <p:spPr/>
        <p:txBody>
          <a:bodyPr/>
          <a:lstStyle>
            <a:extLst/>
          </a:lstStyle>
          <a:p>
            <a:endParaRPr lang="en-GB"/>
          </a:p>
        </p:txBody>
      </p:sp>
      <p:sp>
        <p:nvSpPr>
          <p:cNvPr id="6" name="Slide Number Placeholder 5"/>
          <p:cNvSpPr>
            <a:spLocks noGrp="1"/>
          </p:cNvSpPr>
          <p:nvPr>
            <p:ph type="sldNum" sz="quarter" idx="12"/>
          </p:nvPr>
        </p:nvSpPr>
        <p:spPr/>
        <p:txBody>
          <a:bodyPr/>
          <a:lstStyle>
            <a:extLst/>
          </a:lstStyle>
          <a:p>
            <a:fld id="{F17E31FD-DD1B-47EB-927E-E3ADB0575A72}" type="slidenum">
              <a:rPr lang="en-GB" smtClean="0"/>
              <a:pPr/>
              <a:t>‹#›</a:t>
            </a:fld>
            <a:endParaRPr lang="en-GB"/>
          </a:p>
        </p:txBody>
      </p:sp>
      <p:sp>
        <p:nvSpPr>
          <p:cNvPr id="7" name="Title 6"/>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6A691D65-0C4B-4E42-BAA0-72D61BB863BE}" type="datetimeFigureOut">
              <a:rPr lang="en-GB" smtClean="0"/>
              <a:pPr/>
              <a:t>06/11/2017</a:t>
            </a:fld>
            <a:endParaRPr lang="en-GB"/>
          </a:p>
        </p:txBody>
      </p:sp>
      <p:sp>
        <p:nvSpPr>
          <p:cNvPr id="5" name="Footer Placeholder 4"/>
          <p:cNvSpPr>
            <a:spLocks noGrp="1"/>
          </p:cNvSpPr>
          <p:nvPr>
            <p:ph type="ftr" sz="quarter" idx="11"/>
          </p:nvPr>
        </p:nvSpPr>
        <p:spPr/>
        <p:txBody>
          <a:bodyPr/>
          <a:lstStyle>
            <a:extLst/>
          </a:lstStyle>
          <a:p>
            <a:endParaRPr lang="en-GB"/>
          </a:p>
        </p:txBody>
      </p:sp>
      <p:sp>
        <p:nvSpPr>
          <p:cNvPr id="6" name="Slide Number Placeholder 5"/>
          <p:cNvSpPr>
            <a:spLocks noGrp="1"/>
          </p:cNvSpPr>
          <p:nvPr>
            <p:ph type="sldNum" sz="quarter" idx="12"/>
          </p:nvPr>
        </p:nvSpPr>
        <p:spPr/>
        <p:txBody>
          <a:bodyPr/>
          <a:lstStyle>
            <a:extLst/>
          </a:lstStyle>
          <a:p>
            <a:fld id="{F17E31FD-DD1B-47EB-927E-E3ADB0575A72}" type="slidenum">
              <a:rPr lang="en-GB" smtClean="0"/>
              <a:pPr/>
              <a:t>‹#›</a:t>
            </a:fld>
            <a:endParaRPr lang="en-GB"/>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6A691D65-0C4B-4E42-BAA0-72D61BB863BE}" type="datetimeFigureOut">
              <a:rPr lang="en-GB" smtClean="0"/>
              <a:pPr/>
              <a:t>06/11/2017</a:t>
            </a:fld>
            <a:endParaRPr lang="en-GB"/>
          </a:p>
        </p:txBody>
      </p:sp>
      <p:sp>
        <p:nvSpPr>
          <p:cNvPr id="6" name="Footer Placeholder 5"/>
          <p:cNvSpPr>
            <a:spLocks noGrp="1"/>
          </p:cNvSpPr>
          <p:nvPr>
            <p:ph type="ftr" sz="quarter" idx="11"/>
          </p:nvPr>
        </p:nvSpPr>
        <p:spPr/>
        <p:txBody>
          <a:bodyPr/>
          <a:lstStyle>
            <a:extLst/>
          </a:lstStyle>
          <a:p>
            <a:endParaRPr lang="en-GB"/>
          </a:p>
        </p:txBody>
      </p:sp>
      <p:sp>
        <p:nvSpPr>
          <p:cNvPr id="7" name="Slide Number Placeholder 6"/>
          <p:cNvSpPr>
            <a:spLocks noGrp="1"/>
          </p:cNvSpPr>
          <p:nvPr>
            <p:ph type="sldNum" sz="quarter" idx="12"/>
          </p:nvPr>
        </p:nvSpPr>
        <p:spPr/>
        <p:txBody>
          <a:bodyPr/>
          <a:lstStyle>
            <a:extLst/>
          </a:lstStyle>
          <a:p>
            <a:fld id="{F17E31FD-DD1B-47EB-927E-E3ADB0575A72}" type="slidenum">
              <a:rPr lang="en-GB" smtClean="0"/>
              <a:pPr/>
              <a:t>‹#›</a:t>
            </a:fld>
            <a:endParaRPr lang="en-GB"/>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6A691D65-0C4B-4E42-BAA0-72D61BB863BE}" type="datetimeFigureOut">
              <a:rPr lang="en-GB" smtClean="0"/>
              <a:pPr/>
              <a:t>06/11/2017</a:t>
            </a:fld>
            <a:endParaRPr lang="en-GB"/>
          </a:p>
        </p:txBody>
      </p:sp>
      <p:sp>
        <p:nvSpPr>
          <p:cNvPr id="8" name="Footer Placeholder 7"/>
          <p:cNvSpPr>
            <a:spLocks noGrp="1"/>
          </p:cNvSpPr>
          <p:nvPr>
            <p:ph type="ftr" sz="quarter" idx="11"/>
          </p:nvPr>
        </p:nvSpPr>
        <p:spPr/>
        <p:txBody>
          <a:bodyPr/>
          <a:lstStyle>
            <a:extLst/>
          </a:lstStyle>
          <a:p>
            <a:endParaRPr lang="en-GB"/>
          </a:p>
        </p:txBody>
      </p:sp>
      <p:sp>
        <p:nvSpPr>
          <p:cNvPr id="9" name="Slide Number Placeholder 8"/>
          <p:cNvSpPr>
            <a:spLocks noGrp="1"/>
          </p:cNvSpPr>
          <p:nvPr>
            <p:ph type="sldNum" sz="quarter" idx="12"/>
          </p:nvPr>
        </p:nvSpPr>
        <p:spPr/>
        <p:txBody>
          <a:bodyPr/>
          <a:lstStyle>
            <a:extLst/>
          </a:lstStyle>
          <a:p>
            <a:fld id="{F17E31FD-DD1B-47EB-927E-E3ADB0575A72}" type="slidenum">
              <a:rPr lang="en-GB" smtClean="0"/>
              <a:pPr/>
              <a:t>‹#›</a:t>
            </a:fld>
            <a:endParaRPr lang="en-GB"/>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fld id="{6A691D65-0C4B-4E42-BAA0-72D61BB863BE}" type="datetimeFigureOut">
              <a:rPr lang="en-GB" smtClean="0"/>
              <a:pPr/>
              <a:t>06/11/2017</a:t>
            </a:fld>
            <a:endParaRPr lang="en-GB"/>
          </a:p>
        </p:txBody>
      </p:sp>
      <p:sp>
        <p:nvSpPr>
          <p:cNvPr id="4" name="Footer Placeholder 3"/>
          <p:cNvSpPr>
            <a:spLocks noGrp="1"/>
          </p:cNvSpPr>
          <p:nvPr>
            <p:ph type="ftr" sz="quarter" idx="11"/>
          </p:nvPr>
        </p:nvSpPr>
        <p:spPr/>
        <p:txBody>
          <a:bodyPr/>
          <a:lstStyle>
            <a:extLst/>
          </a:lstStyle>
          <a:p>
            <a:endParaRPr lang="en-GB"/>
          </a:p>
        </p:txBody>
      </p:sp>
      <p:sp>
        <p:nvSpPr>
          <p:cNvPr id="5" name="Slide Number Placeholder 4"/>
          <p:cNvSpPr>
            <a:spLocks noGrp="1"/>
          </p:cNvSpPr>
          <p:nvPr>
            <p:ph type="sldNum" sz="quarter" idx="12"/>
          </p:nvPr>
        </p:nvSpPr>
        <p:spPr/>
        <p:txBody>
          <a:bodyPr/>
          <a:lstStyle>
            <a:extLst/>
          </a:lstStyle>
          <a:p>
            <a:fld id="{F17E31FD-DD1B-47EB-927E-E3ADB0575A72}" type="slidenum">
              <a:rPr lang="en-GB" smtClean="0"/>
              <a:pPr/>
              <a:t>‹#›</a:t>
            </a:fld>
            <a:endParaRPr lang="en-GB"/>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6A691D65-0C4B-4E42-BAA0-72D61BB863BE}" type="datetimeFigureOut">
              <a:rPr lang="en-GB" smtClean="0"/>
              <a:pPr/>
              <a:t>06/11/2017</a:t>
            </a:fld>
            <a:endParaRPr lang="en-GB"/>
          </a:p>
        </p:txBody>
      </p:sp>
      <p:sp>
        <p:nvSpPr>
          <p:cNvPr id="3" name="Footer Placeholder 2"/>
          <p:cNvSpPr>
            <a:spLocks noGrp="1"/>
          </p:cNvSpPr>
          <p:nvPr>
            <p:ph type="ftr" sz="quarter" idx="11"/>
          </p:nvPr>
        </p:nvSpPr>
        <p:spPr/>
        <p:txBody>
          <a:bodyPr/>
          <a:lstStyle>
            <a:extLst/>
          </a:lstStyle>
          <a:p>
            <a:endParaRPr lang="en-GB"/>
          </a:p>
        </p:txBody>
      </p:sp>
      <p:sp>
        <p:nvSpPr>
          <p:cNvPr id="4" name="Slide Number Placeholder 3"/>
          <p:cNvSpPr>
            <a:spLocks noGrp="1"/>
          </p:cNvSpPr>
          <p:nvPr>
            <p:ph type="sldNum" sz="quarter" idx="12"/>
          </p:nvPr>
        </p:nvSpPr>
        <p:spPr/>
        <p:txBody>
          <a:bodyPr/>
          <a:lstStyle>
            <a:extLst/>
          </a:lstStyle>
          <a:p>
            <a:fld id="{F17E31FD-DD1B-47EB-927E-E3ADB0575A72}" type="slidenum">
              <a:rPr lang="en-GB" smtClean="0"/>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extLst/>
          </a:lstStyle>
          <a:p>
            <a:fld id="{6A691D65-0C4B-4E42-BAA0-72D61BB863BE}" type="datetimeFigureOut">
              <a:rPr lang="en-GB" smtClean="0"/>
              <a:pPr/>
              <a:t>06/11/2017</a:t>
            </a:fld>
            <a:endParaRPr lang="en-GB"/>
          </a:p>
        </p:txBody>
      </p:sp>
      <p:sp>
        <p:nvSpPr>
          <p:cNvPr id="6" name="Footer Placeholder 5"/>
          <p:cNvSpPr>
            <a:spLocks noGrp="1"/>
          </p:cNvSpPr>
          <p:nvPr>
            <p:ph type="ftr" sz="quarter" idx="11"/>
          </p:nvPr>
        </p:nvSpPr>
        <p:spPr/>
        <p:txBody>
          <a:bodyPr/>
          <a:lstStyle>
            <a:extLst/>
          </a:lstStyle>
          <a:p>
            <a:endParaRPr lang="en-GB"/>
          </a:p>
        </p:txBody>
      </p:sp>
      <p:sp>
        <p:nvSpPr>
          <p:cNvPr id="7" name="Slide Number Placeholder 6"/>
          <p:cNvSpPr>
            <a:spLocks noGrp="1"/>
          </p:cNvSpPr>
          <p:nvPr>
            <p:ph type="sldNum" sz="quarter" idx="12"/>
          </p:nvPr>
        </p:nvSpPr>
        <p:spPr/>
        <p:txBody>
          <a:bodyPr/>
          <a:lstStyle>
            <a:extLst/>
          </a:lstStyle>
          <a:p>
            <a:fld id="{F17E31FD-DD1B-47EB-927E-E3ADB0575A72}" type="slidenum">
              <a:rPr lang="en-GB" smtClean="0"/>
              <a:pPr/>
              <a:t>‹#›</a:t>
            </a:fld>
            <a:endParaRPr lang="en-GB"/>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6A691D65-0C4B-4E42-BAA0-72D61BB863BE}" type="datetimeFigureOut">
              <a:rPr lang="en-GB" smtClean="0"/>
              <a:pPr/>
              <a:t>06/11/2017</a:t>
            </a:fld>
            <a:endParaRPr lang="en-GB"/>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GB"/>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F17E31FD-DD1B-47EB-927E-E3ADB0575A72}" type="slidenum">
              <a:rPr lang="en-GB" smtClean="0"/>
              <a:pPr/>
              <a:t>‹#›</a:t>
            </a:fld>
            <a:endParaRPr lang="en-GB"/>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reeform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reeform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6A691D65-0C4B-4E42-BAA0-72D61BB863BE}" type="datetimeFigureOut">
              <a:rPr lang="en-GB" smtClean="0"/>
              <a:pPr/>
              <a:t>06/11/2017</a:t>
            </a:fld>
            <a:endParaRPr lang="en-GB"/>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GB"/>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F17E31FD-DD1B-47EB-927E-E3ADB0575A72}" type="slidenum">
              <a:rPr lang="en-GB" smtClean="0"/>
              <a:pPr/>
              <a:t>‹#›</a:t>
            </a:fld>
            <a:endParaRPr lang="en-GB"/>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5.xml"/><Relationship Id="rId1" Type="http://schemas.openxmlformats.org/officeDocument/2006/relationships/vmlDrawing" Target="../drawings/vmlDrawing1.vml"/><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3" Type="http://schemas.openxmlformats.org/officeDocument/2006/relationships/hyperlink" Target="http://www.midlandsburnnetwork.nhs.uk/" TargetMode="External"/><Relationship Id="rId2" Type="http://schemas.openxmlformats.org/officeDocument/2006/relationships/image" Target="../media/image4.png"/><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5.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1" name="Picture 3" descr="MB ODN logo"/>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11560" y="692696"/>
            <a:ext cx="8064144" cy="2808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title"/>
          </p:nvPr>
        </p:nvSpPr>
        <p:spPr>
          <a:xfrm>
            <a:off x="914400" y="-148154"/>
            <a:ext cx="8229600" cy="1143000"/>
          </a:xfrm>
        </p:spPr>
        <p:txBody>
          <a:bodyPr>
            <a:normAutofit/>
          </a:bodyPr>
          <a:lstStyle/>
          <a:p>
            <a:r>
              <a:rPr lang="en-GB" sz="3200" dirty="0" smtClean="0"/>
              <a:t>Paediatric Burns referral flow chart</a:t>
            </a:r>
            <a:endParaRPr lang="en-GB" sz="3200" dirty="0"/>
          </a:p>
        </p:txBody>
      </p:sp>
      <p:pic>
        <p:nvPicPr>
          <p:cNvPr id="2" name="Picture 1"/>
          <p:cNvPicPr>
            <a:picLocks noChangeAspect="1"/>
          </p:cNvPicPr>
          <p:nvPr/>
        </p:nvPicPr>
        <p:blipFill>
          <a:blip r:embed="rId2"/>
          <a:stretch>
            <a:fillRect/>
          </a:stretch>
        </p:blipFill>
        <p:spPr>
          <a:xfrm>
            <a:off x="107504" y="764704"/>
            <a:ext cx="8784976" cy="6048672"/>
          </a:xfrm>
          <a:prstGeom prst="rect">
            <a:avLst/>
          </a:prstGeom>
        </p:spPr>
      </p:pic>
    </p:spTree>
    <p:extLst>
      <p:ext uri="{BB962C8B-B14F-4D97-AF65-F5344CB8AC3E}">
        <p14:creationId xmlns:p14="http://schemas.microsoft.com/office/powerpoint/2010/main" val="223840451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idx="1"/>
          </p:nvPr>
        </p:nvSpPr>
        <p:spPr>
          <a:xfrm>
            <a:off x="1259632" y="1340768"/>
            <a:ext cx="7427168" cy="4972008"/>
          </a:xfrm>
        </p:spPr>
        <p:txBody>
          <a:bodyPr>
            <a:normAutofit/>
          </a:bodyPr>
          <a:lstStyle/>
          <a:p>
            <a:r>
              <a:rPr lang="en-GB" dirty="0" smtClean="0"/>
              <a:t>Quarterly Audit/teaching/research meetings (Open to all)</a:t>
            </a:r>
          </a:p>
          <a:p>
            <a:r>
              <a:rPr lang="en-GB" dirty="0" smtClean="0"/>
              <a:t>Clinical Advisory Group (key clinical leads in all services)</a:t>
            </a:r>
          </a:p>
          <a:p>
            <a:r>
              <a:rPr lang="en-GB" dirty="0" smtClean="0"/>
              <a:t>Quarterly Board Meeting (Network team, Service clinical lead and manager, Chair)</a:t>
            </a:r>
          </a:p>
          <a:p>
            <a:r>
              <a:rPr lang="en-GB" dirty="0" smtClean="0"/>
              <a:t>Burn Awareness day (October) and prevention activities </a:t>
            </a:r>
            <a:endParaRPr lang="en-GB" dirty="0"/>
          </a:p>
          <a:p>
            <a:r>
              <a:rPr lang="en-GB" dirty="0" smtClean="0"/>
              <a:t>Senior Nurse Meeting</a:t>
            </a:r>
          </a:p>
          <a:p>
            <a:r>
              <a:rPr lang="en-GB" dirty="0" smtClean="0"/>
              <a:t>ED and other study days</a:t>
            </a:r>
          </a:p>
          <a:p>
            <a:r>
              <a:rPr lang="en-GB" dirty="0" smtClean="0"/>
              <a:t>Guidance/website</a:t>
            </a:r>
          </a:p>
        </p:txBody>
      </p:sp>
      <p:sp>
        <p:nvSpPr>
          <p:cNvPr id="3" name="Title 2"/>
          <p:cNvSpPr>
            <a:spLocks noGrp="1"/>
          </p:cNvSpPr>
          <p:nvPr>
            <p:ph type="title"/>
          </p:nvPr>
        </p:nvSpPr>
        <p:spPr/>
        <p:txBody>
          <a:bodyPr>
            <a:normAutofit/>
          </a:bodyPr>
          <a:lstStyle/>
          <a:p>
            <a:r>
              <a:rPr lang="en-GB" dirty="0"/>
              <a:t>Key Activities</a:t>
            </a:r>
          </a:p>
        </p:txBody>
      </p:sp>
    </p:spTree>
    <p:extLst>
      <p:ext uri="{BB962C8B-B14F-4D97-AF65-F5344CB8AC3E}">
        <p14:creationId xmlns:p14="http://schemas.microsoft.com/office/powerpoint/2010/main" val="246296058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67544" y="548680"/>
            <a:ext cx="8280920" cy="5328592"/>
          </a:xfrm>
        </p:spPr>
        <p:txBody>
          <a:bodyPr>
            <a:normAutofit/>
          </a:bodyPr>
          <a:lstStyle/>
          <a:p>
            <a:pPr marL="109728" indent="0">
              <a:buNone/>
            </a:pPr>
            <a:r>
              <a:rPr lang="en-GB" sz="4100" b="1" dirty="0">
                <a:solidFill>
                  <a:schemeClr val="tx2"/>
                </a:solidFill>
                <a:effectLst>
                  <a:outerShdw blurRad="31750" dist="25400" dir="5400000" algn="tl" rotWithShape="0">
                    <a:srgbClr val="000000">
                      <a:alpha val="25000"/>
                    </a:srgbClr>
                  </a:outerShdw>
                </a:effectLst>
                <a:latin typeface="+mj-lt"/>
                <a:ea typeface="+mj-ea"/>
                <a:cs typeface="+mj-cs"/>
              </a:rPr>
              <a:t>National Bed </a:t>
            </a:r>
            <a:r>
              <a:rPr lang="en-GB" sz="4100" b="1" dirty="0" smtClean="0">
                <a:solidFill>
                  <a:schemeClr val="tx2"/>
                </a:solidFill>
                <a:effectLst>
                  <a:outerShdw blurRad="31750" dist="25400" dir="5400000" algn="tl" rotWithShape="0">
                    <a:srgbClr val="000000">
                      <a:alpha val="25000"/>
                    </a:srgbClr>
                  </a:outerShdw>
                </a:effectLst>
                <a:latin typeface="+mj-lt"/>
                <a:ea typeface="+mj-ea"/>
                <a:cs typeface="+mj-cs"/>
              </a:rPr>
              <a:t>Bureau</a:t>
            </a:r>
            <a:endParaRPr lang="en-GB" sz="1100" b="1" dirty="0" smtClean="0"/>
          </a:p>
          <a:p>
            <a:pPr lvl="1"/>
            <a:r>
              <a:rPr lang="en-GB" sz="2700" dirty="0" smtClean="0"/>
              <a:t>Originally hosted by West Midlands ambulance service</a:t>
            </a:r>
          </a:p>
          <a:p>
            <a:pPr lvl="1"/>
            <a:r>
              <a:rPr lang="en-GB" sz="2700" dirty="0" smtClean="0"/>
              <a:t>Now integrated with the </a:t>
            </a:r>
            <a:r>
              <a:rPr lang="en-GB" sz="2700" dirty="0"/>
              <a:t>NHS Pathways Directory of Services which was developed for critical care, </a:t>
            </a:r>
            <a:endParaRPr lang="en-GB" sz="2700" dirty="0" smtClean="0"/>
          </a:p>
          <a:p>
            <a:endParaRPr lang="en-GB" dirty="0"/>
          </a:p>
          <a:p>
            <a:pPr marL="109728" indent="0">
              <a:buNone/>
            </a:pPr>
            <a:r>
              <a:rPr lang="en-GB" sz="4100" b="1" dirty="0" err="1" smtClean="0">
                <a:solidFill>
                  <a:schemeClr val="tx2"/>
                </a:solidFill>
                <a:effectLst>
                  <a:outerShdw blurRad="31750" dist="25400" dir="5400000" algn="tl" rotWithShape="0">
                    <a:srgbClr val="000000">
                      <a:alpha val="25000"/>
                    </a:srgbClr>
                  </a:outerShdw>
                </a:effectLst>
                <a:latin typeface="+mj-lt"/>
                <a:ea typeface="+mj-ea"/>
                <a:cs typeface="+mj-cs"/>
              </a:rPr>
              <a:t>iBID</a:t>
            </a:r>
            <a:endParaRPr lang="en-GB" sz="4100" b="1" dirty="0" smtClean="0">
              <a:solidFill>
                <a:schemeClr val="tx2"/>
              </a:solidFill>
              <a:effectLst>
                <a:outerShdw blurRad="31750" dist="25400" dir="5400000" algn="tl" rotWithShape="0">
                  <a:srgbClr val="000000">
                    <a:alpha val="25000"/>
                  </a:srgbClr>
                </a:outerShdw>
              </a:effectLst>
              <a:latin typeface="+mj-lt"/>
              <a:ea typeface="+mj-ea"/>
              <a:cs typeface="+mj-cs"/>
            </a:endParaRPr>
          </a:p>
          <a:p>
            <a:pPr lvl="1"/>
            <a:r>
              <a:rPr lang="en-GB" sz="2800" dirty="0" smtClean="0"/>
              <a:t>International Burn </a:t>
            </a:r>
            <a:r>
              <a:rPr lang="en-GB" sz="2800" dirty="0"/>
              <a:t>Injury </a:t>
            </a:r>
            <a:r>
              <a:rPr lang="en-GB" sz="2800" dirty="0" smtClean="0"/>
              <a:t>Database</a:t>
            </a:r>
          </a:p>
          <a:p>
            <a:pPr lvl="1"/>
            <a:r>
              <a:rPr lang="en-GB" sz="2800" dirty="0" smtClean="0"/>
              <a:t>Dashboard</a:t>
            </a:r>
            <a:endParaRPr lang="en-GB" sz="2800" dirty="0"/>
          </a:p>
          <a:p>
            <a:endParaRPr lang="en-GB" sz="4100" b="1" dirty="0">
              <a:solidFill>
                <a:schemeClr val="tx2"/>
              </a:solidFill>
              <a:effectLst>
                <a:outerShdw blurRad="31750" dist="25400" dir="5400000" algn="tl" rotWithShape="0">
                  <a:srgbClr val="000000">
                    <a:alpha val="25000"/>
                  </a:srgbClr>
                </a:outerShdw>
              </a:effectLst>
              <a:latin typeface="+mj-lt"/>
              <a:ea typeface="+mj-ea"/>
              <a:cs typeface="+mj-cs"/>
            </a:endParaRPr>
          </a:p>
          <a:p>
            <a:endParaRPr lang="en-GB" dirty="0"/>
          </a:p>
        </p:txBody>
      </p:sp>
    </p:spTree>
    <p:extLst>
      <p:ext uri="{BB962C8B-B14F-4D97-AF65-F5344CB8AC3E}">
        <p14:creationId xmlns:p14="http://schemas.microsoft.com/office/powerpoint/2010/main" val="52186042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smtClean="0"/>
              <a:t>MBODN Contact Details</a:t>
            </a:r>
            <a:endParaRPr lang="en-GB" dirty="0"/>
          </a:p>
        </p:txBody>
      </p:sp>
      <p:sp>
        <p:nvSpPr>
          <p:cNvPr id="3" name="Subtitle 2"/>
          <p:cNvSpPr>
            <a:spLocks noGrp="1"/>
          </p:cNvSpPr>
          <p:nvPr>
            <p:ph type="subTitle" idx="1"/>
          </p:nvPr>
        </p:nvSpPr>
        <p:spPr/>
        <p:txBody>
          <a:bodyPr>
            <a:normAutofit fontScale="92500" lnSpcReduction="20000"/>
          </a:bodyPr>
          <a:lstStyle/>
          <a:p>
            <a:r>
              <a:rPr lang="en-GB" dirty="0" smtClean="0"/>
              <a:t>B</a:t>
            </a:r>
          </a:p>
          <a:p>
            <a:r>
              <a:rPr lang="en-GB" dirty="0" smtClean="0"/>
              <a:t>Tel:</a:t>
            </a:r>
          </a:p>
          <a:p>
            <a:r>
              <a:rPr lang="en-GB" dirty="0" smtClean="0"/>
              <a:t>Email:</a:t>
            </a:r>
          </a:p>
          <a:p>
            <a:endParaRPr lang="en-GB" dirty="0"/>
          </a:p>
        </p:txBody>
      </p:sp>
      <p:pic>
        <p:nvPicPr>
          <p:cNvPr id="17410" name="Picture 0" descr="burns_network_logo.jpg"/>
          <p:cNvPicPr>
            <a:picLocks noChangeAspect="1" noChangeArrowheads="1"/>
          </p:cNvPicPr>
          <p:nvPr/>
        </p:nvPicPr>
        <p:blipFill>
          <a:blip r:embed="rId2" cstate="print"/>
          <a:srcRect/>
          <a:stretch>
            <a:fillRect/>
          </a:stretch>
        </p:blipFill>
        <p:spPr bwMode="auto">
          <a:xfrm>
            <a:off x="5902771" y="147861"/>
            <a:ext cx="3133725" cy="90487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539552" y="188640"/>
            <a:ext cx="8229600" cy="1143000"/>
          </a:xfrm>
        </p:spPr>
        <p:txBody>
          <a:bodyPr>
            <a:normAutofit fontScale="90000"/>
          </a:bodyPr>
          <a:lstStyle/>
          <a:p>
            <a:r>
              <a:rPr lang="en-GB" dirty="0"/>
              <a:t>Regional Burn Networks in England, Wales and Scotland</a:t>
            </a:r>
          </a:p>
        </p:txBody>
      </p:sp>
      <p:sp>
        <p:nvSpPr>
          <p:cNvPr id="6" name="Content Placeholder 5"/>
          <p:cNvSpPr>
            <a:spLocks noGrp="1"/>
          </p:cNvSpPr>
          <p:nvPr>
            <p:ph sz="quarter" idx="2"/>
          </p:nvPr>
        </p:nvSpPr>
        <p:spPr>
          <a:xfrm>
            <a:off x="457200" y="2420888"/>
            <a:ext cx="4040188" cy="3941763"/>
          </a:xfrm>
        </p:spPr>
        <p:txBody>
          <a:bodyPr>
            <a:normAutofit/>
          </a:bodyPr>
          <a:lstStyle/>
          <a:p>
            <a:r>
              <a:rPr lang="en-GB" dirty="0"/>
              <a:t>National Network for Burn </a:t>
            </a:r>
            <a:r>
              <a:rPr lang="en-GB" dirty="0" smtClean="0"/>
              <a:t>Care Scotland</a:t>
            </a:r>
            <a:r>
              <a:rPr lang="en-GB" dirty="0"/>
              <a:t>*</a:t>
            </a:r>
          </a:p>
          <a:p>
            <a:r>
              <a:rPr lang="en-GB" dirty="0"/>
              <a:t>Northern Burn </a:t>
            </a:r>
            <a:r>
              <a:rPr lang="en-GB" dirty="0" smtClean="0"/>
              <a:t>ODN Midland </a:t>
            </a:r>
            <a:r>
              <a:rPr lang="en-GB" dirty="0"/>
              <a:t>Burn </a:t>
            </a:r>
            <a:r>
              <a:rPr lang="en-GB" dirty="0" smtClean="0"/>
              <a:t>ODN</a:t>
            </a:r>
            <a:endParaRPr lang="en-GB" dirty="0"/>
          </a:p>
          <a:p>
            <a:r>
              <a:rPr lang="en-GB" dirty="0"/>
              <a:t>London and South East Burn </a:t>
            </a:r>
            <a:r>
              <a:rPr lang="en-GB" dirty="0" smtClean="0"/>
              <a:t>ODN</a:t>
            </a:r>
            <a:endParaRPr lang="en-GB" dirty="0"/>
          </a:p>
          <a:p>
            <a:r>
              <a:rPr lang="en-GB" dirty="0"/>
              <a:t>South West </a:t>
            </a:r>
            <a:r>
              <a:rPr lang="en-GB" dirty="0" smtClean="0"/>
              <a:t>Burn ODN</a:t>
            </a:r>
            <a:endParaRPr lang="en-GB" dirty="0"/>
          </a:p>
          <a:p>
            <a:endParaRPr lang="en-GB" dirty="0"/>
          </a:p>
        </p:txBody>
      </p:sp>
      <p:graphicFrame>
        <p:nvGraphicFramePr>
          <p:cNvPr id="9" name="Object 1"/>
          <p:cNvGraphicFramePr>
            <a:graphicFrameLocks noGrp="1" noChangeAspect="1"/>
          </p:cNvGraphicFramePr>
          <p:nvPr>
            <p:ph sz="quarter" idx="4"/>
            <p:extLst>
              <p:ext uri="{D42A27DB-BD31-4B8C-83A1-F6EECF244321}">
                <p14:modId xmlns:p14="http://schemas.microsoft.com/office/powerpoint/2010/main" val="582890365"/>
              </p:ext>
            </p:extLst>
          </p:nvPr>
        </p:nvGraphicFramePr>
        <p:xfrm>
          <a:off x="5004048" y="1457244"/>
          <a:ext cx="3024336" cy="5114843"/>
        </p:xfrm>
        <a:graphic>
          <a:graphicData uri="http://schemas.openxmlformats.org/presentationml/2006/ole">
            <mc:AlternateContent xmlns:mc="http://schemas.openxmlformats.org/markup-compatibility/2006">
              <mc:Choice xmlns:v="urn:schemas-microsoft-com:vml" Requires="v">
                <p:oleObj spid="_x0000_s2056" r:id="rId3" imgW="5428571" imgH="9180952" progId="">
                  <p:embed/>
                </p:oleObj>
              </mc:Choice>
              <mc:Fallback>
                <p:oleObj r:id="rId3" imgW="5428571" imgH="9180952" progId="">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004048" y="1457244"/>
                        <a:ext cx="3024336" cy="5114843"/>
                      </a:xfrm>
                      <a:prstGeom prst="rect">
                        <a:avLst/>
                      </a:prstGeom>
                      <a:noFill/>
                      <a:extLst/>
                    </p:spPr>
                  </p:pic>
                </p:oleObj>
              </mc:Fallback>
            </mc:AlternateContent>
          </a:graphicData>
        </a:graphic>
      </p:graphicFrame>
    </p:spTree>
    <p:extLst>
      <p:ext uri="{BB962C8B-B14F-4D97-AF65-F5344CB8AC3E}">
        <p14:creationId xmlns:p14="http://schemas.microsoft.com/office/powerpoint/2010/main" val="292233306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4578" name="Content Placeholder 5" descr="midlands 1.gif"/>
          <p:cNvPicPr>
            <a:picLocks noGrp="1" noChangeAspect="1"/>
          </p:cNvPicPr>
          <p:nvPr>
            <p:ph idx="1"/>
          </p:nvPr>
        </p:nvPicPr>
        <p:blipFill>
          <a:blip r:embed="rId2" cstate="print"/>
          <a:srcRect l="-13576" r="-13576"/>
          <a:stretch>
            <a:fillRect/>
          </a:stretch>
        </p:blipFill>
        <p:spPr>
          <a:xfrm>
            <a:off x="1259632" y="1124744"/>
            <a:ext cx="7772400" cy="4114800"/>
          </a:xfrm>
        </p:spPr>
      </p:pic>
      <p:sp>
        <p:nvSpPr>
          <p:cNvPr id="4" name="TextBox 3"/>
          <p:cNvSpPr txBox="1"/>
          <p:nvPr/>
        </p:nvSpPr>
        <p:spPr>
          <a:xfrm>
            <a:off x="2699792" y="5733256"/>
            <a:ext cx="6264696" cy="523220"/>
          </a:xfrm>
          <a:prstGeom prst="rect">
            <a:avLst/>
          </a:prstGeom>
          <a:noFill/>
        </p:spPr>
        <p:txBody>
          <a:bodyPr wrap="square" rtlCol="0">
            <a:spAutoFit/>
          </a:bodyPr>
          <a:lstStyle/>
          <a:p>
            <a:r>
              <a:rPr lang="en-GB" sz="2800" u="sng" dirty="0" smtClean="0">
                <a:hlinkClick r:id="rId3"/>
              </a:rPr>
              <a:t>www.midlandsburnnetwork.nhs.uk</a:t>
            </a:r>
            <a:endParaRPr lang="en-GB" sz="2800" dirty="0"/>
          </a:p>
        </p:txBody>
      </p:sp>
      <p:pic>
        <p:nvPicPr>
          <p:cNvPr id="6" name="Picture 3" descr="MB ODN logo"/>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79512" y="64681"/>
            <a:ext cx="3528392" cy="9493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11459020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Content Placeholder 5"/>
          <p:cNvGraphicFramePr>
            <a:graphicFrameLocks noGrp="1"/>
          </p:cNvGraphicFramePr>
          <p:nvPr>
            <p:ph idx="1"/>
            <p:extLst>
              <p:ext uri="{D42A27DB-BD31-4B8C-83A1-F6EECF244321}">
                <p14:modId xmlns:p14="http://schemas.microsoft.com/office/powerpoint/2010/main" val="1235624295"/>
              </p:ext>
            </p:extLst>
          </p:nvPr>
        </p:nvGraphicFramePr>
        <p:xfrm>
          <a:off x="179512" y="116632"/>
          <a:ext cx="8712968" cy="72008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Oval 2"/>
          <p:cNvSpPr/>
          <p:nvPr/>
        </p:nvSpPr>
        <p:spPr bwMode="auto">
          <a:xfrm>
            <a:off x="3851920" y="2780928"/>
            <a:ext cx="1368152" cy="1152128"/>
          </a:xfrm>
          <a:prstGeom prst="ellipse">
            <a:avLst/>
          </a:prstGeom>
          <a:solidFill>
            <a:schemeClr val="accent1"/>
          </a:solid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lang="en-GB" sz="1200" dirty="0"/>
          </a:p>
          <a:p>
            <a:pPr marL="0" marR="0" indent="0" algn="ctr" defTabSz="914400" rtl="0" eaLnBrk="1" fontAlgn="base" latinLnBrk="0" hangingPunct="1">
              <a:lnSpc>
                <a:spcPct val="100000"/>
              </a:lnSpc>
              <a:spcBef>
                <a:spcPct val="0"/>
              </a:spcBef>
              <a:spcAft>
                <a:spcPct val="0"/>
              </a:spcAft>
              <a:buClrTx/>
              <a:buSzTx/>
              <a:buFontTx/>
              <a:buNone/>
              <a:tabLst/>
            </a:pPr>
            <a:r>
              <a:rPr kumimoji="0" lang="en-GB" b="0" i="0" u="none" strike="noStrike" cap="none" normalizeH="0" baseline="0" dirty="0" smtClean="0">
                <a:ln>
                  <a:noFill/>
                </a:ln>
                <a:solidFill>
                  <a:schemeClr val="tx1"/>
                </a:solidFill>
                <a:effectLst/>
                <a:latin typeface="Times New Roman" pitchFamily="18" charset="0"/>
              </a:rPr>
              <a:t>MBODN </a:t>
            </a:r>
          </a:p>
        </p:txBody>
      </p:sp>
    </p:spTree>
    <p:extLst>
      <p:ext uri="{BB962C8B-B14F-4D97-AF65-F5344CB8AC3E}">
        <p14:creationId xmlns:p14="http://schemas.microsoft.com/office/powerpoint/2010/main" val="361749190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Content Placeholder 6"/>
          <p:cNvGraphicFramePr>
            <a:graphicFrameLocks noGrp="1"/>
          </p:cNvGraphicFramePr>
          <p:nvPr>
            <p:ph idx="4294967295"/>
            <p:extLst>
              <p:ext uri="{D42A27DB-BD31-4B8C-83A1-F6EECF244321}">
                <p14:modId xmlns:p14="http://schemas.microsoft.com/office/powerpoint/2010/main" val="1597337303"/>
              </p:ext>
            </p:extLst>
          </p:nvPr>
        </p:nvGraphicFramePr>
        <p:xfrm>
          <a:off x="467544" y="836712"/>
          <a:ext cx="8229600" cy="5256584"/>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70745449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hart 4"/>
          <p:cNvGraphicFramePr/>
          <p:nvPr>
            <p:extLst>
              <p:ext uri="{D42A27DB-BD31-4B8C-83A1-F6EECF244321}">
                <p14:modId xmlns:p14="http://schemas.microsoft.com/office/powerpoint/2010/main" val="2993441266"/>
              </p:ext>
            </p:extLst>
          </p:nvPr>
        </p:nvGraphicFramePr>
        <p:xfrm>
          <a:off x="323528" y="332656"/>
          <a:ext cx="8496944" cy="6120680"/>
        </p:xfrm>
        <a:graphic>
          <a:graphicData uri="http://schemas.openxmlformats.org/drawingml/2006/chart">
            <c:chart xmlns:c="http://schemas.openxmlformats.org/drawingml/2006/chart" xmlns:r="http://schemas.openxmlformats.org/officeDocument/2006/relationships" r:id="rId2"/>
          </a:graphicData>
        </a:graphic>
      </p:graphicFrame>
      <p:sp>
        <p:nvSpPr>
          <p:cNvPr id="6" name="TextBox 5"/>
          <p:cNvSpPr txBox="1"/>
          <p:nvPr/>
        </p:nvSpPr>
        <p:spPr>
          <a:xfrm>
            <a:off x="1619672" y="1268760"/>
            <a:ext cx="576064" cy="338554"/>
          </a:xfrm>
          <a:prstGeom prst="rect">
            <a:avLst/>
          </a:prstGeom>
          <a:noFill/>
        </p:spPr>
        <p:txBody>
          <a:bodyPr wrap="square" rtlCol="0">
            <a:spAutoFit/>
          </a:bodyPr>
          <a:lstStyle/>
          <a:p>
            <a:r>
              <a:rPr lang="en-GB" sz="1600" dirty="0" smtClean="0">
                <a:latin typeface="Arial" panose="020B0604020202020204" pitchFamily="34" charset="0"/>
                <a:cs typeface="Arial" panose="020B0604020202020204" pitchFamily="34" charset="0"/>
              </a:rPr>
              <a:t>689</a:t>
            </a:r>
            <a:endParaRPr lang="en-GB" sz="16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7337450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1543470783"/>
              </p:ext>
            </p:extLst>
          </p:nvPr>
        </p:nvGraphicFramePr>
        <p:xfrm>
          <a:off x="457200" y="260649"/>
          <a:ext cx="8229600" cy="468052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pSp>
        <p:nvGrpSpPr>
          <p:cNvPr id="3" name="Group 2"/>
          <p:cNvGrpSpPr/>
          <p:nvPr/>
        </p:nvGrpSpPr>
        <p:grpSpPr>
          <a:xfrm>
            <a:off x="1115616" y="3717032"/>
            <a:ext cx="6696744" cy="1008112"/>
            <a:chOff x="2026564" y="3888430"/>
            <a:chExt cx="4612495" cy="596475"/>
          </a:xfrm>
        </p:grpSpPr>
        <p:sp>
          <p:nvSpPr>
            <p:cNvPr id="5" name="Rectangle 4"/>
            <p:cNvSpPr/>
            <p:nvPr/>
          </p:nvSpPr>
          <p:spPr>
            <a:xfrm>
              <a:off x="2026564" y="3888430"/>
              <a:ext cx="4612495" cy="596475"/>
            </a:xfrm>
            <a:prstGeom prst="rect">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6" name="Rectangle 5"/>
            <p:cNvSpPr/>
            <p:nvPr/>
          </p:nvSpPr>
          <p:spPr>
            <a:xfrm>
              <a:off x="2026564" y="3888430"/>
              <a:ext cx="4612495" cy="596475"/>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7620" tIns="7620" rIns="7620" bIns="7620" numCol="1" spcCol="1270" anchor="ctr" anchorCtr="0">
              <a:noAutofit/>
            </a:bodyPr>
            <a:lstStyle/>
            <a:p>
              <a:pPr lvl="0" algn="ctr" defTabSz="533400">
                <a:lnSpc>
                  <a:spcPct val="90000"/>
                </a:lnSpc>
                <a:spcBef>
                  <a:spcPct val="0"/>
                </a:spcBef>
                <a:spcAft>
                  <a:spcPct val="35000"/>
                </a:spcAft>
              </a:pPr>
              <a:r>
                <a:rPr lang="en-GB" sz="4400" kern="1200" dirty="0" smtClean="0"/>
                <a:t>Burn Services</a:t>
              </a:r>
              <a:endParaRPr lang="en-GB" sz="4400" kern="1200" dirty="0"/>
            </a:p>
          </p:txBody>
        </p:sp>
      </p:gr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80728"/>
            <a:ext cx="8229600" cy="5145435"/>
          </a:xfrm>
        </p:spPr>
        <p:txBody>
          <a:bodyPr>
            <a:normAutofit/>
          </a:bodyPr>
          <a:lstStyle/>
          <a:p>
            <a:r>
              <a:rPr lang="en-GB" dirty="0" smtClean="0"/>
              <a:t>The strategic vision of both the commissioners and providers of burn care in the Midlands is to develop a burns service that is capable of meeting all the physical, psychological and social needs of all the patients in the Midlands. The service needs to be sustainable and both economically and clinically efficient. It is the intention of the network team to deliver a service of the highest quality that has parity of access for all the patients and carers in the Midlands.</a:t>
            </a:r>
          </a:p>
          <a:p>
            <a:endParaRPr lang="en-GB"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title"/>
          </p:nvPr>
        </p:nvSpPr>
        <p:spPr>
          <a:xfrm>
            <a:off x="914400" y="-148154"/>
            <a:ext cx="8229600" cy="1143000"/>
          </a:xfrm>
        </p:spPr>
        <p:txBody>
          <a:bodyPr>
            <a:normAutofit/>
          </a:bodyPr>
          <a:lstStyle/>
          <a:p>
            <a:r>
              <a:rPr lang="en-GB" sz="3200" dirty="0" smtClean="0"/>
              <a:t>Adult Burns referral flow chart</a:t>
            </a:r>
            <a:endParaRPr lang="en-GB" sz="3200" dirty="0"/>
          </a:p>
        </p:txBody>
      </p:sp>
      <p:pic>
        <p:nvPicPr>
          <p:cNvPr id="11" name="Picture 10"/>
          <p:cNvPicPr>
            <a:picLocks noChangeAspect="1"/>
          </p:cNvPicPr>
          <p:nvPr/>
        </p:nvPicPr>
        <p:blipFill>
          <a:blip r:embed="rId2"/>
          <a:stretch>
            <a:fillRect/>
          </a:stretch>
        </p:blipFill>
        <p:spPr>
          <a:xfrm>
            <a:off x="179512" y="692696"/>
            <a:ext cx="8640960" cy="6121614"/>
          </a:xfrm>
          <a:prstGeom prst="rect">
            <a:avLst/>
          </a:prstGeom>
        </p:spPr>
      </p:pic>
    </p:spTree>
    <p:extLst>
      <p:ext uri="{BB962C8B-B14F-4D97-AF65-F5344CB8AC3E}">
        <p14:creationId xmlns:p14="http://schemas.microsoft.com/office/powerpoint/2010/main" val="184067140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332</TotalTime>
  <Words>342</Words>
  <Application>Microsoft Office PowerPoint</Application>
  <PresentationFormat>On-screen Show (4:3)</PresentationFormat>
  <Paragraphs>60</Paragraphs>
  <Slides>13</Slides>
  <Notes>1</Notes>
  <HiddenSlides>0</HiddenSlides>
  <MMClips>0</MMClips>
  <ScaleCrop>false</ScaleCrop>
  <HeadingPairs>
    <vt:vector size="8" baseType="variant">
      <vt:variant>
        <vt:lpstr>Fonts Used</vt:lpstr>
      </vt:variant>
      <vt:variant>
        <vt:i4>7</vt:i4>
      </vt:variant>
      <vt:variant>
        <vt:lpstr>Theme</vt:lpstr>
      </vt:variant>
      <vt:variant>
        <vt:i4>1</vt:i4>
      </vt:variant>
      <vt:variant>
        <vt:lpstr>Embedded OLE Servers</vt:lpstr>
      </vt:variant>
      <vt:variant>
        <vt:i4>0</vt:i4>
      </vt:variant>
      <vt:variant>
        <vt:lpstr>Slide Titles</vt:lpstr>
      </vt:variant>
      <vt:variant>
        <vt:i4>13</vt:i4>
      </vt:variant>
    </vt:vector>
  </HeadingPairs>
  <TitlesOfParts>
    <vt:vector size="21" baseType="lpstr">
      <vt:lpstr>Arial</vt:lpstr>
      <vt:lpstr>Calibri</vt:lpstr>
      <vt:lpstr>Lucida Sans Unicode</vt:lpstr>
      <vt:lpstr>Times New Roman</vt:lpstr>
      <vt:lpstr>Verdana</vt:lpstr>
      <vt:lpstr>Wingdings 2</vt:lpstr>
      <vt:lpstr>Wingdings 3</vt:lpstr>
      <vt:lpstr>Concourse</vt:lpstr>
      <vt:lpstr>PowerPoint Presentation</vt:lpstr>
      <vt:lpstr>Regional Burn Networks in England, Wales and Scotland</vt:lpstr>
      <vt:lpstr>PowerPoint Presentation</vt:lpstr>
      <vt:lpstr>PowerPoint Presentation</vt:lpstr>
      <vt:lpstr>PowerPoint Presentation</vt:lpstr>
      <vt:lpstr>PowerPoint Presentation</vt:lpstr>
      <vt:lpstr>PowerPoint Presentation</vt:lpstr>
      <vt:lpstr>PowerPoint Presentation</vt:lpstr>
      <vt:lpstr>Adult Burns referral flow chart</vt:lpstr>
      <vt:lpstr>Paediatric Burns referral flow chart</vt:lpstr>
      <vt:lpstr>Key Activities</vt:lpstr>
      <vt:lpstr>PowerPoint Presentation</vt:lpstr>
      <vt:lpstr>MBODN Contact Details</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Midland Burn Care Network</dc:title>
  <dc:creator>Owen</dc:creator>
  <cp:lastModifiedBy>Jane Leaver</cp:lastModifiedBy>
  <cp:revision>35</cp:revision>
  <dcterms:created xsi:type="dcterms:W3CDTF">2010-06-28T06:54:57Z</dcterms:created>
  <dcterms:modified xsi:type="dcterms:W3CDTF">2017-11-06T18:13:50Z</dcterms:modified>
</cp:coreProperties>
</file>