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6" r:id="rId5"/>
    <p:sldId id="267" r:id="rId6"/>
    <p:sldId id="276" r:id="rId7"/>
    <p:sldId id="269" r:id="rId8"/>
    <p:sldId id="270" r:id="rId9"/>
    <p:sldId id="257" r:id="rId10"/>
    <p:sldId id="260" r:id="rId11"/>
    <p:sldId id="261" r:id="rId12"/>
    <p:sldId id="273" r:id="rId13"/>
    <p:sldId id="264" r:id="rId14"/>
    <p:sldId id="262" r:id="rId15"/>
    <p:sldId id="272" r:id="rId16"/>
    <p:sldId id="268" r:id="rId17"/>
    <p:sldId id="265" r:id="rId18"/>
  </p:sldIdLst>
  <p:sldSz cx="12192000" cy="6858000"/>
  <p:notesSz cx="7102475" cy="938847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1C78ED16-6C73-4CA2-9552-8A4F1E0FCD3A}" v="2" dt="2025-02-02T19:37:41.138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1" d="100"/>
          <a:sy n="51" d="100"/>
        </p:scale>
        <p:origin x="1232" y="26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microsoft.com/office/2016/11/relationships/changesInfo" Target="changesInfos/changesInfo1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athy Sumner" userId="9dbd338d1547c8b8" providerId="LiveId" clId="{1C78ED16-6C73-4CA2-9552-8A4F1E0FCD3A}"/>
    <pc:docChg chg="custSel addSld delSld modSld sldOrd">
      <pc:chgData name="Kathy Sumner" userId="9dbd338d1547c8b8" providerId="LiveId" clId="{1C78ED16-6C73-4CA2-9552-8A4F1E0FCD3A}" dt="2025-02-02T19:42:16.094" v="203" actId="47"/>
      <pc:docMkLst>
        <pc:docMk/>
      </pc:docMkLst>
      <pc:sldChg chg="modSp mod">
        <pc:chgData name="Kathy Sumner" userId="9dbd338d1547c8b8" providerId="LiveId" clId="{1C78ED16-6C73-4CA2-9552-8A4F1E0FCD3A}" dt="2025-02-02T19:33:40.201" v="107" actId="20577"/>
        <pc:sldMkLst>
          <pc:docMk/>
          <pc:sldMk cId="258729669" sldId="258"/>
        </pc:sldMkLst>
        <pc:spChg chg="mod">
          <ac:chgData name="Kathy Sumner" userId="9dbd338d1547c8b8" providerId="LiveId" clId="{1C78ED16-6C73-4CA2-9552-8A4F1E0FCD3A}" dt="2025-02-02T19:33:40.201" v="107" actId="20577"/>
          <ac:spMkLst>
            <pc:docMk/>
            <pc:sldMk cId="258729669" sldId="258"/>
            <ac:spMk id="4" creationId="{6333E6E3-A97F-95F2-8C15-71AA4F596AE1}"/>
          </ac:spMkLst>
        </pc:spChg>
      </pc:sldChg>
      <pc:sldChg chg="modSp mod">
        <pc:chgData name="Kathy Sumner" userId="9dbd338d1547c8b8" providerId="LiveId" clId="{1C78ED16-6C73-4CA2-9552-8A4F1E0FCD3A}" dt="2025-02-02T19:35:18.377" v="122" actId="20577"/>
        <pc:sldMkLst>
          <pc:docMk/>
          <pc:sldMk cId="3686924203" sldId="259"/>
        </pc:sldMkLst>
        <pc:spChg chg="mod">
          <ac:chgData name="Kathy Sumner" userId="9dbd338d1547c8b8" providerId="LiveId" clId="{1C78ED16-6C73-4CA2-9552-8A4F1E0FCD3A}" dt="2025-02-02T19:35:18.377" v="122" actId="20577"/>
          <ac:spMkLst>
            <pc:docMk/>
            <pc:sldMk cId="3686924203" sldId="259"/>
            <ac:spMk id="3" creationId="{5ADCEDC1-928A-4656-4E1E-C85FFF82FA1C}"/>
          </ac:spMkLst>
        </pc:spChg>
      </pc:sldChg>
      <pc:sldChg chg="modSp mod">
        <pc:chgData name="Kathy Sumner" userId="9dbd338d1547c8b8" providerId="LiveId" clId="{1C78ED16-6C73-4CA2-9552-8A4F1E0FCD3A}" dt="2025-02-02T19:36:46.179" v="153" actId="20577"/>
        <pc:sldMkLst>
          <pc:docMk/>
          <pc:sldMk cId="2527756161" sldId="260"/>
        </pc:sldMkLst>
        <pc:spChg chg="mod">
          <ac:chgData name="Kathy Sumner" userId="9dbd338d1547c8b8" providerId="LiveId" clId="{1C78ED16-6C73-4CA2-9552-8A4F1E0FCD3A}" dt="2025-02-02T19:36:46.179" v="153" actId="20577"/>
          <ac:spMkLst>
            <pc:docMk/>
            <pc:sldMk cId="2527756161" sldId="260"/>
            <ac:spMk id="3" creationId="{FB7B6716-F785-7A07-89F3-E01C854AD7D9}"/>
          </ac:spMkLst>
        </pc:spChg>
      </pc:sldChg>
      <pc:sldChg chg="addSp delSp modSp mod">
        <pc:chgData name="Kathy Sumner" userId="9dbd338d1547c8b8" providerId="LiveId" clId="{1C78ED16-6C73-4CA2-9552-8A4F1E0FCD3A}" dt="2025-02-02T19:37:50.770" v="159" actId="1076"/>
        <pc:sldMkLst>
          <pc:docMk/>
          <pc:sldMk cId="738606652" sldId="262"/>
        </pc:sldMkLst>
        <pc:picChg chg="add mod">
          <ac:chgData name="Kathy Sumner" userId="9dbd338d1547c8b8" providerId="LiveId" clId="{1C78ED16-6C73-4CA2-9552-8A4F1E0FCD3A}" dt="2025-02-02T19:37:50.770" v="159" actId="1076"/>
          <ac:picMkLst>
            <pc:docMk/>
            <pc:sldMk cId="738606652" sldId="262"/>
            <ac:picMk id="3" creationId="{FF77B114-FB1D-6FFF-8234-40678BEAF212}"/>
          </ac:picMkLst>
        </pc:picChg>
        <pc:picChg chg="del">
          <ac:chgData name="Kathy Sumner" userId="9dbd338d1547c8b8" providerId="LiveId" clId="{1C78ED16-6C73-4CA2-9552-8A4F1E0FCD3A}" dt="2025-02-02T19:37:35.117" v="155" actId="478"/>
          <ac:picMkLst>
            <pc:docMk/>
            <pc:sldMk cId="738606652" sldId="262"/>
            <ac:picMk id="5" creationId="{B60CDE6C-A839-3D57-3AD3-324DB277712F}"/>
          </ac:picMkLst>
        </pc:picChg>
      </pc:sldChg>
      <pc:sldChg chg="del ord">
        <pc:chgData name="Kathy Sumner" userId="9dbd338d1547c8b8" providerId="LiveId" clId="{1C78ED16-6C73-4CA2-9552-8A4F1E0FCD3A}" dt="2025-02-02T19:42:16.094" v="203" actId="47"/>
        <pc:sldMkLst>
          <pc:docMk/>
          <pc:sldMk cId="3172542789" sldId="263"/>
        </pc:sldMkLst>
      </pc:sldChg>
      <pc:sldChg chg="modSp mod">
        <pc:chgData name="Kathy Sumner" userId="9dbd338d1547c8b8" providerId="LiveId" clId="{1C78ED16-6C73-4CA2-9552-8A4F1E0FCD3A}" dt="2025-02-02T19:40:14.305" v="200" actId="113"/>
        <pc:sldMkLst>
          <pc:docMk/>
          <pc:sldMk cId="3536096234" sldId="267"/>
        </pc:sldMkLst>
        <pc:spChg chg="mod">
          <ac:chgData name="Kathy Sumner" userId="9dbd338d1547c8b8" providerId="LiveId" clId="{1C78ED16-6C73-4CA2-9552-8A4F1E0FCD3A}" dt="2025-02-02T19:40:14.305" v="200" actId="113"/>
          <ac:spMkLst>
            <pc:docMk/>
            <pc:sldMk cId="3536096234" sldId="267"/>
            <ac:spMk id="3" creationId="{FBCEEEC4-8B9A-B1E0-9F02-A974E37D11F1}"/>
          </ac:spMkLst>
        </pc:spChg>
      </pc:sldChg>
      <pc:sldChg chg="modSp mod">
        <pc:chgData name="Kathy Sumner" userId="9dbd338d1547c8b8" providerId="LiveId" clId="{1C78ED16-6C73-4CA2-9552-8A4F1E0FCD3A}" dt="2025-02-02T19:39:23.293" v="199" actId="20577"/>
        <pc:sldMkLst>
          <pc:docMk/>
          <pc:sldMk cId="96119896" sldId="272"/>
        </pc:sldMkLst>
        <pc:spChg chg="mod">
          <ac:chgData name="Kathy Sumner" userId="9dbd338d1547c8b8" providerId="LiveId" clId="{1C78ED16-6C73-4CA2-9552-8A4F1E0FCD3A}" dt="2025-02-02T19:39:23.293" v="199" actId="20577"/>
          <ac:spMkLst>
            <pc:docMk/>
            <pc:sldMk cId="96119896" sldId="272"/>
            <ac:spMk id="6" creationId="{E37B1C72-66B0-CDF7-04A7-2B450FF7CC75}"/>
          </ac:spMkLst>
        </pc:spChg>
      </pc:sldChg>
      <pc:sldChg chg="modSp mod">
        <pc:chgData name="Kathy Sumner" userId="9dbd338d1547c8b8" providerId="LiveId" clId="{1C78ED16-6C73-4CA2-9552-8A4F1E0FCD3A}" dt="2025-02-02T19:37:12.420" v="154" actId="20577"/>
        <pc:sldMkLst>
          <pc:docMk/>
          <pc:sldMk cId="1071509860" sldId="273"/>
        </pc:sldMkLst>
        <pc:spChg chg="mod">
          <ac:chgData name="Kathy Sumner" userId="9dbd338d1547c8b8" providerId="LiveId" clId="{1C78ED16-6C73-4CA2-9552-8A4F1E0FCD3A}" dt="2025-02-02T19:37:12.420" v="154" actId="20577"/>
          <ac:spMkLst>
            <pc:docMk/>
            <pc:sldMk cId="1071509860" sldId="273"/>
            <ac:spMk id="3" creationId="{D431B5D0-D9C3-E7AB-805E-F2A81AF78510}"/>
          </ac:spMkLst>
        </pc:spChg>
      </pc:sldChg>
      <pc:sldChg chg="add del">
        <pc:chgData name="Kathy Sumner" userId="9dbd338d1547c8b8" providerId="LiveId" clId="{1C78ED16-6C73-4CA2-9552-8A4F1E0FCD3A}" dt="2025-02-02T19:40:57.961" v="202" actId="47"/>
        <pc:sldMkLst>
          <pc:docMk/>
          <pc:sldMk cId="1698704413" sldId="277"/>
        </pc:sldMkLst>
      </pc:sldChg>
    </pc:docChg>
  </pc:docChgLst>
  <pc:docChgLst>
    <pc:chgData name="Kathy Sumner" userId="9dbd338d1547c8b8" providerId="LiveId" clId="{59549935-4C4A-410F-9A47-AE68A52C9B66}"/>
    <pc:docChg chg="undo custSel addSld delSld modSld sldOrd">
      <pc:chgData name="Kathy Sumner" userId="9dbd338d1547c8b8" providerId="LiveId" clId="{59549935-4C4A-410F-9A47-AE68A52C9B66}" dt="2024-06-22T22:17:26.693" v="5765" actId="20577"/>
      <pc:docMkLst>
        <pc:docMk/>
      </pc:docMkLst>
      <pc:sldChg chg="addSp modSp mod">
        <pc:chgData name="Kathy Sumner" userId="9dbd338d1547c8b8" providerId="LiveId" clId="{59549935-4C4A-410F-9A47-AE68A52C9B66}" dt="2024-06-09T23:53:35.655" v="3731" actId="14100"/>
        <pc:sldMkLst>
          <pc:docMk/>
          <pc:sldMk cId="530224397" sldId="256"/>
        </pc:sldMkLst>
      </pc:sldChg>
      <pc:sldChg chg="addSp modSp mod ord">
        <pc:chgData name="Kathy Sumner" userId="9dbd338d1547c8b8" providerId="LiveId" clId="{59549935-4C4A-410F-9A47-AE68A52C9B66}" dt="2024-06-08T19:29:21.549" v="936" actId="14100"/>
        <pc:sldMkLst>
          <pc:docMk/>
          <pc:sldMk cId="3189275993" sldId="257"/>
        </pc:sldMkLst>
      </pc:sldChg>
      <pc:sldChg chg="addSp delSp modSp new mod">
        <pc:chgData name="Kathy Sumner" userId="9dbd338d1547c8b8" providerId="LiveId" clId="{59549935-4C4A-410F-9A47-AE68A52C9B66}" dt="2024-06-09T23:53:50.973" v="3738" actId="20577"/>
        <pc:sldMkLst>
          <pc:docMk/>
          <pc:sldMk cId="258729669" sldId="258"/>
        </pc:sldMkLst>
      </pc:sldChg>
      <pc:sldChg chg="delSp modSp new mod">
        <pc:chgData name="Kathy Sumner" userId="9dbd338d1547c8b8" providerId="LiveId" clId="{59549935-4C4A-410F-9A47-AE68A52C9B66}" dt="2024-06-09T23:10:11.740" v="2876" actId="27636"/>
        <pc:sldMkLst>
          <pc:docMk/>
          <pc:sldMk cId="3686924203" sldId="259"/>
        </pc:sldMkLst>
      </pc:sldChg>
      <pc:sldChg chg="addSp modSp new mod">
        <pc:chgData name="Kathy Sumner" userId="9dbd338d1547c8b8" providerId="LiveId" clId="{59549935-4C4A-410F-9A47-AE68A52C9B66}" dt="2024-06-22T22:07:14.270" v="5466" actId="20577"/>
        <pc:sldMkLst>
          <pc:docMk/>
          <pc:sldMk cId="2527756161" sldId="260"/>
        </pc:sldMkLst>
      </pc:sldChg>
      <pc:sldChg chg="addSp modSp new mod">
        <pc:chgData name="Kathy Sumner" userId="9dbd338d1547c8b8" providerId="LiveId" clId="{59549935-4C4A-410F-9A47-AE68A52C9B66}" dt="2024-06-14T04:19:02.373" v="5189" actId="14100"/>
        <pc:sldMkLst>
          <pc:docMk/>
          <pc:sldMk cId="1655352060" sldId="261"/>
        </pc:sldMkLst>
      </pc:sldChg>
      <pc:sldChg chg="addSp delSp modSp new mod">
        <pc:chgData name="Kathy Sumner" userId="9dbd338d1547c8b8" providerId="LiveId" clId="{59549935-4C4A-410F-9A47-AE68A52C9B66}" dt="2024-06-14T04:19:55.754" v="5198" actId="14100"/>
        <pc:sldMkLst>
          <pc:docMk/>
          <pc:sldMk cId="738606652" sldId="262"/>
        </pc:sldMkLst>
      </pc:sldChg>
      <pc:sldChg chg="modSp new mod">
        <pc:chgData name="Kathy Sumner" userId="9dbd338d1547c8b8" providerId="LiveId" clId="{59549935-4C4A-410F-9A47-AE68A52C9B66}" dt="2024-06-22T22:17:26.693" v="5765" actId="20577"/>
        <pc:sldMkLst>
          <pc:docMk/>
          <pc:sldMk cId="3172542789" sldId="263"/>
        </pc:sldMkLst>
      </pc:sldChg>
      <pc:sldChg chg="addSp delSp modSp new mod modShow">
        <pc:chgData name="Kathy Sumner" userId="9dbd338d1547c8b8" providerId="LiveId" clId="{59549935-4C4A-410F-9A47-AE68A52C9B66}" dt="2024-06-14T04:25:42.098" v="5200" actId="729"/>
        <pc:sldMkLst>
          <pc:docMk/>
          <pc:sldMk cId="1067410965" sldId="264"/>
        </pc:sldMkLst>
      </pc:sldChg>
      <pc:sldChg chg="addSp delSp modSp new mod ord">
        <pc:chgData name="Kathy Sumner" userId="9dbd338d1547c8b8" providerId="LiveId" clId="{59549935-4C4A-410F-9A47-AE68A52C9B66}" dt="2024-06-08T20:35:19.133" v="2139" actId="20577"/>
        <pc:sldMkLst>
          <pc:docMk/>
          <pc:sldMk cId="1381688921" sldId="265"/>
        </pc:sldMkLst>
      </pc:sldChg>
      <pc:sldChg chg="modSp new mod">
        <pc:chgData name="Kathy Sumner" userId="9dbd338d1547c8b8" providerId="LiveId" clId="{59549935-4C4A-410F-9A47-AE68A52C9B66}" dt="2024-06-13T15:29:19.112" v="4301" actId="20577"/>
        <pc:sldMkLst>
          <pc:docMk/>
          <pc:sldMk cId="3306531731" sldId="266"/>
        </pc:sldMkLst>
      </pc:sldChg>
      <pc:sldChg chg="modSp new mod ord">
        <pc:chgData name="Kathy Sumner" userId="9dbd338d1547c8b8" providerId="LiveId" clId="{59549935-4C4A-410F-9A47-AE68A52C9B66}" dt="2024-06-14T04:17:19.447" v="5115"/>
        <pc:sldMkLst>
          <pc:docMk/>
          <pc:sldMk cId="3536096234" sldId="267"/>
        </pc:sldMkLst>
      </pc:sldChg>
      <pc:sldChg chg="modSp new mod">
        <pc:chgData name="Kathy Sumner" userId="9dbd338d1547c8b8" providerId="LiveId" clId="{59549935-4C4A-410F-9A47-AE68A52C9B66}" dt="2024-06-14T04:16:44.010" v="5109" actId="20577"/>
        <pc:sldMkLst>
          <pc:docMk/>
          <pc:sldMk cId="652789429" sldId="268"/>
        </pc:sldMkLst>
      </pc:sldChg>
      <pc:sldChg chg="modSp new mod ord">
        <pc:chgData name="Kathy Sumner" userId="9dbd338d1547c8b8" providerId="LiveId" clId="{59549935-4C4A-410F-9A47-AE68A52C9B66}" dt="2024-06-14T04:17:10.959" v="5113"/>
        <pc:sldMkLst>
          <pc:docMk/>
          <pc:sldMk cId="1354990652" sldId="269"/>
        </pc:sldMkLst>
      </pc:sldChg>
      <pc:sldChg chg="modSp new mod">
        <pc:chgData name="Kathy Sumner" userId="9dbd338d1547c8b8" providerId="LiveId" clId="{59549935-4C4A-410F-9A47-AE68A52C9B66}" dt="2024-06-14T04:17:32.171" v="5125" actId="20577"/>
        <pc:sldMkLst>
          <pc:docMk/>
          <pc:sldMk cId="141480812" sldId="270"/>
        </pc:sldMkLst>
      </pc:sldChg>
      <pc:sldChg chg="addSp delSp modSp new del mod ord">
        <pc:chgData name="Kathy Sumner" userId="9dbd338d1547c8b8" providerId="LiveId" clId="{59549935-4C4A-410F-9A47-AE68A52C9B66}" dt="2024-06-14T04:22:46.820" v="5199" actId="47"/>
        <pc:sldMkLst>
          <pc:docMk/>
          <pc:sldMk cId="2380341380" sldId="271"/>
        </pc:sldMkLst>
      </pc:sldChg>
      <pc:sldChg chg="addSp delSp modSp add mod">
        <pc:chgData name="Kathy Sumner" userId="9dbd338d1547c8b8" providerId="LiveId" clId="{59549935-4C4A-410F-9A47-AE68A52C9B66}" dt="2024-06-13T15:41:24.657" v="4735" actId="20577"/>
        <pc:sldMkLst>
          <pc:docMk/>
          <pc:sldMk cId="96119896" sldId="272"/>
        </pc:sldMkLst>
      </pc:sldChg>
      <pc:sldChg chg="addSp delSp modSp new del mod">
        <pc:chgData name="Kathy Sumner" userId="9dbd338d1547c8b8" providerId="LiveId" clId="{59549935-4C4A-410F-9A47-AE68A52C9B66}" dt="2024-06-14T04:12:30.524" v="5026" actId="47"/>
        <pc:sldMkLst>
          <pc:docMk/>
          <pc:sldMk cId="584992131" sldId="273"/>
        </pc:sldMkLst>
      </pc:sldChg>
      <pc:sldChg chg="modSp new mod">
        <pc:chgData name="Kathy Sumner" userId="9dbd338d1547c8b8" providerId="LiveId" clId="{59549935-4C4A-410F-9A47-AE68A52C9B66}" dt="2024-06-14T11:29:21.449" v="5362" actId="20577"/>
        <pc:sldMkLst>
          <pc:docMk/>
          <pc:sldMk cId="1071509860" sldId="273"/>
        </pc:sldMkLst>
      </pc:sldChg>
      <pc:sldChg chg="addSp delSp modSp new del mod">
        <pc:chgData name="Kathy Sumner" userId="9dbd338d1547c8b8" providerId="LiveId" clId="{59549935-4C4A-410F-9A47-AE68A52C9B66}" dt="2024-06-13T15:57:37.867" v="4907" actId="47"/>
        <pc:sldMkLst>
          <pc:docMk/>
          <pc:sldMk cId="2873507607" sldId="273"/>
        </pc:sldMkLst>
      </pc:sldChg>
      <pc:sldChg chg="new del">
        <pc:chgData name="Kathy Sumner" userId="9dbd338d1547c8b8" providerId="LiveId" clId="{59549935-4C4A-410F-9A47-AE68A52C9B66}" dt="2024-06-14T11:39:45.464" v="5374" actId="47"/>
        <pc:sldMkLst>
          <pc:docMk/>
          <pc:sldMk cId="532199047" sldId="274"/>
        </pc:sldMkLst>
      </pc:sldChg>
      <pc:sldChg chg="delSp modSp new del mod">
        <pc:chgData name="Kathy Sumner" userId="9dbd338d1547c8b8" providerId="LiveId" clId="{59549935-4C4A-410F-9A47-AE68A52C9B66}" dt="2024-06-13T19:05:18.294" v="5025" actId="47"/>
        <pc:sldMkLst>
          <pc:docMk/>
          <pc:sldMk cId="2120931308" sldId="274"/>
        </pc:sldMkLst>
      </pc:sldChg>
      <pc:sldChg chg="addSp delSp modSp new del mod">
        <pc:chgData name="Kathy Sumner" userId="9dbd338d1547c8b8" providerId="LiveId" clId="{59549935-4C4A-410F-9A47-AE68A52C9B66}" dt="2024-06-13T15:55:05.223" v="4906" actId="47"/>
        <pc:sldMkLst>
          <pc:docMk/>
          <pc:sldMk cId="3946056825" sldId="274"/>
        </pc:sldMkLst>
      </pc:sldChg>
      <pc:sldChg chg="add del">
        <pc:chgData name="Kathy Sumner" userId="9dbd338d1547c8b8" providerId="LiveId" clId="{59549935-4C4A-410F-9A47-AE68A52C9B66}" dt="2024-06-14T11:40:19.441" v="5376" actId="47"/>
        <pc:sldMkLst>
          <pc:docMk/>
          <pc:sldMk cId="2880884631" sldId="275"/>
        </pc:sldMkLst>
      </pc:sldChg>
      <pc:sldChg chg="addSp delSp modSp add mod">
        <pc:chgData name="Kathy Sumner" userId="9dbd338d1547c8b8" providerId="LiveId" clId="{59549935-4C4A-410F-9A47-AE68A52C9B66}" dt="2024-06-14T11:49:31.532" v="5406" actId="207"/>
        <pc:sldMkLst>
          <pc:docMk/>
          <pc:sldMk cId="2683043987" sldId="276"/>
        </pc:sldMkLst>
      </pc:sldChg>
    </pc:docChg>
  </pc:docChgLst>
  <pc:docChgLst>
    <pc:chgData name="Kathy Sumner" userId="9dbd338d1547c8b8" providerId="LiveId" clId="{B3878E59-945D-40BE-85CD-D69FEFDDA86E}"/>
    <pc:docChg chg="undo custSel modSld">
      <pc:chgData name="Kathy Sumner" userId="9dbd338d1547c8b8" providerId="LiveId" clId="{B3878E59-945D-40BE-85CD-D69FEFDDA86E}" dt="2024-06-25T02:37:52.042" v="1001" actId="20577"/>
      <pc:docMkLst>
        <pc:docMk/>
      </pc:docMkLst>
      <pc:sldChg chg="modSp mod">
        <pc:chgData name="Kathy Sumner" userId="9dbd338d1547c8b8" providerId="LiveId" clId="{B3878E59-945D-40BE-85CD-D69FEFDDA86E}" dt="2024-06-19T12:13:54.609" v="166" actId="20577"/>
        <pc:sldMkLst>
          <pc:docMk/>
          <pc:sldMk cId="2527756161" sldId="260"/>
        </pc:sldMkLst>
      </pc:sldChg>
      <pc:sldChg chg="modSp mod">
        <pc:chgData name="Kathy Sumner" userId="9dbd338d1547c8b8" providerId="LiveId" clId="{B3878E59-945D-40BE-85CD-D69FEFDDA86E}" dt="2024-06-22T22:21:41.741" v="899" actId="20578"/>
        <pc:sldMkLst>
          <pc:docMk/>
          <pc:sldMk cId="3172542789" sldId="263"/>
        </pc:sldMkLst>
      </pc:sldChg>
      <pc:sldChg chg="modSp mod">
        <pc:chgData name="Kathy Sumner" userId="9dbd338d1547c8b8" providerId="LiveId" clId="{B3878E59-945D-40BE-85CD-D69FEFDDA86E}" dt="2024-06-25T02:37:52.042" v="1001" actId="20577"/>
        <pc:sldMkLst>
          <pc:docMk/>
          <pc:sldMk cId="3306531731" sldId="266"/>
        </pc:sldMkLst>
      </pc:sldChg>
      <pc:sldChg chg="modSp mod">
        <pc:chgData name="Kathy Sumner" userId="9dbd338d1547c8b8" providerId="LiveId" clId="{B3878E59-945D-40BE-85CD-D69FEFDDA86E}" dt="2024-06-15T12:27:14.977" v="92" actId="14100"/>
        <pc:sldMkLst>
          <pc:docMk/>
          <pc:sldMk cId="96119896" sldId="272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9EA1E-98C4-4A2E-AAC3-800E357DC9F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144000" cy="2798064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A96B1FA-5AE6-4D57-B37B-4AA0216007F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17904" y="4572000"/>
            <a:ext cx="9144000" cy="1527048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F49B66-DBC3-45EE-A6E1-DE10A6C186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algn="r"/>
            <a:fld id="{3F9AFA87-1417-4992-ABD9-27C3BC8CC883}" type="datetimeFigureOut">
              <a:rPr lang="en-US" smtClean="0"/>
              <a:pPr algn="r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1085F0-1967-4B4F-9824-58E9F2E051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sz="1000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AEDEE5-31B5-4868-8C16-47FF43E276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</p:spTree>
    <p:extLst>
      <p:ext uri="{BB962C8B-B14F-4D97-AF65-F5344CB8AC3E}">
        <p14:creationId xmlns:p14="http://schemas.microsoft.com/office/powerpoint/2010/main" val="4750239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ADF9454-6F74-46A8-B299-4AF451BFB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6F55CA9-A0BD-4609-9307-BAF987B2626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5E4293-851E-4FA2-BFF2-B646A42369D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9A907F5-F26D-4A91-8D70-AB54F8B43D3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8ACBD8-D942-449E-A2B8-358CD1365C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07243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9DA50897-0C2E-420B-9A38-A8D5C1D7278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450317" y="1517904"/>
            <a:ext cx="2220731" cy="4546786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DB2173-32A5-4677-A08F-DAB8FD430D1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517904" y="1517904"/>
            <a:ext cx="6562553" cy="4546786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DB124D-B801-4A6A-9DAF-EBC1B98FE4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DAF8DF-2544-45A5-B62B-BB7948FCCA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AC232D-131E-4BE6-8E2E-BAF5A30846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6329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4C5BB2-C09C-49B0-BAFA-DE1801CD3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A47C21-944D-47FE-9519-A2551883711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7CE36D-6B7B-4D5E-831E-34A4286D6E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2AD668-6E19-425C-88F7-AF4220662C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05C53-CF7C-4936-9E35-1BEBD68362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25126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146C78-A717-4E1F-A742-FD5AECA03B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A1270D-CCAE-4437-A0C0-052D111DFC8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4572000"/>
            <a:ext cx="91440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F006A-7EEE-4DB0-8F92-D34C0D46C3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A3F2ED-2B0E-44A9-8603-286CA0634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F4D801C-6B4E-40B6-9D6E-558192264D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09145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C446AA-9418-4C3E-901B-8E2806122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997482-2CA6-4707-976E-6FD4B57BFE6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517904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B909652-DD12-479C-B639-9452CBA8C01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336792" y="2980944"/>
            <a:ext cx="4334256" cy="3118104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D0EC7A6-AFB1-4989-A0B4-B422D5B2C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2117C-B497-4647-A66B-1887750FB5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8C7AF-5092-416B-B61C-F41D3C573E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66295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90CDE0-3FEB-42A0-8BCC-7DADE7D4A62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5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B778B8B-E9A3-44BE-85A6-3E316659A9B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17904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0BF1BCA-A435-4779-A6FE-15207141F5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36792" y="2944368"/>
            <a:ext cx="4334256" cy="606026"/>
          </a:xfrm>
        </p:spPr>
        <p:txBody>
          <a:bodyPr anchor="b"/>
          <a:lstStyle>
            <a:lvl1pPr marL="0" indent="0">
              <a:lnSpc>
                <a:spcPct val="100000"/>
              </a:lnSpc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49B1923-9749-49E3-88FA-75C326E6719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336792" y="3644987"/>
            <a:ext cx="4334256" cy="244964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7F3A70F0-5AFA-4C5A-812B-220C6A38D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576AF721-83FE-4B57-B910-C395D23FDE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556A5893-52F1-44A1-AE8E-CF094DB41C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D9D22302-83E3-4E22-93DF-1E5D463B64C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80283393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ED85A6-A4E6-4160-BE43-8146A989464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BA24A80-0792-4B3B-BB5A-8B2BD91095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526116E-7A6D-485F-9FA2-25F94D4F40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309ADCC-C5F2-4D90-B153-93DF55858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3768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B7862271-51F6-4122-9709-D279042F88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52CFE08-03FE-487B-8963-9FAD3049CF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A935A50-18AE-4CB1-BB10-1CBDD8A7C2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3660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11F683-796D-458C-9B32-A385D604DB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FB1F0BD-641B-4148-BCB3-2704218C80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330952" y="1517904"/>
            <a:ext cx="5330952" cy="4581144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B28C843-B846-4456-9720-71B7D4FF406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A3A3A03-31BD-4E7E-879A-A1C7184970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EA39078-7D38-4851-A363-B6BC179A50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E1FF25E-A25D-47AA-94EB-580A74F01F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41515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8EE83B4-9B31-4F73-9767-163636522F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3145536" cy="1792224"/>
          </a:xfrm>
        </p:spPr>
        <p:txBody>
          <a:bodyPr anchor="b">
            <a:normAutofit/>
          </a:bodyPr>
          <a:lstStyle>
            <a:lvl1pPr>
              <a:lnSpc>
                <a:spcPct val="100000"/>
              </a:lnSpc>
              <a:defRPr sz="36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C7CFC30-8163-47A0-A97F-3F2C3A3BE73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349240" y="764032"/>
            <a:ext cx="6089904" cy="5330952"/>
          </a:xfrm>
          <a:solidFill>
            <a:schemeClr val="bg1">
              <a:lumMod val="9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AF1B390-0C23-466E-987C-26420A5F098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517904" y="3483864"/>
            <a:ext cx="3145536" cy="2615184"/>
          </a:xfrm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AC9CA7C-B9D0-4A72-8061-1E02AA15FE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9AFA87-1417-4992-ABD9-27C3BC8CC883}" type="datetimeFigureOut">
              <a:rPr lang="en-US" smtClean="0"/>
              <a:t>2/2/2025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3EFC84-C9FE-4BFA-9B4E-4516A13625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01A469-3EFC-4F94-8482-378582E1C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1E4CB7-CB13-4810-BF18-BE31AFC64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98976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FB1D84C-7934-4E5B-B6E4-A1D6EC29955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1517904"/>
            <a:ext cx="9144000" cy="1344168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F6A990F-40AC-447A-964A-840C94A647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517904" y="2971800"/>
            <a:ext cx="9144000" cy="312724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7D832A1-FFBA-48B6-B2D0-E5414F1283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805672" y="6400800"/>
            <a:ext cx="186537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/>
                </a:solidFill>
              </a:defRPr>
            </a:lvl1pPr>
          </a:lstStyle>
          <a:p>
            <a:pPr algn="r"/>
            <a:fld id="{3F9AFA87-1417-4992-ABD9-27C3BC8CC883}" type="datetimeFigureOut">
              <a:rPr lang="en-US" smtClean="0"/>
              <a:pPr algn="r"/>
              <a:t>2/2/2025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F933EC1-4EE2-4453-841C-CFDFE708948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58952" y="6400800"/>
            <a:ext cx="609904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/>
                </a:solidFill>
              </a:defRPr>
            </a:lvl1pPr>
          </a:lstStyle>
          <a:p>
            <a:endParaRPr lang="en-US" sz="100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3CEBA78-E732-44EF-BA0B-FC42F7931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0899648" y="6400800"/>
            <a:ext cx="53035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1">
                <a:solidFill>
                  <a:schemeClr val="tx1"/>
                </a:solidFill>
              </a:defRPr>
            </a:lvl1pPr>
          </a:lstStyle>
          <a:p>
            <a:fld id="{CB1E4CB7-CB13-4810-BF18-BE31AFC64F93}" type="slidenum">
              <a:rPr lang="en-US" smtClean="0"/>
              <a:pPr/>
              <a:t>‹#›</a:t>
            </a:fld>
            <a:endParaRPr lang="en-US" sz="1000"/>
          </a:p>
        </p:txBody>
      </p: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49306479-8C4D-4E4A-A330-DFC80A8A01BE}"/>
              </a:ext>
            </a:extLst>
          </p:cNvPr>
          <p:cNvSpPr/>
          <p:nvPr/>
        </p:nvSpPr>
        <p:spPr>
          <a:xfrm>
            <a:off x="0" y="0"/>
            <a:ext cx="12192000" cy="6105524"/>
          </a:xfrm>
          <a:custGeom>
            <a:avLst/>
            <a:gdLst>
              <a:gd name="connsiteX0" fmla="*/ 0 w 12192000"/>
              <a:gd name="connsiteY0" fmla="*/ 0 h 6105524"/>
              <a:gd name="connsiteX1" fmla="*/ 12192000 w 12192000"/>
              <a:gd name="connsiteY1" fmla="*/ 0 h 6105524"/>
              <a:gd name="connsiteX2" fmla="*/ 12192000 w 12192000"/>
              <a:gd name="connsiteY2" fmla="*/ 6105524 h 6105524"/>
              <a:gd name="connsiteX3" fmla="*/ 11435080 w 12192000"/>
              <a:gd name="connsiteY3" fmla="*/ 6105524 h 6105524"/>
              <a:gd name="connsiteX4" fmla="*/ 11435080 w 12192000"/>
              <a:gd name="connsiteY4" fmla="*/ 771523 h 6105524"/>
              <a:gd name="connsiteX5" fmla="*/ 767080 w 12192000"/>
              <a:gd name="connsiteY5" fmla="*/ 771523 h 6105524"/>
              <a:gd name="connsiteX6" fmla="*/ 767080 w 12192000"/>
              <a:gd name="connsiteY6" fmla="*/ 6105524 h 6105524"/>
              <a:gd name="connsiteX7" fmla="*/ 0 w 12192000"/>
              <a:gd name="connsiteY7" fmla="*/ 6105524 h 61055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105524">
                <a:moveTo>
                  <a:pt x="0" y="0"/>
                </a:moveTo>
                <a:lnTo>
                  <a:pt x="12192000" y="0"/>
                </a:lnTo>
                <a:lnTo>
                  <a:pt x="12192000" y="6105524"/>
                </a:lnTo>
                <a:lnTo>
                  <a:pt x="11435080" y="6105524"/>
                </a:lnTo>
                <a:lnTo>
                  <a:pt x="11435080" y="771523"/>
                </a:lnTo>
                <a:lnTo>
                  <a:pt x="767080" y="771523"/>
                </a:lnTo>
                <a:lnTo>
                  <a:pt x="767080" y="6105524"/>
                </a:lnTo>
                <a:lnTo>
                  <a:pt x="0" y="6105524"/>
                </a:lnTo>
                <a:close/>
              </a:path>
            </a:pathLst>
          </a:custGeom>
          <a:gradFill flip="none" rotWithShape="1">
            <a:gsLst>
              <a:gs pos="10000">
                <a:schemeClr val="accent5"/>
              </a:gs>
              <a:gs pos="90000">
                <a:schemeClr val="accent1"/>
              </a:gs>
              <a:gs pos="70000">
                <a:schemeClr val="accent2"/>
              </a:gs>
              <a:gs pos="30000">
                <a:schemeClr val="accent4"/>
              </a:gs>
              <a:gs pos="50000">
                <a:schemeClr val="accent3">
                  <a:lumMod val="60000"/>
                  <a:lumOff val="40000"/>
                </a:schemeClr>
              </a:gs>
            </a:gsLst>
            <a:lin ang="72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044188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5000"/>
        </a:lnSpc>
        <a:spcBef>
          <a:spcPct val="0"/>
        </a:spcBef>
        <a:buNone/>
        <a:defRPr sz="4200" kern="1200" spc="-50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65760" indent="-365760" algn="l" defTabSz="914400" rtl="0" eaLnBrk="1" latinLnBrk="0" hangingPunct="1">
        <a:lnSpc>
          <a:spcPct val="105000"/>
        </a:lnSpc>
        <a:spcBef>
          <a:spcPts val="900"/>
        </a:spcBef>
        <a:buClr>
          <a:schemeClr val="accent5"/>
        </a:buClr>
        <a:buFont typeface="Avenir Next LT Pro" panose="020B0504020202020204" pitchFamily="34" charset="0"/>
        <a:buChar char="+"/>
        <a:defRPr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365760" indent="0" algn="l" defTabSz="914400" rtl="0" eaLnBrk="1" latinLnBrk="0" hangingPunct="1">
        <a:lnSpc>
          <a:spcPct val="105000"/>
        </a:lnSpc>
        <a:spcBef>
          <a:spcPts val="900"/>
        </a:spcBef>
        <a:buFont typeface="Arial" panose="020B0604020202020204" pitchFamily="34" charset="0"/>
        <a:buNone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640080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640080" indent="0" algn="l" defTabSz="914400" rtl="0" eaLnBrk="1" latinLnBrk="0" hangingPunct="1">
        <a:lnSpc>
          <a:spcPct val="105000"/>
        </a:lnSpc>
        <a:spcBef>
          <a:spcPts val="600"/>
        </a:spcBef>
        <a:buFontTx/>
        <a:buNone/>
        <a:defRPr sz="1800" i="1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886968" indent="-274320" algn="l" defTabSz="914400" rtl="0" eaLnBrk="1" latinLnBrk="0" hangingPunct="1">
        <a:lnSpc>
          <a:spcPct val="105000"/>
        </a:lnSpc>
        <a:spcBef>
          <a:spcPts val="600"/>
        </a:spcBef>
        <a:buClr>
          <a:schemeClr val="accent5"/>
        </a:buClr>
        <a:buFont typeface="Avenir Next LT Pro" panose="020B0504020202020204" pitchFamily="34" charset="0"/>
        <a:buChar char="+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hyperlink" Target="http://www.itssumnertime.com/contact-us.html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urbanair.com/maryland-laurel/" TargetMode="External"/><Relationship Id="rId3" Type="http://schemas.openxmlformats.org/officeDocument/2006/relationships/hyperlink" Target="https://columbia.hyperkidzplay.com/" TargetMode="External"/><Relationship Id="rId7" Type="http://schemas.openxmlformats.org/officeDocument/2006/relationships/hyperlink" Target="https://getairsports.com/alexandria/locations/" TargetMode="External"/><Relationship Id="rId2" Type="http://schemas.openxmlformats.org/officeDocument/2006/relationships/hyperlink" Target="https://kidzden.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olstations.com/" TargetMode="External"/><Relationship Id="rId5" Type="http://schemas.openxmlformats.org/officeDocument/2006/relationships/hyperlink" Target="https://www.pumpitupparty.com/lanham-md/" TargetMode="External"/><Relationship Id="rId4" Type="http://schemas.openxmlformats.org/officeDocument/2006/relationships/hyperlink" Target="https://waiver.roller.app/hyperkidz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www.itssumnertime.com/life-at-camp.html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5B7340-359F-1E25-B4B0-35DE20B6952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17904" y="1517904"/>
            <a:ext cx="9520658" cy="2742915"/>
          </a:xfrm>
        </p:spPr>
        <p:txBody>
          <a:bodyPr/>
          <a:lstStyle/>
          <a:p>
            <a:endParaRPr lang="en-US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0B768E6-8655-43C3-5810-A1BAF7278E4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DCDD6933-8622-A489-A4A7-6AF143ACAB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66345" y="845832"/>
            <a:ext cx="9806152" cy="5344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890CC16D-883A-F4CE-F91B-8053F4ED0E32}"/>
              </a:ext>
            </a:extLst>
          </p:cNvPr>
          <p:cNvSpPr txBox="1"/>
          <p:nvPr/>
        </p:nvSpPr>
        <p:spPr>
          <a:xfrm>
            <a:off x="1986455" y="51066"/>
            <a:ext cx="867544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/>
              <a:t>www.itssumnertime.com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107855A-8302-7C0C-7476-DB47BED05333}"/>
              </a:ext>
            </a:extLst>
          </p:cNvPr>
          <p:cNvSpPr txBox="1"/>
          <p:nvPr/>
        </p:nvSpPr>
        <p:spPr>
          <a:xfrm>
            <a:off x="2280745" y="6099048"/>
            <a:ext cx="8219089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000" b="1"/>
              <a:t>Please post any questions in the chat box.</a:t>
            </a:r>
          </a:p>
        </p:txBody>
      </p:sp>
    </p:spTree>
    <p:extLst>
      <p:ext uri="{BB962C8B-B14F-4D97-AF65-F5344CB8AC3E}">
        <p14:creationId xmlns:p14="http://schemas.microsoft.com/office/powerpoint/2010/main" val="53022439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A8AB9-E972-7499-85E9-1DA0626C6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829" y="0"/>
            <a:ext cx="9631461" cy="1344168"/>
          </a:xfrm>
        </p:spPr>
        <p:txBody>
          <a:bodyPr>
            <a:noAutofit/>
          </a:bodyPr>
          <a:lstStyle/>
          <a:p>
            <a:r>
              <a:rPr lang="en-US">
                <a:solidFill>
                  <a:srgbClr val="FF0000"/>
                </a:solidFill>
              </a:rPr>
              <a:t>			</a:t>
            </a:r>
            <a:r>
              <a:rPr lang="en-US" b="1"/>
              <a:t>FIELD TRIP DAYS </a:t>
            </a:r>
            <a:br>
              <a:rPr lang="en-US">
                <a:solidFill>
                  <a:srgbClr val="FF0000"/>
                </a:solidFill>
              </a:rPr>
            </a:br>
            <a:r>
              <a:rPr lang="en-US">
                <a:solidFill>
                  <a:srgbClr val="FF0000"/>
                </a:solidFill>
              </a:rPr>
              <a:t>**</a:t>
            </a:r>
            <a:r>
              <a:rPr lang="en-US" sz="5500" u="sng">
                <a:solidFill>
                  <a:srgbClr val="FF0000"/>
                </a:solidFill>
              </a:rPr>
              <a:t>9:00</a:t>
            </a:r>
            <a:r>
              <a:rPr lang="en-US" u="sng">
                <a:solidFill>
                  <a:srgbClr val="FF0000"/>
                </a:solidFill>
              </a:rPr>
              <a:t>am </a:t>
            </a:r>
            <a:r>
              <a:rPr lang="en-US" sz="4000" u="sng">
                <a:solidFill>
                  <a:srgbClr val="FF0000"/>
                </a:solidFill>
              </a:rPr>
              <a:t>Bus Departure**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7B6716-F785-7A07-89F3-E01C854AD7D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13460" y="1534450"/>
            <a:ext cx="9144000" cy="5323550"/>
          </a:xfrm>
        </p:spPr>
        <p:txBody>
          <a:bodyPr>
            <a:normAutofit fontScale="55000" lnSpcReduction="20000"/>
          </a:bodyPr>
          <a:lstStyle/>
          <a:p>
            <a:endParaRPr lang="en-US" sz="600" dirty="0"/>
          </a:p>
          <a:p>
            <a:r>
              <a:rPr lang="en-US" sz="4400" b="1" dirty="0"/>
              <a:t>Field Trip Days</a:t>
            </a:r>
          </a:p>
          <a:p>
            <a:pPr lvl="1"/>
            <a:r>
              <a:rPr lang="en-US" sz="4400" b="1" dirty="0"/>
              <a:t>Must wear Camp t-shirt- $15</a:t>
            </a:r>
          </a:p>
          <a:p>
            <a:pPr lvl="1"/>
            <a:endParaRPr lang="en-US" sz="4400" b="1" dirty="0"/>
          </a:p>
          <a:p>
            <a:r>
              <a:rPr lang="en-US" sz="4400" b="1" dirty="0"/>
              <a:t>Every Tuesday Splash Park</a:t>
            </a:r>
          </a:p>
          <a:p>
            <a:pPr lvl="1"/>
            <a:r>
              <a:rPr lang="en-US" sz="4400" b="1" dirty="0"/>
              <a:t>Rain or shine except first and last Tuesday of camp.</a:t>
            </a:r>
          </a:p>
          <a:p>
            <a:endParaRPr lang="en-US" sz="4400" b="1" dirty="0"/>
          </a:p>
          <a:p>
            <a:r>
              <a:rPr lang="en-US" sz="4400" b="1" dirty="0"/>
              <a:t>Kids Combo at movies on Tuesday is $5.50.</a:t>
            </a:r>
          </a:p>
          <a:p>
            <a:pPr lvl="1"/>
            <a:r>
              <a:rPr lang="en-US" sz="4400" b="1" dirty="0"/>
              <a:t>Includes </a:t>
            </a:r>
            <a:r>
              <a:rPr lang="en-US" sz="4400" b="1" dirty="0" err="1"/>
              <a:t>icee</a:t>
            </a:r>
            <a:r>
              <a:rPr lang="en-US" sz="4400" b="1" dirty="0"/>
              <a:t>, popcorn and gummies. </a:t>
            </a:r>
          </a:p>
          <a:p>
            <a:pPr lvl="1"/>
            <a:r>
              <a:rPr lang="en-US" sz="4400" b="1" dirty="0"/>
              <a:t>CASH ONLY. Please give ALL CASH to Mrs. Green.</a:t>
            </a:r>
          </a:p>
          <a:p>
            <a:pPr lvl="1"/>
            <a:endParaRPr lang="en-US" sz="4400" b="1" dirty="0"/>
          </a:p>
          <a:p>
            <a:r>
              <a:rPr lang="en-US" sz="4400" b="1" dirty="0"/>
              <a:t>Please complete ALL WAIVERS for field trips.</a:t>
            </a:r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</p:txBody>
      </p:sp>
      <p:pic>
        <p:nvPicPr>
          <p:cNvPr id="5" name="Picture 4" descr="A group of children sitting at tables&#10;&#10;Description automatically generated">
            <a:extLst>
              <a:ext uri="{FF2B5EF4-FFF2-40B4-BE49-F238E27FC236}">
                <a16:creationId xmlns:a16="http://schemas.microsoft.com/office/drawing/2014/main" id="{5F81FA76-C8A7-9AFC-2772-E9FD9C1F909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9958" b="9514"/>
          <a:stretch/>
        </p:blipFill>
        <p:spPr>
          <a:xfrm>
            <a:off x="7743521" y="841309"/>
            <a:ext cx="3691305" cy="1786277"/>
          </a:xfrm>
          <a:prstGeom prst="rect">
            <a:avLst/>
          </a:prstGeom>
        </p:spPr>
      </p:pic>
      <p:pic>
        <p:nvPicPr>
          <p:cNvPr id="4098" name="Picture 2" descr="Photo taken at Regal Janss Marketplace by dutchboy on 2/10/2019">
            <a:extLst>
              <a:ext uri="{FF2B5EF4-FFF2-40B4-BE49-F238E27FC236}">
                <a16:creationId xmlns:a16="http://schemas.microsoft.com/office/drawing/2014/main" id="{44F94818-3EA3-3405-BD81-351532493D01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0723"/>
          <a:stretch/>
        </p:blipFill>
        <p:spPr bwMode="auto">
          <a:xfrm>
            <a:off x="8458772" y="4120055"/>
            <a:ext cx="2797377" cy="22176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77561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4145D1-B8B5-4ECD-2288-EE1A9C17B10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60248" y="929325"/>
            <a:ext cx="9144000" cy="1344168"/>
          </a:xfrm>
        </p:spPr>
        <p:txBody>
          <a:bodyPr>
            <a:normAutofit fontScale="90000"/>
          </a:bodyPr>
          <a:lstStyle/>
          <a:p>
            <a:r>
              <a:rPr lang="en-US">
                <a:hlinkClick r:id="rId2"/>
              </a:rPr>
              <a:t>http://www.itssumnertime.com/contact-us.html</a:t>
            </a:r>
            <a:br>
              <a:rPr lang="en-US"/>
            </a:b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BFE1DE9-3CF1-C58A-4C0A-3265F8BCA3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60248" y="2273493"/>
            <a:ext cx="9144000" cy="3127248"/>
          </a:xfrm>
        </p:spPr>
        <p:txBody>
          <a:bodyPr/>
          <a:lstStyle/>
          <a:p>
            <a:r>
              <a:rPr lang="en-US"/>
              <a:t>View “Contact Us” page on website. </a:t>
            </a:r>
          </a:p>
          <a:p>
            <a:r>
              <a:rPr lang="en-US" b="1"/>
              <a:t>Click on green button “Print Important Documents!”</a:t>
            </a:r>
          </a:p>
        </p:txBody>
      </p:sp>
      <p:pic>
        <p:nvPicPr>
          <p:cNvPr id="5" name="Picture 4" descr="A screenshot of a website&#10;&#10;Description automatically generated">
            <a:extLst>
              <a:ext uri="{FF2B5EF4-FFF2-40B4-BE49-F238E27FC236}">
                <a16:creationId xmlns:a16="http://schemas.microsoft.com/office/drawing/2014/main" id="{76D10644-50BB-FA52-E62C-9F47EEAE9DF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137"/>
          <a:stretch/>
        </p:blipFill>
        <p:spPr>
          <a:xfrm>
            <a:off x="3452364" y="3363158"/>
            <a:ext cx="4696867" cy="338175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EB2026D-105E-23BB-22DE-3CB200F33910}"/>
              </a:ext>
            </a:extLst>
          </p:cNvPr>
          <p:cNvSpPr txBox="1"/>
          <p:nvPr/>
        </p:nvSpPr>
        <p:spPr>
          <a:xfrm>
            <a:off x="8328037" y="4369689"/>
            <a:ext cx="2503716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/>
              <a:t>Please complete all field trip waivers!</a:t>
            </a:r>
          </a:p>
        </p:txBody>
      </p:sp>
    </p:spTree>
    <p:extLst>
      <p:ext uri="{BB962C8B-B14F-4D97-AF65-F5344CB8AC3E}">
        <p14:creationId xmlns:p14="http://schemas.microsoft.com/office/powerpoint/2010/main" val="165535206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EE9218C-2B12-E7DF-9617-A1619DE534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4999" y="86868"/>
            <a:ext cx="10129810" cy="1344168"/>
          </a:xfrm>
        </p:spPr>
        <p:txBody>
          <a:bodyPr/>
          <a:lstStyle/>
          <a:p>
            <a:r>
              <a:rPr lang="en-US"/>
              <a:t>Please Complete Your Field Trip Waiver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31B5D0-D9C3-E7AB-805E-F2A81AF7851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816429"/>
            <a:ext cx="9144000" cy="5954703"/>
          </a:xfrm>
        </p:spPr>
        <p:txBody>
          <a:bodyPr>
            <a:normAutofit/>
          </a:bodyPr>
          <a:lstStyle/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1.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Kidzden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-Bowie “Waiver Form”   </a:t>
            </a:r>
            <a:r>
              <a:rPr lang="en-US" sz="1800" u="sng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2"/>
              </a:rPr>
              <a:t>KIDZDEN</a:t>
            </a:r>
            <a:endParaRPr lang="en-US" sz="1800" u="sng" dirty="0">
              <a:solidFill>
                <a:srgbClr val="0000FF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>
              <a:lnSpc>
                <a:spcPct val="107000"/>
              </a:lnSpc>
              <a:spcBef>
                <a:spcPts val="0"/>
              </a:spcBef>
              <a:spcAft>
                <a:spcPts val="0"/>
              </a:spcAft>
              <a:buAutoNum type="arabicPeriod"/>
            </a:pPr>
            <a:endParaRPr lang="en-US" sz="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 Hyper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-Columbia-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Green Button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“Sign A Waiver”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3"/>
              </a:rPr>
              <a:t>Indoor Playground in Columbia, Maryland (hyperkidzplay.com)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3. Hyper </a:t>
            </a:r>
            <a:r>
              <a:rPr lang="en-US" sz="1800" dirty="0" err="1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Kidz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 Crofton- Top middle button “Sign A Waiver” 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4"/>
              </a:rPr>
              <a:t> https://waiver.roller.app/hyperkidz/</a:t>
            </a:r>
            <a:r>
              <a:rPr lang="en-US" sz="1800" kern="1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4. Pump It Up-Lanham Bowie- At the bottom “Waiver”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5"/>
              </a:rPr>
              <a:t>Lanham Kids Birthday Party | Bounce House | Pump It Up (pumpitupparty.com)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5. Laugh Out Loud Stations- Greenbelt- “Release Waiver”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6"/>
              </a:rPr>
              <a:t>Laugh Out Loud Stations | Greenbelt, MD | Fun Things to Do (lolstations.com)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6. Get Air Trampoline Park- Alexandria, VA- “Sign Waiver”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7"/>
              </a:rPr>
              <a:t>Find a Trampoline Park Location Closest to Me in Virginia (getairsports.com)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7. Urban Air- Laurel- </a:t>
            </a:r>
            <a:r>
              <a:rPr lang="en-US" sz="1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Click My Park</a:t>
            </a:r>
            <a:r>
              <a:rPr lang="en-US" sz="1800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“Sign Waiver”</a:t>
            </a:r>
          </a:p>
          <a:p>
            <a:pPr marL="0" marR="0" indent="0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1800" u="sng" kern="100" dirty="0">
                <a:solidFill>
                  <a:srgbClr val="0000FF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  <a:hlinkClick r:id="rId8"/>
              </a:rPr>
              <a:t>https://www.urbanair.com/maryland-laurel/</a:t>
            </a:r>
            <a:endParaRPr lang="en-US" sz="1800" kern="1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15098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3FCE69-4E2B-2956-CDDA-FF83B92D95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58080"/>
            <a:ext cx="12192000" cy="666521"/>
          </a:xfrm>
        </p:spPr>
        <p:txBody>
          <a:bodyPr>
            <a:noAutofit/>
          </a:bodyPr>
          <a:lstStyle/>
          <a:p>
            <a:pPr algn="ctr"/>
            <a:r>
              <a:rPr lang="en-US" sz="6000"/>
              <a:t> Largo Church Group Me</a:t>
            </a:r>
          </a:p>
        </p:txBody>
      </p:sp>
      <p:pic>
        <p:nvPicPr>
          <p:cNvPr id="3073" name="Picture 4" descr="A qr code on a screen&#10;&#10;Description automatically generated with medium confidence">
            <a:extLst>
              <a:ext uri="{FF2B5EF4-FFF2-40B4-BE49-F238E27FC236}">
                <a16:creationId xmlns:a16="http://schemas.microsoft.com/office/drawing/2014/main" id="{2B3F2F72-7821-3559-1C6B-C96540911CA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2" r="3677" b="15720"/>
          <a:stretch/>
        </p:blipFill>
        <p:spPr bwMode="auto">
          <a:xfrm>
            <a:off x="7893268" y="4133037"/>
            <a:ext cx="3489435" cy="2652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A qr code on a blue square&#10;&#10;Description automatically generated with low confidence">
            <a:extLst>
              <a:ext uri="{FF2B5EF4-FFF2-40B4-BE49-F238E27FC236}">
                <a16:creationId xmlns:a16="http://schemas.microsoft.com/office/drawing/2014/main" id="{D3D93B72-8146-CD98-FBE9-B1F5B04CB4B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23" t="-546" r="2525" b="15239"/>
          <a:stretch/>
        </p:blipFill>
        <p:spPr bwMode="auto">
          <a:xfrm>
            <a:off x="809296" y="4075567"/>
            <a:ext cx="3228156" cy="27243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4">
            <a:extLst>
              <a:ext uri="{FF2B5EF4-FFF2-40B4-BE49-F238E27FC236}">
                <a16:creationId xmlns:a16="http://schemas.microsoft.com/office/drawing/2014/main" id="{1D01F89E-8C20-2BD2-CD2D-B7720C3CEB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08271" y="921043"/>
            <a:ext cx="8770799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Group Me will be the main means of communication.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</a:t>
            </a:r>
            <a:r>
              <a:rPr kumimoji="0" lang="en-US" altLang="en-US" sz="3000" b="1" i="0" u="sng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 NOT POST </a:t>
            </a: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write </a:t>
            </a:r>
            <a:r>
              <a:rPr lang="en-US" altLang="en-US" sz="3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 the group chat.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3000" b="1">
                <a:solidFill>
                  <a:srgbClr val="FF0000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d</a:t>
            </a: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rgbClr val="FF0000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irect message or text me.</a:t>
            </a:r>
            <a:endParaRPr kumimoji="0" lang="en-US" altLang="en-US" sz="3000" b="0" i="0" u="none" strike="noStrike" cap="none" normalizeH="0" baseline="0">
              <a:ln>
                <a:noFill/>
              </a:ln>
              <a:solidFill>
                <a:srgbClr val="FF0000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2BB8F5B-67B2-AA0B-39EF-E33E06546891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565" y="2598425"/>
            <a:ext cx="10482870" cy="13234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3000" b="1" i="0" u="sng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Please scan the Group Me that applies.</a:t>
            </a:r>
            <a:r>
              <a:rPr kumimoji="0" lang="en-US" altLang="en-US" sz="30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0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800" b="1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Rangers are age 3-5, Rockstars are age 6-9, and Champions are 10-14.</a:t>
            </a: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5FCBAA3-F8C1-E82D-8315-E9FEF71F7E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92009" y="3400265"/>
            <a:ext cx="184731" cy="4924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pic>
        <p:nvPicPr>
          <p:cNvPr id="8" name="Picture 7" descr="A qr code on a blue square&#10;&#10;Description automatically generated">
            <a:extLst>
              <a:ext uri="{FF2B5EF4-FFF2-40B4-BE49-F238E27FC236}">
                <a16:creationId xmlns:a16="http://schemas.microsoft.com/office/drawing/2014/main" id="{0D4C9668-1A8B-FCEC-C3C2-AF078EDB0746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7679"/>
          <a:stretch/>
        </p:blipFill>
        <p:spPr>
          <a:xfrm>
            <a:off x="4298733" y="4061568"/>
            <a:ext cx="3489435" cy="27243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741096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BB6-0C1B-04E4-F3BA-9BB7247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39" y="-176740"/>
            <a:ext cx="9144000" cy="1344168"/>
          </a:xfrm>
        </p:spPr>
        <p:txBody>
          <a:bodyPr>
            <a:noAutofit/>
          </a:bodyPr>
          <a:lstStyle/>
          <a:p>
            <a:pPr algn="ctr"/>
            <a:r>
              <a:rPr lang="en-US" sz="6600"/>
              <a:t>Kathy Sumner</a:t>
            </a:r>
            <a:br>
              <a:rPr lang="en-US" sz="6600"/>
            </a:br>
            <a:r>
              <a:rPr lang="en-US" sz="6600"/>
              <a:t>301-704-8495</a:t>
            </a:r>
            <a:br>
              <a:rPr lang="en-US" sz="6600"/>
            </a:br>
            <a:r>
              <a:rPr lang="en-US" sz="4400">
                <a:solidFill>
                  <a:srgbClr val="FF0000"/>
                </a:solidFill>
              </a:rPr>
              <a:t>Cash </a:t>
            </a:r>
            <a:br>
              <a:rPr lang="en-US" sz="4400">
                <a:solidFill>
                  <a:srgbClr val="FF0000"/>
                </a:solidFill>
              </a:rPr>
            </a:br>
            <a:r>
              <a:rPr lang="en-US" sz="4400">
                <a:solidFill>
                  <a:srgbClr val="FF0000"/>
                </a:solidFill>
              </a:rPr>
              <a:t>Preferred</a:t>
            </a:r>
          </a:p>
        </p:txBody>
      </p:sp>
      <p:pic>
        <p:nvPicPr>
          <p:cNvPr id="4" name="Content Placeholder 3" descr="A qr code with purple text&#10;&#10;Description automatically generated">
            <a:extLst>
              <a:ext uri="{FF2B5EF4-FFF2-40B4-BE49-F238E27FC236}">
                <a16:creationId xmlns:a16="http://schemas.microsoft.com/office/drawing/2014/main" id="{D83620EE-9D23-8B67-28B2-798FE178649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40901" y="1061230"/>
            <a:ext cx="2542410" cy="3064822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37B1C72-66B0-CDF7-04A7-2B450FF7CC75}"/>
              </a:ext>
            </a:extLst>
          </p:cNvPr>
          <p:cNvSpPr txBox="1"/>
          <p:nvPr/>
        </p:nvSpPr>
        <p:spPr>
          <a:xfrm>
            <a:off x="908248" y="4126052"/>
            <a:ext cx="10456438" cy="24006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500" b="1">
                <a:solidFill>
                  <a:srgbClr val="FF0000"/>
                </a:solidFill>
              </a:rPr>
              <a:t>Lunch $8 per day. </a:t>
            </a:r>
            <a:r>
              <a:rPr lang="en-US" sz="2500" b="1"/>
              <a:t>If paying for lunch for the entire week </a:t>
            </a:r>
            <a:r>
              <a:rPr lang="en-US" sz="2500" b="1">
                <a:solidFill>
                  <a:srgbClr val="FF0000"/>
                </a:solidFill>
              </a:rPr>
              <a:t>($40), </a:t>
            </a:r>
            <a:r>
              <a:rPr lang="en-US" sz="2500" b="1"/>
              <a:t>can be included in tuition payment. </a:t>
            </a:r>
            <a:r>
              <a:rPr lang="en-US" sz="2500" b="1">
                <a:solidFill>
                  <a:srgbClr val="FF0000"/>
                </a:solidFill>
              </a:rPr>
              <a:t>(Ex. Kathy Sumner wk1 +pizza) </a:t>
            </a:r>
            <a:endParaRPr lang="en-US" sz="2500" b="1"/>
          </a:p>
          <a:p>
            <a:r>
              <a:rPr lang="en-US" sz="2500" b="1">
                <a:solidFill>
                  <a:srgbClr val="FF0000"/>
                </a:solidFill>
              </a:rPr>
              <a:t>(Ex. Kathy Sumner wk1 +ac + pizza) </a:t>
            </a:r>
            <a:endParaRPr lang="en-US" sz="2500" b="1"/>
          </a:p>
          <a:p>
            <a:endParaRPr lang="en-US" sz="2500" b="1"/>
          </a:p>
          <a:p>
            <a:r>
              <a:rPr lang="en-US" sz="2500" b="1"/>
              <a:t>If paying for lunch </a:t>
            </a:r>
            <a:r>
              <a:rPr lang="en-US" sz="2500" b="1">
                <a:solidFill>
                  <a:srgbClr val="FF0000"/>
                </a:solidFill>
              </a:rPr>
              <a:t>DAILY</a:t>
            </a:r>
            <a:r>
              <a:rPr lang="en-US" sz="2500" b="1"/>
              <a:t>, please put $8 </a:t>
            </a:r>
            <a:r>
              <a:rPr lang="en-US" sz="2500" b="1">
                <a:solidFill>
                  <a:srgbClr val="FF0000"/>
                </a:solidFill>
              </a:rPr>
              <a:t>cash</a:t>
            </a:r>
            <a:r>
              <a:rPr lang="en-US" sz="2500" b="1"/>
              <a:t> in a Ziploc with your camper’s first and last name</a:t>
            </a:r>
            <a:r>
              <a:rPr lang="en-US"/>
              <a:t>.</a:t>
            </a:r>
          </a:p>
        </p:txBody>
      </p:sp>
      <p:pic>
        <p:nvPicPr>
          <p:cNvPr id="3" name="Picture 2" descr="A qr code with a dollar sign&#10;&#10;Description automatically generated">
            <a:extLst>
              <a:ext uri="{FF2B5EF4-FFF2-40B4-BE49-F238E27FC236}">
                <a16:creationId xmlns:a16="http://schemas.microsoft.com/office/drawing/2014/main" id="{FF77B114-FB1D-6FFF-8234-40678BEAF21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8480" y="1007676"/>
            <a:ext cx="2542409" cy="30112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3860665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3CEBB6-0C1B-04E4-F3BA-9BB724781A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79716" y="-176740"/>
            <a:ext cx="10580913" cy="1344168"/>
          </a:xfrm>
        </p:spPr>
        <p:txBody>
          <a:bodyPr>
            <a:noAutofit/>
          </a:bodyPr>
          <a:lstStyle/>
          <a:p>
            <a:pPr algn="ctr"/>
            <a:r>
              <a:rPr lang="en-US" sz="6600"/>
              <a:t>Kathy Sumner  301-704-8495</a:t>
            </a:r>
            <a:br>
              <a:rPr lang="en-US" sz="6600"/>
            </a:br>
            <a:endParaRPr lang="en-US" sz="4400">
              <a:solidFill>
                <a:srgbClr val="FF0000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37B1C72-66B0-CDF7-04A7-2B450FF7CC75}"/>
              </a:ext>
            </a:extLst>
          </p:cNvPr>
          <p:cNvSpPr txBox="1"/>
          <p:nvPr/>
        </p:nvSpPr>
        <p:spPr>
          <a:xfrm>
            <a:off x="979716" y="942340"/>
            <a:ext cx="10580913" cy="540147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b="1" dirty="0"/>
              <a:t>Examples of how to write in “the description box” of Cash ap or Zelle.</a:t>
            </a:r>
          </a:p>
          <a:p>
            <a:endParaRPr lang="en-US" sz="2500" b="1" dirty="0">
              <a:solidFill>
                <a:srgbClr val="FF0000"/>
              </a:solidFill>
            </a:endParaRPr>
          </a:p>
          <a:p>
            <a:r>
              <a:rPr lang="en-US" sz="2500" b="1" dirty="0">
                <a:solidFill>
                  <a:srgbClr val="FF0000"/>
                </a:solidFill>
              </a:rPr>
              <a:t>Kathy Sumner wk1 +pizza 			(Would total $280)</a:t>
            </a:r>
            <a:endParaRPr lang="en-US" sz="2500" b="1" dirty="0"/>
          </a:p>
          <a:p>
            <a:r>
              <a:rPr lang="en-US" sz="2500" b="1" dirty="0">
                <a:solidFill>
                  <a:srgbClr val="FF0000"/>
                </a:solidFill>
              </a:rPr>
              <a:t>Kathy Sumner wk1 +ac + pizza 		(Would total $305)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Kathy Sumner wk1, </a:t>
            </a:r>
            <a:r>
              <a:rPr lang="en-US" sz="2500" b="1" dirty="0" err="1">
                <a:solidFill>
                  <a:srgbClr val="FF0000"/>
                </a:solidFill>
              </a:rPr>
              <a:t>bc</a:t>
            </a:r>
            <a:r>
              <a:rPr lang="en-US" sz="2500" b="1" dirty="0">
                <a:solidFill>
                  <a:srgbClr val="FF0000"/>
                </a:solidFill>
              </a:rPr>
              <a:t>, ac 			(Would total $290)</a:t>
            </a:r>
          </a:p>
          <a:p>
            <a:r>
              <a:rPr lang="en-US" sz="2500" b="1" dirty="0">
                <a:solidFill>
                  <a:srgbClr val="FF0000"/>
                </a:solidFill>
              </a:rPr>
              <a:t>Kathy Sumner wk1, </a:t>
            </a:r>
            <a:r>
              <a:rPr lang="en-US" sz="2500" b="1" dirty="0" err="1">
                <a:solidFill>
                  <a:srgbClr val="FF0000"/>
                </a:solidFill>
              </a:rPr>
              <a:t>bc</a:t>
            </a:r>
            <a:r>
              <a:rPr lang="en-US" sz="2500" b="1" dirty="0">
                <a:solidFill>
                  <a:srgbClr val="FF0000"/>
                </a:solidFill>
              </a:rPr>
              <a:t>, ac, pizza		(Would total $330)</a:t>
            </a:r>
            <a:endParaRPr lang="en-US" sz="2500" b="1" dirty="0"/>
          </a:p>
          <a:p>
            <a:pPr algn="ctr"/>
            <a:r>
              <a:rPr lang="en-US" sz="3500" b="1" dirty="0"/>
              <a:t>If paying for lunch </a:t>
            </a:r>
            <a:r>
              <a:rPr lang="en-US" sz="3500" b="1" dirty="0">
                <a:solidFill>
                  <a:srgbClr val="FF0000"/>
                </a:solidFill>
              </a:rPr>
              <a:t>DAILY</a:t>
            </a:r>
            <a:r>
              <a:rPr lang="en-US" sz="3500" b="1" dirty="0"/>
              <a:t>, please </a:t>
            </a:r>
            <a:r>
              <a:rPr lang="en-US" sz="3500" b="1" dirty="0">
                <a:solidFill>
                  <a:srgbClr val="FF0000"/>
                </a:solidFill>
              </a:rPr>
              <a:t>DO NOT INCLUDE IN YOUR WEEKLY PAYMENT. </a:t>
            </a:r>
          </a:p>
          <a:p>
            <a:pPr algn="ctr"/>
            <a:r>
              <a:rPr lang="en-US" sz="3500" b="1" dirty="0"/>
              <a:t>Only include pizza for the week in payment.</a:t>
            </a:r>
            <a:endParaRPr lang="en-US" sz="3500" b="1" dirty="0">
              <a:solidFill>
                <a:srgbClr val="FF0000"/>
              </a:solidFill>
            </a:endParaRPr>
          </a:p>
          <a:p>
            <a:pPr algn="ctr"/>
            <a:r>
              <a:rPr lang="en-US" sz="3500" b="1" dirty="0"/>
              <a:t>$8 </a:t>
            </a:r>
            <a:r>
              <a:rPr lang="en-US" sz="3500" b="1" dirty="0">
                <a:solidFill>
                  <a:srgbClr val="FF0000"/>
                </a:solidFill>
              </a:rPr>
              <a:t>cash</a:t>
            </a:r>
            <a:r>
              <a:rPr lang="en-US" sz="3500" b="1" dirty="0"/>
              <a:t> can be given to Ms. Green at the front.</a:t>
            </a:r>
            <a:endParaRPr lang="en-US" sz="3500" dirty="0"/>
          </a:p>
        </p:txBody>
      </p:sp>
    </p:spTree>
    <p:extLst>
      <p:ext uri="{BB962C8B-B14F-4D97-AF65-F5344CB8AC3E}">
        <p14:creationId xmlns:p14="http://schemas.microsoft.com/office/powerpoint/2010/main" val="9611989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590731-C423-C14E-35E3-BC7F1B9E89C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17904" y="86868"/>
            <a:ext cx="9144000" cy="1344168"/>
          </a:xfrm>
        </p:spPr>
        <p:txBody>
          <a:bodyPr/>
          <a:lstStyle/>
          <a:p>
            <a:pPr algn="ctr"/>
            <a:r>
              <a:rPr lang="en-US"/>
              <a:t>Camp Donations Accepted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333A02-1232-0CB1-C97C-1FB244E11E7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5421" y="859220"/>
            <a:ext cx="9995338" cy="5998780"/>
          </a:xfrm>
        </p:spPr>
        <p:txBody>
          <a:bodyPr>
            <a:normAutofit fontScale="32500" lnSpcReduction="20000"/>
          </a:bodyPr>
          <a:lstStyle/>
          <a:p>
            <a:endParaRPr lang="en-US" sz="3800"/>
          </a:p>
          <a:p>
            <a:r>
              <a:rPr lang="en-US" sz="10800"/>
              <a:t>Case of waters</a:t>
            </a:r>
          </a:p>
          <a:p>
            <a:r>
              <a:rPr lang="en-US" sz="10800"/>
              <a:t>Snacks (No nuts or chocolate please)</a:t>
            </a:r>
          </a:p>
          <a:p>
            <a:r>
              <a:rPr lang="en-US" sz="10800"/>
              <a:t>Magazines</a:t>
            </a:r>
          </a:p>
          <a:p>
            <a:r>
              <a:rPr lang="en-US" sz="10800"/>
              <a:t>Construction Paper</a:t>
            </a:r>
          </a:p>
          <a:p>
            <a:r>
              <a:rPr lang="en-US" sz="10800"/>
              <a:t>Any art Supplies</a:t>
            </a:r>
          </a:p>
          <a:p>
            <a:r>
              <a:rPr lang="en-US" sz="10800"/>
              <a:t>Disinfectant Wipes</a:t>
            </a:r>
          </a:p>
          <a:p>
            <a:r>
              <a:rPr lang="en-US" sz="10800"/>
              <a:t>Small hand Sanitizers</a:t>
            </a:r>
          </a:p>
          <a:p>
            <a:endParaRPr lang="en-US" sz="10800"/>
          </a:p>
          <a:p>
            <a:pPr marL="0" indent="0" algn="ctr">
              <a:buNone/>
            </a:pPr>
            <a:r>
              <a:rPr lang="en-US" sz="10800"/>
              <a:t>You can leave items at the front. </a:t>
            </a:r>
          </a:p>
          <a:p>
            <a:pPr marL="0" indent="0" algn="ctr">
              <a:buNone/>
            </a:pPr>
            <a:r>
              <a:rPr lang="en-US" sz="10800"/>
              <a:t>Thank you!!!</a:t>
            </a:r>
          </a:p>
        </p:txBody>
      </p:sp>
    </p:spTree>
    <p:extLst>
      <p:ext uri="{BB962C8B-B14F-4D97-AF65-F5344CB8AC3E}">
        <p14:creationId xmlns:p14="http://schemas.microsoft.com/office/powerpoint/2010/main" val="65278942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8B2340-0058-8B08-E3BE-9F4E600A05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/>
              <a:t>Thank You!</a:t>
            </a:r>
            <a:br>
              <a:rPr lang="en-US"/>
            </a:br>
            <a:r>
              <a:rPr lang="en-US"/>
              <a:t>The Sumner Family</a:t>
            </a:r>
          </a:p>
        </p:txBody>
      </p:sp>
      <p:pic>
        <p:nvPicPr>
          <p:cNvPr id="4" name="Content Placeholder 3" descr="A screenshot of a website&#10;&#10;Description automatically generated">
            <a:extLst>
              <a:ext uri="{FF2B5EF4-FFF2-40B4-BE49-F238E27FC236}">
                <a16:creationId xmlns:a16="http://schemas.microsoft.com/office/drawing/2014/main" id="{76D99DD4-5858-BB5C-0C4C-49DC4FF230A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823" t="75728" b="-571"/>
          <a:stretch/>
        </p:blipFill>
        <p:spPr>
          <a:xfrm>
            <a:off x="915568" y="3052847"/>
            <a:ext cx="10424324" cy="345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16889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>
            <a:extLst>
              <a:ext uri="{FF2B5EF4-FFF2-40B4-BE49-F238E27FC236}">
                <a16:creationId xmlns:a16="http://schemas.microsoft.com/office/drawing/2014/main" id="{6333E6E3-A97F-95F2-8C15-71AA4F596AE1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>
          <a:xfrm>
            <a:off x="1620800" y="420974"/>
            <a:ext cx="8950399" cy="6494085"/>
          </a:xfrm>
          <a:prstGeom prst="rect">
            <a:avLst/>
          </a:prstGeom>
          <a:solidFill>
            <a:srgbClr val="FF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0" rIns="91440" bIns="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4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        Largo Community Church           </a:t>
            </a:r>
            <a:b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        1701 Enterprise Rd.          </a:t>
            </a:r>
            <a:b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</a:br>
            <a:r>
              <a:rPr lang="en-US" sz="2400" b="1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Tahoma" panose="020B0604030504040204" pitchFamily="34" charset="0"/>
              </a:rPr>
              <a:t>Mitchellville, Md 20721 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u="none" strike="noStrike" cap="none" normalizeH="0" baseline="0" dirty="0">
                <a:ln>
                  <a:noFill/>
                </a:ln>
                <a:highlight>
                  <a:srgbClr val="FFFFFF"/>
                </a:highlight>
                <a:latin typeface="Tahoma" panose="020B0604030504040204" pitchFamily="34" charset="0"/>
                <a:cs typeface="Tahoma" panose="020B0604030504040204" pitchFamily="34" charset="0"/>
              </a:rPr>
              <a:t>(Camp entrance down by the playground)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8C00"/>
              </a:solidFill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Starts: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Monday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June 16, 2025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Ends: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Friday August 22, 2025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</a:b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Closed: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Thurs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day June 19th and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Frid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ay July 4</a:t>
            </a:r>
            <a:r>
              <a:rPr kumimoji="0" lang="en-US" altLang="en-US" sz="2400" b="0" i="0" u="none" strike="noStrike" cap="none" normalizeH="0" baseline="3000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th</a:t>
            </a: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Camp Hours: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 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8:00 am-4:00 pm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cs typeface="Tahoma" panose="020B0604030504040204" pitchFamily="34" charset="0"/>
              </a:rPr>
              <a:t>		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BC (7am-8am) AC (4pm-5:30pm)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inherit"/>
            </a:endParaRP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Rangers:     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3.5-5</a:t>
            </a:r>
            <a:endParaRPr kumimoji="0" lang="en-US" altLang="en-US" sz="2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lang="en-US" altLang="en-US" sz="2400" b="1" dirty="0">
                <a:solidFill>
                  <a:srgbClr val="FF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Rock Stars: 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6+7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lang="en-US" altLang="en-US" sz="2400" b="1" dirty="0" err="1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Superheros</a:t>
            </a:r>
            <a:r>
              <a:rPr lang="en-US" altLang="en-US" sz="2400" b="1" dirty="0">
                <a:solidFill>
                  <a:schemeClr val="accent4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8-10</a:t>
            </a:r>
          </a:p>
          <a:p>
            <a:pPr marL="0" lvl="0" indent="0">
              <a:lnSpc>
                <a:spcPct val="100000"/>
              </a:lnSpc>
              <a:buClrTx/>
              <a:buNone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Champions</a:t>
            </a:r>
            <a:r>
              <a:rPr lang="en-US" altLang="en-US" sz="2400" b="1" dirty="0">
                <a:solidFill>
                  <a:srgbClr val="FF8C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 </a:t>
            </a:r>
            <a:r>
              <a:rPr lang="en-US" altLang="en-US" sz="2400" dirty="0">
                <a:solidFill>
                  <a:srgbClr val="0000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Age 11-14 </a:t>
            </a:r>
            <a:endParaRPr kumimoji="0" lang="en-US" altLang="en-US" sz="1400" b="1" i="0" u="none" strike="noStrike" cap="none" normalizeH="0" baseline="0" dirty="0">
              <a:ln>
                <a:noFill/>
              </a:ln>
              <a:solidFill>
                <a:srgbClr val="FF8C00"/>
              </a:solidFill>
              <a:effectLst/>
              <a:latin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1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Tahoma" panose="020B0604030504040204" pitchFamily="34" charset="0"/>
                <a:cs typeface="Tahoma" panose="020B0604030504040204" pitchFamily="34" charset="0"/>
              </a:rPr>
              <a:t>                                      </a:t>
            </a:r>
            <a:endParaRPr kumimoji="0" lang="en-US" altLang="en-US" sz="1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872966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DCEDC1-928A-4656-4E1E-C85FFF82FA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17904" y="157655"/>
            <a:ext cx="9144000" cy="6579475"/>
          </a:xfrm>
        </p:spPr>
        <p:txBody>
          <a:bodyPr>
            <a:normAutofit/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45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Camp Rates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altLang="en-US" sz="2400" b="1" dirty="0">
              <a:solidFill>
                <a:srgbClr val="FF8C00"/>
              </a:solidFill>
              <a:latin typeface="inherit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inherit"/>
              </a:rPr>
              <a:t>Weekly Rate: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$260.00 Monday - Friday. </a:t>
            </a:r>
            <a:b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Weekly Rate includes 3-4 weekly field trips.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  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8C00"/>
                </a:solidFill>
                <a:effectLst/>
                <a:latin typeface="inherit"/>
              </a:rPr>
              <a:t>Field Trips: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​ Every Tues.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and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Thurs. field trips 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plus </a:t>
            </a:r>
            <a:r>
              <a:rPr lang="en-US" altLang="en-US" sz="2400" dirty="0">
                <a:solidFill>
                  <a:srgbClr val="000000"/>
                </a:solidFill>
                <a:latin typeface="inherit"/>
              </a:rPr>
              <a:t>5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 Fridays)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</a:b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AA520"/>
                </a:solidFill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*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Before Care: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7:00 am-8:00 am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DAA520"/>
                </a:solidFill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*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After Care:</a:t>
            </a:r>
            <a:r>
              <a:rPr kumimoji="0" lang="en-US" altLang="en-US" sz="2400" b="1" i="0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    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4:00 pm-5:30 pm (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rgbClr val="FF0000"/>
                </a:solidFill>
                <a:effectLst/>
                <a:latin typeface="inherit"/>
              </a:rPr>
              <a:t>$1.00 per minute late</a:t>
            </a:r>
            <a: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inherit"/>
              </a:rPr>
              <a:t>)</a:t>
            </a:r>
            <a:br>
              <a:rPr kumimoji="0" lang="en-US" altLang="en-US" sz="2400" b="0" i="0" u="none" strike="noStrike" cap="none" normalizeH="0" baseline="0" dirty="0">
                <a:ln>
                  <a:noFill/>
                </a:ln>
                <a:solidFill>
                  <a:srgbClr val="9B9B9B"/>
                </a:solidFill>
                <a:effectLst/>
                <a:latin typeface="inherit"/>
              </a:rPr>
            </a:br>
            <a:r>
              <a:rPr kumimoji="0" lang="en-US" altLang="en-US" sz="2400" b="0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​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*Each service provided for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a $25.00 </a:t>
            </a:r>
            <a:r>
              <a:rPr kumimoji="0" lang="en-US" altLang="en-US" sz="2400" b="1" i="0" u="sng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weekly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</a:rPr>
              <a:t> </a:t>
            </a:r>
            <a:r>
              <a:rPr kumimoji="0" lang="en-US" altLang="en-US" sz="2400" b="1" i="0" u="none" strike="noStrike" cap="none" normalizeH="0" baseline="0" dirty="0">
                <a:ln>
                  <a:noFill/>
                </a:ln>
                <a:effectLst/>
                <a:latin typeface="inherit"/>
              </a:rPr>
              <a:t>additional fee.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r>
              <a:rPr lang="en-US" altLang="en-US" sz="2400" b="1" dirty="0">
                <a:solidFill>
                  <a:schemeClr val="accent4"/>
                </a:solidFill>
                <a:latin typeface="inherit"/>
              </a:rPr>
              <a:t>2 or more Siblings: </a:t>
            </a:r>
            <a:r>
              <a:rPr lang="en-US" altLang="en-US" sz="2400" b="1" dirty="0">
                <a:solidFill>
                  <a:srgbClr val="000000"/>
                </a:solidFill>
                <a:latin typeface="inherit"/>
              </a:rPr>
              <a:t>​*</a:t>
            </a:r>
            <a:r>
              <a:rPr lang="en-US" altLang="en-US" sz="2400" dirty="0">
                <a:solidFill>
                  <a:srgbClr val="000000"/>
                </a:solidFill>
                <a:latin typeface="inherit"/>
              </a:rPr>
              <a:t>Before care and after care fee waived.</a:t>
            </a:r>
          </a:p>
          <a:p>
            <a:pPr marL="0" lvl="0" indent="0" eaLnBrk="0" fontAlgn="base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None/>
            </a:pPr>
            <a:endParaRPr kumimoji="0" lang="en-US" alt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1" i="0" u="none" strike="noStrike" cap="none" normalizeH="0" baseline="0" dirty="0">
                <a:ln>
                  <a:noFill/>
                </a:ln>
                <a:solidFill>
                  <a:schemeClr val="accent4"/>
                </a:solidFill>
                <a:effectLst/>
                <a:latin typeface="inherit"/>
                <a:cs typeface="Tahoma" panose="020B0604030504040204" pitchFamily="34" charset="0"/>
              </a:rPr>
              <a:t>Daily Drop-Ins Welcome- </a:t>
            </a:r>
            <a:r>
              <a:rPr kumimoji="0" lang="en-US" altLang="en-US" sz="2400" i="0" u="none" strike="noStrike" cap="none" normalizeH="0" baseline="0" dirty="0">
                <a:ln>
                  <a:noFill/>
                </a:ln>
                <a:effectLst/>
                <a:latin typeface="inherit"/>
                <a:cs typeface="Tahoma" panose="020B0604030504040204" pitchFamily="34" charset="0"/>
              </a:rPr>
              <a:t>$60.00 per day 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8692420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48E0AE-E5A1-FC67-7800-6CE811876F1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75559" y="1086980"/>
            <a:ext cx="9144000" cy="1344168"/>
          </a:xfrm>
        </p:spPr>
        <p:txBody>
          <a:bodyPr/>
          <a:lstStyle/>
          <a:p>
            <a:pPr algn="ctr"/>
            <a:r>
              <a:rPr lang="en-US"/>
              <a:t>Tuesday Splash Park </a:t>
            </a:r>
            <a:r>
              <a:rPr lang="en-US">
                <a:solidFill>
                  <a:srgbClr val="FF0000"/>
                </a:solidFill>
              </a:rPr>
              <a:t>(1:00</a:t>
            </a:r>
            <a:r>
              <a:rPr lang="en-US" sz="3000">
                <a:solidFill>
                  <a:srgbClr val="FF0000"/>
                </a:solidFill>
              </a:rPr>
              <a:t>pm</a:t>
            </a:r>
            <a:r>
              <a:rPr lang="en-US">
                <a:solidFill>
                  <a:srgbClr val="FF0000"/>
                </a:solidFill>
              </a:rPr>
              <a:t>-3:00</a:t>
            </a:r>
            <a:r>
              <a:rPr lang="en-US" sz="3000">
                <a:solidFill>
                  <a:srgbClr val="FF0000"/>
                </a:solidFill>
              </a:rPr>
              <a:t>pm</a:t>
            </a:r>
            <a:r>
              <a:rPr lang="en-US">
                <a:solidFill>
                  <a:srgbClr val="FF0000"/>
                </a:solidFill>
              </a:rPr>
              <a:t>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9AFD3E-4DAB-6B0C-5BEE-4E6F541D20A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8786" y="2017985"/>
            <a:ext cx="10573407" cy="4466897"/>
          </a:xfrm>
        </p:spPr>
        <p:txBody>
          <a:bodyPr>
            <a:normAutofit fontScale="85000" lnSpcReduction="10000"/>
          </a:bodyPr>
          <a:lstStyle/>
          <a:p>
            <a:r>
              <a:rPr lang="en-US" sz="4100" dirty="0"/>
              <a:t>Wear regular bookbag. No drawstring bookbags.</a:t>
            </a:r>
          </a:p>
          <a:p>
            <a:r>
              <a:rPr lang="en-US" sz="4100" dirty="0"/>
              <a:t>Pack plastic bag for wet clothes with camper’s name written on it.</a:t>
            </a:r>
          </a:p>
          <a:p>
            <a:r>
              <a:rPr lang="en-US" sz="4100" dirty="0"/>
              <a:t>Pack towel and swimsuit.</a:t>
            </a:r>
          </a:p>
          <a:p>
            <a:r>
              <a:rPr lang="en-US" sz="4100" dirty="0"/>
              <a:t>If 2 piece, can wear. If 1 piece, please bring.</a:t>
            </a:r>
          </a:p>
          <a:p>
            <a:r>
              <a:rPr lang="en-US" sz="4100" dirty="0"/>
              <a:t>Please bring cold plastic bottled water.</a:t>
            </a:r>
          </a:p>
          <a:p>
            <a:r>
              <a:rPr lang="en-US" sz="4100" dirty="0"/>
              <a:t>Crocs are fine to wear. No open toe shoes please.</a:t>
            </a:r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653173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3B0EB0A-022A-DFC9-7CEA-6EF44C18FC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9740" y="120606"/>
            <a:ext cx="9144000" cy="1344168"/>
          </a:xfrm>
        </p:spPr>
        <p:txBody>
          <a:bodyPr/>
          <a:lstStyle/>
          <a:p>
            <a:pPr algn="ctr"/>
            <a:r>
              <a:rPr lang="en-US"/>
              <a:t>Rangers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CEEEC4-8B9A-B1E0-9F02-A974E37D11F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3035" y="1033849"/>
            <a:ext cx="10505930" cy="3127248"/>
          </a:xfrm>
        </p:spPr>
        <p:txBody>
          <a:bodyPr>
            <a:noAutofit/>
          </a:bodyPr>
          <a:lstStyle/>
          <a:p>
            <a:r>
              <a:rPr lang="en-US" sz="3800" dirty="0"/>
              <a:t>Please put sunscreen on daily before you leave home.</a:t>
            </a:r>
          </a:p>
          <a:p>
            <a:r>
              <a:rPr lang="en-US" sz="3800" dirty="0"/>
              <a:t>Please label bookbag, lunch bag, and </a:t>
            </a:r>
            <a:r>
              <a:rPr lang="en-US" sz="3800" b="1" dirty="0"/>
              <a:t>ALL</a:t>
            </a:r>
            <a:r>
              <a:rPr lang="en-US" sz="3800" dirty="0"/>
              <a:t> items with camper’s first and last name.</a:t>
            </a:r>
          </a:p>
          <a:p>
            <a:r>
              <a:rPr lang="en-US" sz="3800" dirty="0"/>
              <a:t>Please keep a change of clothes in a Ziploc bag with camper’s first and last name on it.</a:t>
            </a:r>
          </a:p>
          <a:p>
            <a:r>
              <a:rPr lang="en-US" sz="3800" dirty="0"/>
              <a:t>No open toe shoes. Crocs are fine.</a:t>
            </a:r>
          </a:p>
          <a:p>
            <a:r>
              <a:rPr lang="en-US" sz="3800" dirty="0"/>
              <a:t>No nap time in schedule.</a:t>
            </a:r>
          </a:p>
        </p:txBody>
      </p:sp>
    </p:spTree>
    <p:extLst>
      <p:ext uri="{BB962C8B-B14F-4D97-AF65-F5344CB8AC3E}">
        <p14:creationId xmlns:p14="http://schemas.microsoft.com/office/powerpoint/2010/main" val="353609623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7349B9-820A-6D42-0FF3-ADEAC04F2F9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54588" y="2435570"/>
            <a:ext cx="9864803" cy="4422429"/>
          </a:xfrm>
        </p:spPr>
        <p:txBody>
          <a:bodyPr>
            <a:normAutofit fontScale="90000"/>
          </a:bodyPr>
          <a:lstStyle/>
          <a:p>
            <a:pPr algn="l"/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Your camper may wear their bathing suit under their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clothes if it is a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2 piece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.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sz="3900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If it is a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one piece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and your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child may need assistance with using the bathroom, </a:t>
            </a:r>
            <a:b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</a:b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please </a:t>
            </a:r>
            <a:r>
              <a:rPr lang="en-US" b="0" i="0" dirty="0">
                <a:solidFill>
                  <a:srgbClr val="FF0000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send it </a:t>
            </a:r>
            <a:r>
              <a:rPr lang="en-US" b="0" i="0" dirty="0">
                <a:solidFill>
                  <a:srgbClr val="222222"/>
                </a:solidFill>
                <a:effectLst/>
                <a:highlight>
                  <a:srgbClr val="FFFFFF"/>
                </a:highlight>
                <a:latin typeface="Arial" panose="020B0604020202020204" pitchFamily="34" charset="0"/>
              </a:rPr>
              <a:t>with them. </a:t>
            </a:r>
            <a:endParaRPr lang="en-US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998C5FF-B776-A153-1D69-CBBDF3F6ECB4}"/>
              </a:ext>
            </a:extLst>
          </p:cNvPr>
          <p:cNvSpPr txBox="1"/>
          <p:nvPr/>
        </p:nvSpPr>
        <p:spPr>
          <a:xfrm>
            <a:off x="3940628" y="-32657"/>
            <a:ext cx="729342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>
                <a:latin typeface="+mj-lt"/>
              </a:rPr>
              <a:t>Bathing Suit</a:t>
            </a:r>
          </a:p>
        </p:txBody>
      </p:sp>
      <p:sp>
        <p:nvSpPr>
          <p:cNvPr id="3" name="AutoShape 2" descr="The Children's Place Girls Tie Dye Heart Tankini Swimsuit | Size XL (14)">
            <a:extLst>
              <a:ext uri="{FF2B5EF4-FFF2-40B4-BE49-F238E27FC236}">
                <a16:creationId xmlns:a16="http://schemas.microsoft.com/office/drawing/2014/main" id="{E212B0E2-045D-7372-4FFA-4287A9118949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3076" name="Picture 4" descr="Girls Tie Dye Heart Tankini Swimsuit">
            <a:extLst>
              <a:ext uri="{FF2B5EF4-FFF2-40B4-BE49-F238E27FC236}">
                <a16:creationId xmlns:a16="http://schemas.microsoft.com/office/drawing/2014/main" id="{6942467F-3220-32AA-9B58-7E73BC6E1A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18171" y="723815"/>
            <a:ext cx="2067265" cy="25676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Ariel Swimsuit with Ruffle Sleeve, One Piece, Sizes 4/5 - 10/12">
            <a:extLst>
              <a:ext uri="{FF2B5EF4-FFF2-40B4-BE49-F238E27FC236}">
                <a16:creationId xmlns:a16="http://schemas.microsoft.com/office/drawing/2014/main" id="{40315DE5-2261-F0F9-65EC-7BD989BCD29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70" r="19298"/>
          <a:stretch/>
        </p:blipFill>
        <p:spPr bwMode="auto">
          <a:xfrm>
            <a:off x="9448800" y="4147456"/>
            <a:ext cx="1581752" cy="25254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04398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BECAAE8-D0DE-655F-035D-F8A2B33F6C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444332" y="86868"/>
            <a:ext cx="9144000" cy="1344168"/>
          </a:xfrm>
        </p:spPr>
        <p:txBody>
          <a:bodyPr/>
          <a:lstStyle/>
          <a:p>
            <a:pPr algn="ctr"/>
            <a:r>
              <a:rPr lang="en-US"/>
              <a:t>Rangers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D6E4B3-2D66-AADF-EFC7-0F912B3C200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34125" y="1143000"/>
            <a:ext cx="9144000" cy="3127248"/>
          </a:xfrm>
        </p:spPr>
        <p:txBody>
          <a:bodyPr>
            <a:normAutofit fontScale="25000" lnSpcReduction="20000"/>
          </a:bodyPr>
          <a:lstStyle/>
          <a:p>
            <a:pPr marL="0" indent="0">
              <a:buNone/>
            </a:pPr>
            <a:r>
              <a:rPr lang="en-US" sz="20000" b="1"/>
              <a:t>Daily</a:t>
            </a:r>
          </a:p>
          <a:p>
            <a:r>
              <a:rPr lang="en-US" sz="16000"/>
              <a:t>writing name </a:t>
            </a:r>
          </a:p>
          <a:p>
            <a:r>
              <a:rPr lang="en-US" sz="16000"/>
              <a:t>letter sounds</a:t>
            </a:r>
          </a:p>
          <a:p>
            <a:r>
              <a:rPr lang="en-US" sz="16000"/>
              <a:t>letter and number recognition</a:t>
            </a:r>
          </a:p>
          <a:p>
            <a:r>
              <a:rPr lang="en-US" sz="16000"/>
              <a:t>seasons, months, days of the weeks</a:t>
            </a:r>
          </a:p>
          <a:p>
            <a:r>
              <a:rPr lang="en-US" sz="16000"/>
              <a:t>shapes, read </a:t>
            </a:r>
            <a:r>
              <a:rPr lang="en-US" sz="16000" err="1"/>
              <a:t>alouds</a:t>
            </a:r>
            <a:endParaRPr lang="en-US" sz="16000"/>
          </a:p>
          <a:p>
            <a:r>
              <a:rPr lang="en-US" sz="16000"/>
              <a:t>weekly themes</a:t>
            </a:r>
          </a:p>
          <a:p>
            <a:r>
              <a:rPr lang="en-US" sz="16000"/>
              <a:t>Social skills and interacting</a:t>
            </a:r>
          </a:p>
        </p:txBody>
      </p:sp>
    </p:spTree>
    <p:extLst>
      <p:ext uri="{BB962C8B-B14F-4D97-AF65-F5344CB8AC3E}">
        <p14:creationId xmlns:p14="http://schemas.microsoft.com/office/powerpoint/2010/main" val="13549906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DB6160-FB2E-BFB8-C59D-784E3AE13C9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28718" y="204111"/>
            <a:ext cx="9144000" cy="1344168"/>
          </a:xfrm>
        </p:spPr>
        <p:txBody>
          <a:bodyPr/>
          <a:lstStyle/>
          <a:p>
            <a:pPr algn="ctr"/>
            <a:r>
              <a:rPr lang="en-US"/>
              <a:t>Rockstars Academics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8826F5-87EC-D143-9C46-AA7BF7615D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4401" y="1279634"/>
            <a:ext cx="10520854" cy="5499537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en-US" sz="9600" b="1"/>
              <a:t>Weekly</a:t>
            </a:r>
          </a:p>
          <a:p>
            <a:r>
              <a:rPr lang="en-US" sz="9600"/>
              <a:t>Read </a:t>
            </a:r>
            <a:r>
              <a:rPr lang="en-US" sz="9600" err="1"/>
              <a:t>alouds</a:t>
            </a:r>
            <a:r>
              <a:rPr lang="en-US" sz="9600"/>
              <a:t> with critical thinking</a:t>
            </a:r>
          </a:p>
          <a:p>
            <a:r>
              <a:rPr lang="en-US" sz="9600"/>
              <a:t>Reading fluency</a:t>
            </a:r>
          </a:p>
          <a:p>
            <a:r>
              <a:rPr lang="en-US" sz="9600"/>
              <a:t>Reading comprehension and vocabulary</a:t>
            </a:r>
          </a:p>
          <a:p>
            <a:r>
              <a:rPr lang="en-US" sz="9600"/>
              <a:t>Weekly themes</a:t>
            </a:r>
          </a:p>
          <a:p>
            <a:r>
              <a:rPr lang="en-US" sz="9600"/>
              <a:t>Social skills and interacting</a:t>
            </a:r>
          </a:p>
          <a:p>
            <a:r>
              <a:rPr lang="en-US" sz="9600"/>
              <a:t>Real life skits</a:t>
            </a:r>
          </a:p>
          <a:p>
            <a:r>
              <a:rPr lang="en-US" sz="9600"/>
              <a:t>Time, Money, Patterns, 3 Dimensional Shapes</a:t>
            </a:r>
          </a:p>
        </p:txBody>
      </p:sp>
    </p:spTree>
    <p:extLst>
      <p:ext uri="{BB962C8B-B14F-4D97-AF65-F5344CB8AC3E}">
        <p14:creationId xmlns:p14="http://schemas.microsoft.com/office/powerpoint/2010/main" val="1414808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BA17B-EA14-EAE8-891A-4930A7AD27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>
                <a:hlinkClick r:id="rId2"/>
              </a:rPr>
              <a:t>http://www.itssumnertime.com/life-at-camp.html</a:t>
            </a:r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62CFA91-D0DE-6DFE-52E6-345E5877D0A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5656" y="3218568"/>
            <a:ext cx="9144000" cy="231532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/>
              <a:t>    View “Life at Camp” page on website.</a:t>
            </a:r>
          </a:p>
        </p:txBody>
      </p:sp>
      <p:pic>
        <p:nvPicPr>
          <p:cNvPr id="5" name="Picture 4" descr="A white and blue advertisement&#10;&#10;Description automatically generated with medium confidence">
            <a:extLst>
              <a:ext uri="{FF2B5EF4-FFF2-40B4-BE49-F238E27FC236}">
                <a16:creationId xmlns:a16="http://schemas.microsoft.com/office/drawing/2014/main" id="{A4F47823-ACB5-EA26-82F9-0D338EA9EBB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84632" y="4036155"/>
            <a:ext cx="5449921" cy="24487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9275993"/>
      </p:ext>
    </p:extLst>
  </p:cSld>
  <p:clrMapOvr>
    <a:masterClrMapping/>
  </p:clrMapOvr>
</p:sld>
</file>

<file path=ppt/theme/theme1.xml><?xml version="1.0" encoding="utf-8"?>
<a:theme xmlns:a="http://schemas.openxmlformats.org/drawingml/2006/main" name="PrismaticVTI">
  <a:themeElements>
    <a:clrScheme name="Prismatic">
      <a:dk1>
        <a:sysClr val="windowText" lastClr="000000"/>
      </a:dk1>
      <a:lt1>
        <a:sysClr val="window" lastClr="FFFFFF"/>
      </a:lt1>
      <a:dk2>
        <a:srgbClr val="131523"/>
      </a:dk2>
      <a:lt2>
        <a:srgbClr val="E7E6E6"/>
      </a:lt2>
      <a:accent1>
        <a:srgbClr val="42B3BD"/>
      </a:accent1>
      <a:accent2>
        <a:srgbClr val="51B851"/>
      </a:accent2>
      <a:accent3>
        <a:srgbClr val="B5A603"/>
      </a:accent3>
      <a:accent4>
        <a:srgbClr val="F58505"/>
      </a:accent4>
      <a:accent5>
        <a:srgbClr val="FA2481"/>
      </a:accent5>
      <a:accent6>
        <a:srgbClr val="9CA2AB"/>
      </a:accent6>
      <a:hlink>
        <a:srgbClr val="FA2481"/>
      </a:hlink>
      <a:folHlink>
        <a:srgbClr val="57618E"/>
      </a:folHlink>
    </a:clrScheme>
    <a:fontScheme name="Custom 166">
      <a:majorFont>
        <a:latin typeface="Aharoni"/>
        <a:ea typeface=""/>
        <a:cs typeface=""/>
      </a:majorFont>
      <a:minorFont>
        <a:latin typeface="Avenir Next LT Pr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ismaticVTI" id="{DA44D624-A564-4DE8-8446-0CD5C485C979}" vid="{8B2B1550-B69C-4156-BAEC-B2E559F94BD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Prismatic</Template>
  <TotalTime>11</TotalTime>
  <Words>1030</Words>
  <Application>Microsoft Office PowerPoint</Application>
  <PresentationFormat>Widescreen</PresentationFormat>
  <Paragraphs>128</Paragraphs>
  <Slides>17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4" baseType="lpstr">
      <vt:lpstr>Aharoni</vt:lpstr>
      <vt:lpstr>Arial</vt:lpstr>
      <vt:lpstr>Avenir Next LT Pro</vt:lpstr>
      <vt:lpstr>Calibri</vt:lpstr>
      <vt:lpstr>inherit</vt:lpstr>
      <vt:lpstr>Tahoma</vt:lpstr>
      <vt:lpstr>PrismaticVTI</vt:lpstr>
      <vt:lpstr>PowerPoint Presentation</vt:lpstr>
      <vt:lpstr>PowerPoint Presentation</vt:lpstr>
      <vt:lpstr>PowerPoint Presentation</vt:lpstr>
      <vt:lpstr>Tuesday Splash Park (1:00pm-3:00pm)</vt:lpstr>
      <vt:lpstr>Rangers</vt:lpstr>
      <vt:lpstr>Your camper may wear their bathing suit under their  clothes if it is a 2 piece.   If it is a one piece and your  child may need assistance with using the bathroom,  please send it with them. </vt:lpstr>
      <vt:lpstr>Rangers Academics</vt:lpstr>
      <vt:lpstr>Rockstars Academics</vt:lpstr>
      <vt:lpstr>http://www.itssumnertime.com/life-at-camp.html</vt:lpstr>
      <vt:lpstr>   FIELD TRIP DAYS  **9:00am Bus Departure**</vt:lpstr>
      <vt:lpstr>http://www.itssumnertime.com/contact-us.html </vt:lpstr>
      <vt:lpstr>Please Complete Your Field Trip Waiver</vt:lpstr>
      <vt:lpstr> Largo Church Group Me</vt:lpstr>
      <vt:lpstr>Kathy Sumner 301-704-8495 Cash  Preferred</vt:lpstr>
      <vt:lpstr>Kathy Sumner  301-704-8495 </vt:lpstr>
      <vt:lpstr>Camp Donations Accepted</vt:lpstr>
      <vt:lpstr>Thank You! The Sumner Family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Kathy Sumner</dc:creator>
  <cp:lastModifiedBy>Kathy Sumner</cp:lastModifiedBy>
  <cp:revision>1</cp:revision>
  <cp:lastPrinted>2024-06-22T22:20:49Z</cp:lastPrinted>
  <dcterms:created xsi:type="dcterms:W3CDTF">2024-06-08T17:53:09Z</dcterms:created>
  <dcterms:modified xsi:type="dcterms:W3CDTF">2025-02-02T19:42:24Z</dcterms:modified>
</cp:coreProperties>
</file>