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58" r:id="rId5"/>
    <p:sldId id="261" r:id="rId6"/>
    <p:sldId id="265"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38"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11/21/2018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11/21/2018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11/21/2018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11/21/2018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expand</a:t>
            </a:r>
            <a:endParaRPr lang="en-US" b="1" dirty="0"/>
          </a:p>
        </p:txBody>
      </p:sp>
      <p:sp>
        <p:nvSpPr>
          <p:cNvPr id="3" name="Subtitle 2"/>
          <p:cNvSpPr>
            <a:spLocks noGrp="1"/>
          </p:cNvSpPr>
          <p:nvPr>
            <p:ph type="subTitle" idx="1"/>
          </p:nvPr>
        </p:nvSpPr>
        <p:spPr/>
        <p:txBody>
          <a:bodyPr/>
          <a:lstStyle/>
          <a:p>
            <a:r>
              <a:rPr lang="en-US" dirty="0" smtClean="0"/>
              <a:t>A key component in realizing your dreams</a:t>
            </a:r>
            <a:endParaRPr lang="en-US" dirty="0"/>
          </a:p>
        </p:txBody>
      </p:sp>
    </p:spTree>
    <p:extLst>
      <p:ext uri="{BB962C8B-B14F-4D97-AF65-F5344CB8AC3E}">
        <p14:creationId xmlns:p14="http://schemas.microsoft.com/office/powerpoint/2010/main" val="3513744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Expand?</a:t>
            </a:r>
            <a:endParaRPr lang="en-US" b="1" dirty="0"/>
          </a:p>
        </p:txBody>
      </p:sp>
      <p:sp>
        <p:nvSpPr>
          <p:cNvPr id="3" name="Content Placeholder 2"/>
          <p:cNvSpPr>
            <a:spLocks noGrp="1"/>
          </p:cNvSpPr>
          <p:nvPr>
            <p:ph idx="1"/>
          </p:nvPr>
        </p:nvSpPr>
        <p:spPr/>
        <p:txBody>
          <a:bodyPr>
            <a:normAutofit/>
          </a:bodyPr>
          <a:lstStyle/>
          <a:p>
            <a:r>
              <a:rPr lang="en-US" sz="3200" b="1" dirty="0" smtClean="0"/>
              <a:t>To expand means to </a:t>
            </a:r>
            <a:r>
              <a:rPr lang="en-US" sz="3200" b="1" dirty="0"/>
              <a:t>become or make larger or more extensive.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5345" y="3791128"/>
            <a:ext cx="3750027" cy="2248141"/>
          </a:xfrm>
          <a:prstGeom prst="rect">
            <a:avLst/>
          </a:prstGeom>
        </p:spPr>
      </p:pic>
    </p:spTree>
    <p:extLst>
      <p:ext uri="{BB962C8B-B14F-4D97-AF65-F5344CB8AC3E}">
        <p14:creationId xmlns:p14="http://schemas.microsoft.com/office/powerpoint/2010/main" val="37573378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Endless Boundaries</a:t>
            </a:r>
            <a:endParaRPr lang="en-US" b="1" dirty="0"/>
          </a:p>
        </p:txBody>
      </p:sp>
      <p:sp>
        <p:nvSpPr>
          <p:cNvPr id="3" name="Content Placeholder 2"/>
          <p:cNvSpPr>
            <a:spLocks noGrp="1"/>
          </p:cNvSpPr>
          <p:nvPr>
            <p:ph idx="1"/>
          </p:nvPr>
        </p:nvSpPr>
        <p:spPr>
          <a:xfrm>
            <a:off x="685800" y="2194560"/>
            <a:ext cx="6256176" cy="4024125"/>
          </a:xfrm>
        </p:spPr>
        <p:txBody>
          <a:bodyPr/>
          <a:lstStyle/>
          <a:p>
            <a:r>
              <a:rPr lang="en-US" b="1" dirty="0" smtClean="0"/>
              <a:t>Just think if you had the opportunity to:</a:t>
            </a:r>
          </a:p>
          <a:p>
            <a:pPr>
              <a:buFont typeface="Wingdings" panose="05000000000000000000" pitchFamily="2" charset="2"/>
              <a:buChar char="v"/>
            </a:pPr>
            <a:r>
              <a:rPr lang="en-US" b="1" dirty="0" smtClean="0"/>
              <a:t> Make your dreams bigger</a:t>
            </a:r>
          </a:p>
          <a:p>
            <a:pPr>
              <a:buFont typeface="Wingdings" panose="05000000000000000000" pitchFamily="2" charset="2"/>
              <a:buChar char="v"/>
            </a:pPr>
            <a:r>
              <a:rPr lang="en-US" b="1" dirty="0"/>
              <a:t> </a:t>
            </a:r>
            <a:r>
              <a:rPr lang="en-US" b="1" dirty="0" smtClean="0"/>
              <a:t>Increase your knowledge</a:t>
            </a:r>
          </a:p>
          <a:p>
            <a:pPr>
              <a:buFont typeface="Wingdings" panose="05000000000000000000" pitchFamily="2" charset="2"/>
              <a:buChar char="v"/>
            </a:pPr>
            <a:r>
              <a:rPr lang="en-US" b="1" dirty="0"/>
              <a:t> </a:t>
            </a:r>
            <a:r>
              <a:rPr lang="en-US" b="1" dirty="0" smtClean="0"/>
              <a:t>Increase your opportunities</a:t>
            </a:r>
          </a:p>
          <a:p>
            <a:pPr>
              <a:buFont typeface="Wingdings" panose="05000000000000000000" pitchFamily="2" charset="2"/>
              <a:buChar char="v"/>
            </a:pPr>
            <a:r>
              <a:rPr lang="en-US" b="1" dirty="0"/>
              <a:t> </a:t>
            </a:r>
            <a:r>
              <a:rPr lang="en-US" b="1" dirty="0" smtClean="0"/>
              <a:t>Increase your kindness</a:t>
            </a:r>
          </a:p>
          <a:p>
            <a:pPr>
              <a:buFont typeface="Wingdings" panose="05000000000000000000" pitchFamily="2" charset="2"/>
              <a:buChar char="v"/>
            </a:pPr>
            <a:r>
              <a:rPr lang="en-US" b="1" dirty="0"/>
              <a:t> </a:t>
            </a:r>
            <a:r>
              <a:rPr lang="en-US" b="1" dirty="0" smtClean="0"/>
              <a:t>See more than you have seen before</a:t>
            </a:r>
          </a:p>
          <a:p>
            <a:pPr>
              <a:buFont typeface="Wingdings" panose="05000000000000000000" pitchFamily="2" charset="2"/>
              <a:buChar char="v"/>
            </a:pP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39337" y="2299828"/>
            <a:ext cx="5212604" cy="3474720"/>
          </a:xfrm>
          <a:prstGeom prst="rect">
            <a:avLst/>
          </a:prstGeom>
        </p:spPr>
      </p:pic>
    </p:spTree>
    <p:extLst>
      <p:ext uri="{BB962C8B-B14F-4D97-AF65-F5344CB8AC3E}">
        <p14:creationId xmlns:p14="http://schemas.microsoft.com/office/powerpoint/2010/main" val="3360406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Just A.S.K.</a:t>
            </a:r>
            <a:endParaRPr lang="en-US" b="1" dirty="0"/>
          </a:p>
        </p:txBody>
      </p:sp>
      <p:sp>
        <p:nvSpPr>
          <p:cNvPr id="3" name="Content Placeholder 2"/>
          <p:cNvSpPr>
            <a:spLocks noGrp="1"/>
          </p:cNvSpPr>
          <p:nvPr>
            <p:ph idx="1"/>
          </p:nvPr>
        </p:nvSpPr>
        <p:spPr/>
        <p:txBody>
          <a:bodyPr/>
          <a:lstStyle/>
          <a:p>
            <a:r>
              <a:rPr lang="en-US" b="1" dirty="0" smtClean="0"/>
              <a:t>When we talk about the Just A.S.K. process this is what we are talking about; expanding.  The A.S.K. process meaning </a:t>
            </a:r>
            <a:r>
              <a:rPr lang="en-US" b="1" dirty="0" smtClean="0">
                <a:solidFill>
                  <a:srgbClr val="FF0000"/>
                </a:solidFill>
              </a:rPr>
              <a:t>A</a:t>
            </a:r>
            <a:r>
              <a:rPr lang="en-US" b="1" dirty="0" smtClean="0"/>
              <a:t>sk the question; </a:t>
            </a:r>
            <a:r>
              <a:rPr lang="en-US" b="1" dirty="0" smtClean="0">
                <a:solidFill>
                  <a:srgbClr val="FF0000"/>
                </a:solidFill>
              </a:rPr>
              <a:t>S</a:t>
            </a:r>
            <a:r>
              <a:rPr lang="en-US" b="1" dirty="0" smtClean="0"/>
              <a:t>eek the answers within yourself and then utilize your resources, </a:t>
            </a:r>
            <a:r>
              <a:rPr lang="en-US" b="1" dirty="0" smtClean="0">
                <a:solidFill>
                  <a:srgbClr val="FF0000"/>
                </a:solidFill>
              </a:rPr>
              <a:t>K</a:t>
            </a:r>
            <a:r>
              <a:rPr lang="en-US" b="1" dirty="0" smtClean="0"/>
              <a:t>now and believe in yourself; drives one to think beyond their boundaries that allows for one to grow and improve</a:t>
            </a:r>
            <a:endParaRPr lang="en-US" b="1"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5482" y="3841245"/>
            <a:ext cx="4235266" cy="2377440"/>
          </a:xfrm>
          <a:prstGeom prst="rect">
            <a:avLst/>
          </a:prstGeom>
        </p:spPr>
      </p:pic>
    </p:spTree>
    <p:extLst>
      <p:ext uri="{BB962C8B-B14F-4D97-AF65-F5344CB8AC3E}">
        <p14:creationId xmlns:p14="http://schemas.microsoft.com/office/powerpoint/2010/main" val="41281122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Your Dreams</a:t>
            </a:r>
            <a:endParaRPr lang="en-US" b="1" dirty="0"/>
          </a:p>
        </p:txBody>
      </p:sp>
      <p:sp>
        <p:nvSpPr>
          <p:cNvPr id="3" name="Content Placeholder 2"/>
          <p:cNvSpPr>
            <a:spLocks noGrp="1"/>
          </p:cNvSpPr>
          <p:nvPr>
            <p:ph idx="1"/>
          </p:nvPr>
        </p:nvSpPr>
        <p:spPr/>
        <p:txBody>
          <a:bodyPr/>
          <a:lstStyle/>
          <a:p>
            <a:r>
              <a:rPr lang="en-US" b="1" dirty="0" smtClean="0"/>
              <a:t>Your dreams require you to expand.  It is a prerequisite for dreaming.  Your dreams and goal are something that requires you to go to the outer limits of where you currently are.  If one does not expand then their dreams will not be fulfilled.  </a:t>
            </a:r>
          </a:p>
          <a:p>
            <a:r>
              <a:rPr lang="en-US" b="1" dirty="0" smtClean="0"/>
              <a:t> </a:t>
            </a:r>
            <a:endParaRPr lang="en-US" b="1"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0958" y="4206622"/>
            <a:ext cx="3376243" cy="1899136"/>
          </a:xfrm>
          <a:prstGeom prst="rect">
            <a:avLst/>
          </a:prstGeom>
        </p:spPr>
      </p:pic>
    </p:spTree>
    <p:extLst>
      <p:ext uri="{BB962C8B-B14F-4D97-AF65-F5344CB8AC3E}">
        <p14:creationId xmlns:p14="http://schemas.microsoft.com/office/powerpoint/2010/main" val="3865288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Expanding is not automatic</a:t>
            </a:r>
            <a:endParaRPr lang="en-US" b="1" dirty="0"/>
          </a:p>
        </p:txBody>
      </p:sp>
      <p:sp>
        <p:nvSpPr>
          <p:cNvPr id="3" name="Content Placeholder 2"/>
          <p:cNvSpPr>
            <a:spLocks noGrp="1"/>
          </p:cNvSpPr>
          <p:nvPr>
            <p:ph idx="1"/>
          </p:nvPr>
        </p:nvSpPr>
        <p:spPr/>
        <p:txBody>
          <a:bodyPr/>
          <a:lstStyle/>
          <a:p>
            <a:r>
              <a:rPr lang="en-US" b="1" dirty="0" smtClean="0"/>
              <a:t>In order to expand, one must want to expand.  You must be dissatisfied with your current state and believe that there is more for you.  As with Empowerment and Enlighten; Expanding starts within you.  You have to want it.  It is not an automatic process; </a:t>
            </a:r>
            <a:r>
              <a:rPr lang="en-US" b="1" smtClean="0"/>
              <a:t>it is a </a:t>
            </a:r>
            <a:r>
              <a:rPr lang="en-US" b="1" dirty="0" smtClean="0"/>
              <a:t>manual process</a:t>
            </a:r>
            <a:endParaRPr lang="en-US" b="1" dirty="0"/>
          </a:p>
        </p:txBody>
      </p:sp>
      <p:pic>
        <p:nvPicPr>
          <p:cNvPr id="4" name="Picture 3" descr="Difference between Automatic and Manual Cars - Automotive Blo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4672" y="3749805"/>
            <a:ext cx="3526970" cy="2468880"/>
          </a:xfrm>
          <a:prstGeom prst="rect">
            <a:avLst/>
          </a:prstGeom>
        </p:spPr>
      </p:pic>
    </p:spTree>
    <p:extLst>
      <p:ext uri="{BB962C8B-B14F-4D97-AF65-F5344CB8AC3E}">
        <p14:creationId xmlns:p14="http://schemas.microsoft.com/office/powerpoint/2010/main" val="34590249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326" y="1163713"/>
            <a:ext cx="7315200" cy="3858768"/>
          </a:xfrm>
          <a:prstGeom prst="rect">
            <a:avLst/>
          </a:prstGeom>
          <a:scene3d>
            <a:camera prst="perspectiveRelaxedModerately"/>
            <a:lightRig rig="threePt" dir="t"/>
          </a:scene3d>
        </p:spPr>
      </p:pic>
      <p:sp>
        <p:nvSpPr>
          <p:cNvPr id="6" name="TextBox 5"/>
          <p:cNvSpPr txBox="1"/>
          <p:nvPr/>
        </p:nvSpPr>
        <p:spPr>
          <a:xfrm>
            <a:off x="3668346" y="5514391"/>
            <a:ext cx="5359159" cy="369332"/>
          </a:xfrm>
          <a:prstGeom prst="rect">
            <a:avLst/>
          </a:prstGeom>
          <a:noFill/>
        </p:spPr>
        <p:txBody>
          <a:bodyPr wrap="none" rtlCol="0">
            <a:spAutoFit/>
          </a:bodyPr>
          <a:lstStyle/>
          <a:p>
            <a:r>
              <a:rPr lang="en-US" b="1" dirty="0" smtClean="0"/>
              <a:t>https://bbv2m-brothersbrooksvision2missionllc</a:t>
            </a:r>
            <a:endParaRPr lang="en-US" b="1" dirty="0"/>
          </a:p>
        </p:txBody>
      </p:sp>
    </p:spTree>
    <p:extLst>
      <p:ext uri="{BB962C8B-B14F-4D97-AF65-F5344CB8AC3E}">
        <p14:creationId xmlns:p14="http://schemas.microsoft.com/office/powerpoint/2010/main" val="1482439895"/>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TM04033937[[fn=Vapor Trail]]</Template>
  <TotalTime>162</TotalTime>
  <Words>238</Words>
  <Application>Microsoft Office PowerPoint</Application>
  <PresentationFormat>Widescreen</PresentationFormat>
  <Paragraphs>19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Century Gothic</vt:lpstr>
      <vt:lpstr>Wingdings</vt:lpstr>
      <vt:lpstr>Vapor Trail</vt:lpstr>
      <vt:lpstr>expand</vt:lpstr>
      <vt:lpstr>What is Expand?</vt:lpstr>
      <vt:lpstr>Endless Boundaries</vt:lpstr>
      <vt:lpstr>Just A.S.K.</vt:lpstr>
      <vt:lpstr>Your Dreams</vt:lpstr>
      <vt:lpstr>Expanding is not automatic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Empowerment</dc:title>
  <dc:creator>Brooks, Rodney</dc:creator>
  <cp:lastModifiedBy>Brooks, Rodney</cp:lastModifiedBy>
  <cp:revision>18</cp:revision>
  <dcterms:created xsi:type="dcterms:W3CDTF">2018-11-21T14:23:06Z</dcterms:created>
  <dcterms:modified xsi:type="dcterms:W3CDTF">2018-11-21T17:05:26Z</dcterms:modified>
</cp:coreProperties>
</file>