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6" r:id="rId5"/>
    <p:sldId id="267" r:id="rId6"/>
    <p:sldId id="276" r:id="rId7"/>
    <p:sldId id="269" r:id="rId8"/>
    <p:sldId id="270" r:id="rId9"/>
    <p:sldId id="257" r:id="rId10"/>
    <p:sldId id="260" r:id="rId11"/>
    <p:sldId id="261" r:id="rId12"/>
    <p:sldId id="273" r:id="rId13"/>
    <p:sldId id="279" r:id="rId14"/>
    <p:sldId id="264" r:id="rId15"/>
    <p:sldId id="277" r:id="rId16"/>
    <p:sldId id="262" r:id="rId17"/>
    <p:sldId id="272" r:id="rId18"/>
    <p:sldId id="268" r:id="rId19"/>
    <p:sldId id="265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7F03-3D65-4945-B824-2658BF156C6C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69-D746-4FBB-B11B-4BCA7F30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AF84-D2F9-FEE9-7006-EF4E4FEB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3AFB4-59DE-56A1-4D03-A1759C0F8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CFA47-622D-3C27-E336-7598AEEC2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BEF52-5996-5A4D-D1D5-AFDC13CC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8769-D746-4FBB-B11B-4BCA7F30C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8769-D746-4FBB-B11B-4BCA7F30C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tssumnertime.com/contact-u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ssumnertime.com/life-at-cam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7340-359F-1E25-B4B0-35DE20B6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520658" cy="27429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768E6-8655-43C3-5810-A1BAF7278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D6933-8622-A489-A4A7-6AF143A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5832"/>
            <a:ext cx="9806152" cy="5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CC16D-883A-F4CE-F91B-8053F4ED0E32}"/>
              </a:ext>
            </a:extLst>
          </p:cNvPr>
          <p:cNvSpPr txBox="1"/>
          <p:nvPr/>
        </p:nvSpPr>
        <p:spPr>
          <a:xfrm>
            <a:off x="1986455" y="51066"/>
            <a:ext cx="867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www.itssumnertime.com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7855A-8302-7C0C-7476-DB47BED05333}"/>
              </a:ext>
            </a:extLst>
          </p:cNvPr>
          <p:cNvSpPr txBox="1"/>
          <p:nvPr/>
        </p:nvSpPr>
        <p:spPr>
          <a:xfrm>
            <a:off x="2280745" y="6099048"/>
            <a:ext cx="8219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Please post any questions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530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8AB9-E972-7499-85E9-1DA0626C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29" y="0"/>
            <a:ext cx="9631461" cy="1344168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</a:rPr>
              <a:t>			</a:t>
            </a:r>
            <a:r>
              <a:rPr lang="en-US" b="1"/>
              <a:t>FIELD TRIP DAYS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**</a:t>
            </a:r>
            <a:r>
              <a:rPr lang="en-US" sz="5500" u="sng">
                <a:solidFill>
                  <a:srgbClr val="FF0000"/>
                </a:solidFill>
              </a:rPr>
              <a:t>9:00</a:t>
            </a:r>
            <a:r>
              <a:rPr lang="en-US" u="sng">
                <a:solidFill>
                  <a:srgbClr val="FF0000"/>
                </a:solidFill>
              </a:rPr>
              <a:t>am </a:t>
            </a:r>
            <a:r>
              <a:rPr lang="en-US" sz="4000" u="sng">
                <a:solidFill>
                  <a:srgbClr val="FF0000"/>
                </a:solidFill>
              </a:rPr>
              <a:t>Bus Departure**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6716-F785-7A07-89F3-E01C854A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60" y="1534450"/>
            <a:ext cx="9144000" cy="5323550"/>
          </a:xfrm>
        </p:spPr>
        <p:txBody>
          <a:bodyPr>
            <a:normAutofit fontScale="55000" lnSpcReduction="20000"/>
          </a:bodyPr>
          <a:lstStyle/>
          <a:p>
            <a:endParaRPr lang="en-US" sz="600" dirty="0"/>
          </a:p>
          <a:p>
            <a:r>
              <a:rPr lang="en-US" sz="4400" b="1" dirty="0"/>
              <a:t>Field Trip Days</a:t>
            </a:r>
          </a:p>
          <a:p>
            <a:pPr lvl="1"/>
            <a:r>
              <a:rPr lang="en-US" sz="4400" b="1" dirty="0"/>
              <a:t>Must wear Camp t-shirt- $15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Every Tuesday Splash Park</a:t>
            </a:r>
          </a:p>
          <a:p>
            <a:pPr lvl="1"/>
            <a:r>
              <a:rPr lang="en-US" sz="4400" b="1" dirty="0"/>
              <a:t>Rain or shine except first and last Tuesday of camp.</a:t>
            </a:r>
          </a:p>
          <a:p>
            <a:endParaRPr lang="en-US" sz="4400" b="1" dirty="0"/>
          </a:p>
          <a:p>
            <a:r>
              <a:rPr lang="en-US" sz="4400" b="1" dirty="0"/>
              <a:t>Kids Combo at movies on Tuesday is $5.50.</a:t>
            </a:r>
          </a:p>
          <a:p>
            <a:pPr lvl="1"/>
            <a:r>
              <a:rPr lang="en-US" sz="4400" b="1" dirty="0"/>
              <a:t>Includes </a:t>
            </a:r>
            <a:r>
              <a:rPr lang="en-US" sz="4400" b="1" dirty="0" err="1"/>
              <a:t>icee</a:t>
            </a:r>
            <a:r>
              <a:rPr lang="en-US" sz="4400" b="1" dirty="0"/>
              <a:t>, popcorn and gummies. </a:t>
            </a:r>
          </a:p>
          <a:p>
            <a:pPr lvl="1"/>
            <a:r>
              <a:rPr lang="en-US" sz="4400" b="1" dirty="0"/>
              <a:t>CASH ONLY. Please give ALL CASH to Mrs. Green.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Please complete ALL WAIVERS for field trips.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group of children sitting at tables&#10;&#10;Description automatically generated">
            <a:extLst>
              <a:ext uri="{FF2B5EF4-FFF2-40B4-BE49-F238E27FC236}">
                <a16:creationId xmlns:a16="http://schemas.microsoft.com/office/drawing/2014/main" id="{5F81FA76-C8A7-9AFC-2772-E9FD9C1F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514"/>
          <a:stretch/>
        </p:blipFill>
        <p:spPr>
          <a:xfrm>
            <a:off x="7743521" y="841309"/>
            <a:ext cx="3691305" cy="1786277"/>
          </a:xfrm>
          <a:prstGeom prst="rect">
            <a:avLst/>
          </a:prstGeom>
        </p:spPr>
      </p:pic>
      <p:pic>
        <p:nvPicPr>
          <p:cNvPr id="4098" name="Picture 2" descr="Photo taken at Regal Janss Marketplace by dutchboy on 2/10/2019">
            <a:extLst>
              <a:ext uri="{FF2B5EF4-FFF2-40B4-BE49-F238E27FC236}">
                <a16:creationId xmlns:a16="http://schemas.microsoft.com/office/drawing/2014/main" id="{44F94818-3EA3-3405-BD81-35153249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3"/>
          <a:stretch/>
        </p:blipFill>
        <p:spPr bwMode="auto">
          <a:xfrm>
            <a:off x="8458772" y="4120055"/>
            <a:ext cx="2797377" cy="2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45D1-B8B5-4ECD-2288-EE1A9C1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48" y="929325"/>
            <a:ext cx="9144000" cy="1344168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http://www.itssumnertime.com/contact-us.html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1DE9-3CF1-C58A-4C0A-3265F8BC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48" y="2273493"/>
            <a:ext cx="9144000" cy="3127248"/>
          </a:xfrm>
        </p:spPr>
        <p:txBody>
          <a:bodyPr/>
          <a:lstStyle/>
          <a:p>
            <a:r>
              <a:rPr lang="en-US"/>
              <a:t>View “Contact Us” page on website. </a:t>
            </a:r>
          </a:p>
          <a:p>
            <a:r>
              <a:rPr lang="en-US" b="1"/>
              <a:t>Click on green button “Print Important Documents!”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2026D-105E-23BB-22DE-3CB200F33910}"/>
              </a:ext>
            </a:extLst>
          </p:cNvPr>
          <p:cNvSpPr txBox="1"/>
          <p:nvPr/>
        </p:nvSpPr>
        <p:spPr>
          <a:xfrm>
            <a:off x="8328037" y="4369689"/>
            <a:ext cx="2503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Please complete all field trip waivers!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DB4EE-4289-A6D5-E809-CB9EF74A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" r="3387" b="15528"/>
          <a:stretch/>
        </p:blipFill>
        <p:spPr>
          <a:xfrm>
            <a:off x="2141951" y="3718049"/>
            <a:ext cx="5586138" cy="22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18C-2B12-E7DF-9617-A1619DE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99" y="86868"/>
            <a:ext cx="10129810" cy="1344168"/>
          </a:xfrm>
        </p:spPr>
        <p:txBody>
          <a:bodyPr/>
          <a:lstStyle/>
          <a:p>
            <a:r>
              <a:rPr lang="en-US"/>
              <a:t>Please Complete Your Field Trip Waiver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3A5A3E-4D15-6795-561C-0EF74E00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347" y="815975"/>
            <a:ext cx="4796605" cy="5954713"/>
          </a:xfrm>
        </p:spPr>
      </p:pic>
    </p:spTree>
    <p:extLst>
      <p:ext uri="{BB962C8B-B14F-4D97-AF65-F5344CB8AC3E}">
        <p14:creationId xmlns:p14="http://schemas.microsoft.com/office/powerpoint/2010/main" val="10715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5C650-FCDA-4DC8-0D6B-6C70F51B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D3E5-4DA5-1090-733E-CA89001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Group 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34716-D0B8-A269-9A88-2962BA34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8" y="1149282"/>
            <a:ext cx="1052486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81CB81-0125-A320-78DD-8BEBF3BD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8" y="3073318"/>
            <a:ext cx="1061294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UPDATE your group me name and picture.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"Edit profile" and add your camper's name. </a:t>
            </a: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 kindly post a picture of you and your camper together, that would be most helpful.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7F5D5-2BD5-AFCE-A973-637E06DA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4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E69-4E2B-2956-CDDA-FF83B92D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Group 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1F89E-8C20-2BD2-CD2D-B7720C3C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7" y="921043"/>
            <a:ext cx="105248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 message or text me.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B8F5B-67B2-AA0B-39EF-E33E065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88" y="2377119"/>
            <a:ext cx="1061294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scan the Group Me that applies.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		2			3			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CBAA3-F8C1-E82D-8315-E9FEF71F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qr code with people in the center&#10;&#10;AI-generated content may be incorrect.">
            <a:extLst>
              <a:ext uri="{FF2B5EF4-FFF2-40B4-BE49-F238E27FC236}">
                <a16:creationId xmlns:a16="http://schemas.microsoft.com/office/drawing/2014/main" id="{BDAEF26E-1E50-6945-977B-BD5DD80C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12" y="3514615"/>
            <a:ext cx="2520178" cy="3080217"/>
          </a:xfrm>
          <a:prstGeom prst="rect">
            <a:avLst/>
          </a:prstGeom>
        </p:spPr>
      </p:pic>
      <p:pic>
        <p:nvPicPr>
          <p:cNvPr id="10" name="Picture 9" descr="A qr code with a picture of a pizza&#10;&#10;AI-generated content may be incorrect.">
            <a:extLst>
              <a:ext uri="{FF2B5EF4-FFF2-40B4-BE49-F238E27FC236}">
                <a16:creationId xmlns:a16="http://schemas.microsoft.com/office/drawing/2014/main" id="{9434D3B0-C603-05C4-FE0B-13F191EF0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63" y="3514616"/>
            <a:ext cx="2511165" cy="3104080"/>
          </a:xfrm>
          <a:prstGeom prst="rect">
            <a:avLst/>
          </a:prstGeom>
        </p:spPr>
      </p:pic>
      <p:pic>
        <p:nvPicPr>
          <p:cNvPr id="12" name="Picture 11" descr="A qr code with a cartoon character&#10;&#10;AI-generated content may be incorrect.">
            <a:extLst>
              <a:ext uri="{FF2B5EF4-FFF2-40B4-BE49-F238E27FC236}">
                <a16:creationId xmlns:a16="http://schemas.microsoft.com/office/drawing/2014/main" id="{5E6560F5-E293-CDA0-37AF-09D6BDBB9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7" y="3429000"/>
            <a:ext cx="2605932" cy="3228460"/>
          </a:xfrm>
          <a:prstGeom prst="rect">
            <a:avLst/>
          </a:prstGeom>
        </p:spPr>
      </p:pic>
      <p:pic>
        <p:nvPicPr>
          <p:cNvPr id="14" name="Picture 13" descr="A qr code with a group of cartoon characters&#10;&#10;AI-generated content may be incorrect.">
            <a:extLst>
              <a:ext uri="{FF2B5EF4-FFF2-40B4-BE49-F238E27FC236}">
                <a16:creationId xmlns:a16="http://schemas.microsoft.com/office/drawing/2014/main" id="{F56C7B8F-AD57-39FC-4EEE-42A167587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22" y="3514615"/>
            <a:ext cx="2520178" cy="30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83A-8290-4719-91CB-6F293B65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63" y="64885"/>
            <a:ext cx="9144000" cy="1344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/>
              <a:t>1 Rangers Only </a:t>
            </a:r>
            <a:br>
              <a:rPr lang="en-US" sz="5600" dirty="0"/>
            </a:br>
            <a:r>
              <a:rPr lang="en-US" sz="5600" dirty="0">
                <a:solidFill>
                  <a:srgbClr val="FF0000"/>
                </a:solidFill>
              </a:rPr>
              <a:t>Jason Sumner 202-556-6422</a:t>
            </a:r>
            <a:br>
              <a:rPr lang="en-US" sz="5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493A087-DDED-4F3D-C5A0-1456C64E1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1715" y="564715"/>
            <a:ext cx="6225436" cy="62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853F7-18CC-91F0-1544-B704E787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76" t="50559" r="28757" b="4464"/>
          <a:stretch>
            <a:fillRect/>
          </a:stretch>
        </p:blipFill>
        <p:spPr>
          <a:xfrm>
            <a:off x="8567883" y="1409053"/>
            <a:ext cx="2421216" cy="2380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B9EE-973F-B6CC-A295-D0AF18DAC200}"/>
              </a:ext>
            </a:extLst>
          </p:cNvPr>
          <p:cNvSpPr txBox="1"/>
          <p:nvPr/>
        </p:nvSpPr>
        <p:spPr>
          <a:xfrm>
            <a:off x="811061" y="3933045"/>
            <a:ext cx="107723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------------------------------------------------------------------------------------------------------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Lunch $8 per day. </a:t>
            </a:r>
            <a:r>
              <a:rPr lang="en-US" sz="2500" b="1" dirty="0"/>
              <a:t>If paying for lunch the entire week </a:t>
            </a:r>
            <a:r>
              <a:rPr lang="en-US" sz="2500" b="1" dirty="0">
                <a:solidFill>
                  <a:srgbClr val="FF0000"/>
                </a:solidFill>
              </a:rPr>
              <a:t>($40), </a:t>
            </a:r>
            <a:r>
              <a:rPr lang="en-US" sz="2500" b="1" dirty="0"/>
              <a:t>it can be included in Zelle weekly tuition payment.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</a:rPr>
              <a:t>Ex. 1 Kathy S. wk1 +pizza +ac </a:t>
            </a:r>
            <a:endParaRPr lang="en-US" sz="2500" b="1" dirty="0"/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If paying for lunch </a:t>
            </a:r>
            <a:r>
              <a:rPr lang="en-US" sz="2500" b="1" dirty="0">
                <a:solidFill>
                  <a:srgbClr val="FF0000"/>
                </a:solidFill>
              </a:rPr>
              <a:t>DAILY</a:t>
            </a:r>
            <a:r>
              <a:rPr lang="en-US" sz="2500" b="1" dirty="0"/>
              <a:t>, please put $8 </a:t>
            </a:r>
            <a:r>
              <a:rPr lang="en-US" sz="2500" b="1" dirty="0">
                <a:solidFill>
                  <a:srgbClr val="FF0000"/>
                </a:solidFill>
              </a:rPr>
              <a:t>cash</a:t>
            </a:r>
            <a:r>
              <a:rPr lang="en-US" sz="2500" b="1" dirty="0"/>
              <a:t> in a Ziploc with your camper’s first name and group #.  All cash goes to Mrs. Green.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F3AEA-12AE-504E-27D4-3C89DB1F2E3D}"/>
              </a:ext>
            </a:extLst>
          </p:cNvPr>
          <p:cNvSpPr txBox="1"/>
          <p:nvPr/>
        </p:nvSpPr>
        <p:spPr>
          <a:xfrm>
            <a:off x="1828800" y="1793886"/>
            <a:ext cx="300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Group #</a:t>
            </a:r>
          </a:p>
          <a:p>
            <a:pPr algn="ctr"/>
            <a:r>
              <a:rPr lang="en-US" sz="3600" b="1" dirty="0"/>
              <a:t>1 Rangers</a:t>
            </a:r>
          </a:p>
        </p:txBody>
      </p:sp>
    </p:spTree>
    <p:extLst>
      <p:ext uri="{BB962C8B-B14F-4D97-AF65-F5344CB8AC3E}">
        <p14:creationId xmlns:p14="http://schemas.microsoft.com/office/powerpoint/2010/main" val="277265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46" y="-176740"/>
            <a:ext cx="11417365" cy="1344168"/>
          </a:xfrm>
        </p:spPr>
        <p:txBody>
          <a:bodyPr>
            <a:noAutofit/>
          </a:bodyPr>
          <a:lstStyle/>
          <a:p>
            <a:r>
              <a:rPr lang="en-US" sz="5500" dirty="0"/>
              <a:t>      Kathy Sumner   </a:t>
            </a:r>
            <a:r>
              <a:rPr lang="en-US" sz="6600" dirty="0"/>
              <a:t>301-704-8495</a:t>
            </a:r>
            <a:br>
              <a:rPr lang="en-US" sz="6600" dirty="0"/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774635" y="4457343"/>
            <a:ext cx="114173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----------------------------------------------------------------------------------------------------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Lunch $8 per day. </a:t>
            </a:r>
            <a:r>
              <a:rPr lang="en-US" sz="2500" b="1" dirty="0"/>
              <a:t>If paying for lunch the entire week </a:t>
            </a:r>
            <a:r>
              <a:rPr lang="en-US" sz="2500" b="1" dirty="0">
                <a:solidFill>
                  <a:srgbClr val="FF0000"/>
                </a:solidFill>
              </a:rPr>
              <a:t>($40), </a:t>
            </a:r>
            <a:r>
              <a:rPr lang="en-US" sz="2500" b="1" dirty="0"/>
              <a:t>it can </a:t>
            </a:r>
          </a:p>
          <a:p>
            <a:r>
              <a:rPr lang="en-US" sz="2400" b="1" dirty="0"/>
              <a:t>be included in weekly tuition payment</a:t>
            </a:r>
            <a:r>
              <a:rPr lang="en-US" sz="2500" b="1" dirty="0"/>
              <a:t>. </a:t>
            </a:r>
            <a:r>
              <a:rPr lang="en-US" sz="2500" b="1" dirty="0">
                <a:solidFill>
                  <a:srgbClr val="FF0000"/>
                </a:solidFill>
              </a:rPr>
              <a:t>Ex. 2 Kathy S. wk1 +</a:t>
            </a:r>
            <a:r>
              <a:rPr lang="en-US" sz="2500" b="1" dirty="0" err="1">
                <a:solidFill>
                  <a:srgbClr val="FF0000"/>
                </a:solidFill>
              </a:rPr>
              <a:t>pizza+ac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endParaRPr lang="en-US" sz="2500" b="1" dirty="0"/>
          </a:p>
          <a:p>
            <a:endParaRPr lang="en-US" sz="2500" b="1" dirty="0"/>
          </a:p>
          <a:p>
            <a:r>
              <a:rPr lang="en-US" sz="2500" b="1" dirty="0"/>
              <a:t>If paying for lunch </a:t>
            </a:r>
            <a:r>
              <a:rPr lang="en-US" sz="2500" b="1" dirty="0">
                <a:solidFill>
                  <a:srgbClr val="FF0000"/>
                </a:solidFill>
              </a:rPr>
              <a:t>DAILY</a:t>
            </a:r>
            <a:r>
              <a:rPr lang="en-US" sz="2500" b="1" dirty="0"/>
              <a:t>, please put $8 </a:t>
            </a:r>
            <a:r>
              <a:rPr lang="en-US" sz="2500" b="1" dirty="0">
                <a:solidFill>
                  <a:srgbClr val="FF0000"/>
                </a:solidFill>
              </a:rPr>
              <a:t>cash</a:t>
            </a:r>
            <a:r>
              <a:rPr lang="en-US" sz="2500" b="1" dirty="0"/>
              <a:t> in a Ziploc with your camper’s first name and group #. All cash goes to Mrs. Green.</a:t>
            </a:r>
            <a:endParaRPr lang="en-US" dirty="0"/>
          </a:p>
        </p:txBody>
      </p:sp>
      <p:pic>
        <p:nvPicPr>
          <p:cNvPr id="13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B49CBA6C-0325-BDFE-7651-472278B3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4379" r="17462" b="18109"/>
          <a:stretch/>
        </p:blipFill>
        <p:spPr>
          <a:xfrm>
            <a:off x="7658232" y="2032345"/>
            <a:ext cx="2987893" cy="25578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A83F8-3DDC-F3AF-9AD0-AB78F66E8420}"/>
              </a:ext>
            </a:extLst>
          </p:cNvPr>
          <p:cNvSpPr txBox="1"/>
          <p:nvPr/>
        </p:nvSpPr>
        <p:spPr>
          <a:xfrm>
            <a:off x="1545876" y="1397906"/>
            <a:ext cx="4158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Group #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Rock Stars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/>
              <a:t> Super Heros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/>
              <a:t> Champions</a:t>
            </a:r>
          </a:p>
        </p:txBody>
      </p:sp>
      <p:pic>
        <p:nvPicPr>
          <p:cNvPr id="4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07D4C21A-C207-3B08-16F4-C2DF6A83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82814" r="22512" b="4887"/>
          <a:stretch/>
        </p:blipFill>
        <p:spPr>
          <a:xfrm>
            <a:off x="8098303" y="1515925"/>
            <a:ext cx="2283118" cy="460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6669F-8545-1096-E51C-E011BCF33E14}"/>
              </a:ext>
            </a:extLst>
          </p:cNvPr>
          <p:cNvSpPr txBox="1"/>
          <p:nvPr/>
        </p:nvSpPr>
        <p:spPr>
          <a:xfrm>
            <a:off x="6784330" y="968018"/>
            <a:ext cx="4499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itssumnertime@gmail.com</a:t>
            </a:r>
          </a:p>
        </p:txBody>
      </p:sp>
    </p:spTree>
    <p:extLst>
      <p:ext uri="{BB962C8B-B14F-4D97-AF65-F5344CB8AC3E}">
        <p14:creationId xmlns:p14="http://schemas.microsoft.com/office/powerpoint/2010/main" val="73860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6" y="-176740"/>
            <a:ext cx="10580913" cy="1344168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Kathy Sumner  301-704-8495</a:t>
            </a:r>
            <a:br>
              <a:rPr lang="en-US" sz="6600"/>
            </a:b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979716" y="942340"/>
            <a:ext cx="1058091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Examples of how to write in the </a:t>
            </a:r>
          </a:p>
          <a:p>
            <a:pPr algn="ctr"/>
            <a:r>
              <a:rPr lang="en-US" sz="4000" b="1" dirty="0"/>
              <a:t>“Add a message” line of Zelle after you choose payment date.</a:t>
            </a:r>
          </a:p>
          <a:p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	2 Kathy S wk1 +pizza 			(Would total $300)</a:t>
            </a:r>
            <a:endParaRPr lang="en-US" sz="2500" b="1" dirty="0"/>
          </a:p>
          <a:p>
            <a:r>
              <a:rPr lang="en-US" sz="2500" b="1" dirty="0">
                <a:solidFill>
                  <a:srgbClr val="FF0000"/>
                </a:solidFill>
              </a:rPr>
              <a:t>	4 Kathy S wk1 +ac + pizza 		(Would total $325)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	1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 			(Would total $310)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	3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ac, pizza		(Would total $350)</a:t>
            </a:r>
          </a:p>
          <a:p>
            <a:endParaRPr lang="en-US" sz="2500" b="1" dirty="0"/>
          </a:p>
          <a:p>
            <a:pPr algn="ctr"/>
            <a:r>
              <a:rPr lang="en-US" sz="3500" b="1" dirty="0"/>
              <a:t>If paying for lunch </a:t>
            </a:r>
            <a:r>
              <a:rPr lang="en-US" sz="3500" b="1" dirty="0">
                <a:solidFill>
                  <a:srgbClr val="FF0000"/>
                </a:solidFill>
              </a:rPr>
              <a:t>DAILY</a:t>
            </a:r>
            <a:r>
              <a:rPr lang="en-US" sz="3500" b="1" dirty="0"/>
              <a:t>, please </a:t>
            </a:r>
            <a:r>
              <a:rPr lang="en-US" sz="3500" b="1" dirty="0">
                <a:solidFill>
                  <a:srgbClr val="FF0000"/>
                </a:solidFill>
              </a:rPr>
              <a:t>DO NOT INCLUDE IN YOUR WEEKLY PAYMENT. </a:t>
            </a:r>
          </a:p>
          <a:p>
            <a:pPr algn="ctr"/>
            <a:r>
              <a:rPr lang="en-US" sz="3500" b="1" dirty="0"/>
              <a:t>Only include pizza for the week in payment.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611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0731-C423-C14E-35E3-BC7F1B9E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Camp Donations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3A02-1232-0CB1-C97C-1FB244E1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1" y="859220"/>
            <a:ext cx="9995338" cy="5998780"/>
          </a:xfrm>
        </p:spPr>
        <p:txBody>
          <a:bodyPr>
            <a:normAutofit fontScale="40000" lnSpcReduction="20000"/>
          </a:bodyPr>
          <a:lstStyle/>
          <a:p>
            <a:endParaRPr lang="en-US" sz="3800" dirty="0"/>
          </a:p>
          <a:p>
            <a:r>
              <a:rPr lang="en-US" sz="10800" dirty="0"/>
              <a:t>Case of waters</a:t>
            </a:r>
          </a:p>
          <a:p>
            <a:r>
              <a:rPr lang="en-US" sz="10800" dirty="0"/>
              <a:t>Snacks (No nuts or chocolate please)</a:t>
            </a:r>
          </a:p>
          <a:p>
            <a:r>
              <a:rPr lang="en-US" sz="10800" dirty="0"/>
              <a:t>Construction Paper</a:t>
            </a:r>
          </a:p>
          <a:p>
            <a:r>
              <a:rPr lang="en-US" sz="10800" dirty="0"/>
              <a:t>Disinfectant Wipes</a:t>
            </a:r>
          </a:p>
          <a:p>
            <a:r>
              <a:rPr lang="en-US" sz="10800" dirty="0"/>
              <a:t>Small hand Sanitizers</a:t>
            </a:r>
          </a:p>
          <a:p>
            <a:endParaRPr lang="en-US" sz="10800" dirty="0"/>
          </a:p>
          <a:p>
            <a:pPr marL="0" indent="0" algn="ctr">
              <a:buNone/>
            </a:pPr>
            <a:r>
              <a:rPr lang="en-US" sz="10800" dirty="0"/>
              <a:t>You can leave items at the front. </a:t>
            </a:r>
          </a:p>
          <a:p>
            <a:pPr marL="0" indent="0" algn="ctr">
              <a:buNone/>
            </a:pPr>
            <a:r>
              <a:rPr lang="en-US" sz="108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5278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2340-0058-8B08-E3BE-9F4E600A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  <a:br>
              <a:rPr lang="en-US"/>
            </a:br>
            <a:r>
              <a:rPr lang="en-US"/>
              <a:t>The Sumner Family</a:t>
            </a: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76D99DD4-5858-BB5C-0C4C-49DC4FF2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75728" b="-571"/>
          <a:stretch/>
        </p:blipFill>
        <p:spPr>
          <a:xfrm>
            <a:off x="915568" y="3052847"/>
            <a:ext cx="10424324" cy="34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333E6E3-A97F-95F2-8C15-71AA4F596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20800" y="420974"/>
            <a:ext cx="8950399" cy="64940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 Largo Community Church  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1701 Enterprise Rd. 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Mitchellville, Md 20721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(Camp entrance down by the playground)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Starts: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Monday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Ends: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Friday August 22,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Closed: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ay July 4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Hours: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8:00 am-4:00 pm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BC (7am-8am) AC (4pm-5:30pm)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inherit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Rangers:    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3.5-5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Stars: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6+7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Heros: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8-10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</a:t>
            </a: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11-14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                                    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EDC1-928A-4656-4E1E-C85FFF82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57655"/>
            <a:ext cx="9144000" cy="6579475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Camp Rates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Weekly Rate: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$260.00 Monday - Friday. 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Weekly Rate includes 3-4 weekly field trips.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Field Trips: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​ Every Tues.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Thurs. field trips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plus 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Fridays)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Before Care: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7:00 am-8:00 am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After Care: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4:00 pm-5:30 pm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$1.00 per minute late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*Each service provided for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 $25.00 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weekly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additional fee.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inherit"/>
              </a:rPr>
              <a:t>2 or more Siblings: </a:t>
            </a:r>
            <a:r>
              <a:rPr lang="en-US" altLang="en-US" sz="2400" b="1" dirty="0">
                <a:solidFill>
                  <a:srgbClr val="000000"/>
                </a:solidFill>
                <a:latin typeface="inherit"/>
              </a:rPr>
              <a:t>​*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Before care and after care fee waived.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  <a:cs typeface="Tahoma" panose="020B0604030504040204" pitchFamily="34" charset="0"/>
              </a:rPr>
              <a:t>Daily Drop-Ins Welcome-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inherit"/>
                <a:cs typeface="Tahoma" panose="020B0604030504040204" pitchFamily="34" charset="0"/>
              </a:rPr>
              <a:t>$60.00 per day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E0AE-E5A1-FC67-7800-6CE81187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9" y="1086980"/>
            <a:ext cx="9144000" cy="1344168"/>
          </a:xfrm>
        </p:spPr>
        <p:txBody>
          <a:bodyPr/>
          <a:lstStyle/>
          <a:p>
            <a:pPr algn="ctr"/>
            <a:r>
              <a:rPr lang="en-US"/>
              <a:t>Tuesday Splash Park </a:t>
            </a:r>
            <a:r>
              <a:rPr lang="en-US">
                <a:solidFill>
                  <a:srgbClr val="FF0000"/>
                </a:solidFill>
              </a:rPr>
              <a:t>(1:00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-3:00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FD3E-4DAB-6B0C-5BEE-4E6F541D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017985"/>
            <a:ext cx="10573407" cy="4466897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/>
              <a:t>Wear regular bookbag. No drawstring bookbags.</a:t>
            </a:r>
          </a:p>
          <a:p>
            <a:r>
              <a:rPr lang="en-US" sz="4100" dirty="0"/>
              <a:t>Pack plastic bag for wet clothes with camper’s name written on it.</a:t>
            </a:r>
          </a:p>
          <a:p>
            <a:r>
              <a:rPr lang="en-US" sz="4100" dirty="0"/>
              <a:t>Pack towel and swimsuit.</a:t>
            </a:r>
          </a:p>
          <a:p>
            <a:r>
              <a:rPr lang="en-US" sz="4100" dirty="0"/>
              <a:t>If 2 piece, can wear. If 1 piece, please bring.</a:t>
            </a:r>
          </a:p>
          <a:p>
            <a:r>
              <a:rPr lang="en-US" sz="4100" dirty="0"/>
              <a:t>Please bring cold plastic bottled water.</a:t>
            </a:r>
          </a:p>
          <a:p>
            <a:r>
              <a:rPr lang="en-US" sz="4100" dirty="0"/>
              <a:t>Crocs are fine to wear. No open toe shoes please.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B0A-022A-DFC9-7CEA-6EF44C1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40" y="120606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EEC4-8B9A-B1E0-9F02-A974E37D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5" y="1033849"/>
            <a:ext cx="10505930" cy="3127248"/>
          </a:xfrm>
        </p:spPr>
        <p:txBody>
          <a:bodyPr>
            <a:noAutofit/>
          </a:bodyPr>
          <a:lstStyle/>
          <a:p>
            <a:r>
              <a:rPr lang="en-US" sz="3800" dirty="0"/>
              <a:t>Please put sunscreen on daily before you leave home.</a:t>
            </a:r>
          </a:p>
          <a:p>
            <a:r>
              <a:rPr lang="en-US" sz="3800" dirty="0"/>
              <a:t>Please label bookbag, lunch bag, and </a:t>
            </a:r>
            <a:r>
              <a:rPr lang="en-US" sz="3800" b="1" dirty="0"/>
              <a:t>ALL</a:t>
            </a:r>
            <a:r>
              <a:rPr lang="en-US" sz="3800" dirty="0"/>
              <a:t> items with camper’s first and last name.</a:t>
            </a:r>
          </a:p>
          <a:p>
            <a:r>
              <a:rPr lang="en-US" sz="3800" dirty="0"/>
              <a:t>Please keep a change of clothes in a Ziploc bag with camper’s first and last name on it.</a:t>
            </a:r>
          </a:p>
          <a:p>
            <a:r>
              <a:rPr lang="en-US" sz="3800" dirty="0"/>
              <a:t>No open toe shoes. Crocs are fine.</a:t>
            </a:r>
          </a:p>
          <a:p>
            <a:r>
              <a:rPr lang="en-US" sz="3800" dirty="0"/>
              <a:t>No nap time in schedule.</a:t>
            </a:r>
          </a:p>
        </p:txBody>
      </p:sp>
    </p:spTree>
    <p:extLst>
      <p:ext uri="{BB962C8B-B14F-4D97-AF65-F5344CB8AC3E}">
        <p14:creationId xmlns:p14="http://schemas.microsoft.com/office/powerpoint/2010/main" val="35360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49B9-820A-6D42-0FF3-ADEAC04F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88" y="2435570"/>
            <a:ext cx="9864803" cy="4422429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Your camper may wear their bathing suit under their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clothes 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 piece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3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 piece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your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may need assistance with using the bathroom,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please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send it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 them.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C5FF-B776-A153-1D69-CBBDF3F6ECB4}"/>
              </a:ext>
            </a:extLst>
          </p:cNvPr>
          <p:cNvSpPr txBox="1"/>
          <p:nvPr/>
        </p:nvSpPr>
        <p:spPr>
          <a:xfrm>
            <a:off x="3940628" y="-32657"/>
            <a:ext cx="729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j-lt"/>
              </a:rPr>
              <a:t>Bathing Suit</a:t>
            </a:r>
          </a:p>
        </p:txBody>
      </p:sp>
      <p:sp>
        <p:nvSpPr>
          <p:cNvPr id="3" name="AutoShape 2" descr="The Children's Place Girls Tie Dye Heart Tankini Swimsuit | Size XL (14)">
            <a:extLst>
              <a:ext uri="{FF2B5EF4-FFF2-40B4-BE49-F238E27FC236}">
                <a16:creationId xmlns:a16="http://schemas.microsoft.com/office/drawing/2014/main" id="{E212B0E2-045D-7372-4FFA-4287A9118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Girls Tie Dye Heart Tankini Swimsuit">
            <a:extLst>
              <a:ext uri="{FF2B5EF4-FFF2-40B4-BE49-F238E27FC236}">
                <a16:creationId xmlns:a16="http://schemas.microsoft.com/office/drawing/2014/main" id="{6942467F-3220-32AA-9B58-7E73BC6E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723815"/>
            <a:ext cx="2067265" cy="25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iel Swimsuit with Ruffle Sleeve, One Piece, Sizes 4/5 - 10/12">
            <a:extLst>
              <a:ext uri="{FF2B5EF4-FFF2-40B4-BE49-F238E27FC236}">
                <a16:creationId xmlns:a16="http://schemas.microsoft.com/office/drawing/2014/main" id="{40315DE5-2261-F0F9-65EC-7BD989BCD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r="19298"/>
          <a:stretch/>
        </p:blipFill>
        <p:spPr bwMode="auto">
          <a:xfrm>
            <a:off x="9448800" y="4147456"/>
            <a:ext cx="1581752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AAE8-D0DE-655F-035D-F8A2B33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32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E4B3-2D66-AADF-EFC7-0F912B3C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25" y="1143000"/>
            <a:ext cx="9144000" cy="3127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0" b="1" dirty="0"/>
              <a:t>Daily</a:t>
            </a:r>
          </a:p>
          <a:p>
            <a:r>
              <a:rPr lang="en-US" sz="16000" dirty="0"/>
              <a:t>writing name and letter sounds</a:t>
            </a:r>
          </a:p>
          <a:p>
            <a:r>
              <a:rPr lang="en-US" sz="16000" dirty="0"/>
              <a:t>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letter and number recognition</a:t>
            </a:r>
          </a:p>
          <a:p>
            <a:r>
              <a:rPr lang="en-US" sz="16000" dirty="0"/>
              <a:t>seasons, months, days of the weeks</a:t>
            </a:r>
          </a:p>
          <a:p>
            <a:r>
              <a:rPr lang="en-US" sz="16000" dirty="0"/>
              <a:t>shapes, 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weekly themes</a:t>
            </a:r>
          </a:p>
          <a:p>
            <a:r>
              <a:rPr lang="en-US" sz="16000" dirty="0"/>
              <a:t>Social skills and interacting</a:t>
            </a:r>
          </a:p>
        </p:txBody>
      </p:sp>
    </p:spTree>
    <p:extLst>
      <p:ext uri="{BB962C8B-B14F-4D97-AF65-F5344CB8AC3E}">
        <p14:creationId xmlns:p14="http://schemas.microsoft.com/office/powerpoint/2010/main" val="13549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6160-FB2E-BFB8-C59D-784E3AE1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8" y="204111"/>
            <a:ext cx="9144000" cy="1344168"/>
          </a:xfrm>
        </p:spPr>
        <p:txBody>
          <a:bodyPr/>
          <a:lstStyle/>
          <a:p>
            <a:pPr algn="ctr"/>
            <a:r>
              <a:rPr lang="en-US"/>
              <a:t>Rockstars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26F5-87EC-D143-9C46-AA7BF761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79634"/>
            <a:ext cx="10520854" cy="54995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b="1"/>
              <a:t>Weekly</a:t>
            </a:r>
          </a:p>
          <a:p>
            <a:r>
              <a:rPr lang="en-US" sz="9600"/>
              <a:t>Read </a:t>
            </a:r>
            <a:r>
              <a:rPr lang="en-US" sz="9600" err="1"/>
              <a:t>alouds</a:t>
            </a:r>
            <a:r>
              <a:rPr lang="en-US" sz="9600"/>
              <a:t> with critical thinking</a:t>
            </a:r>
          </a:p>
          <a:p>
            <a:r>
              <a:rPr lang="en-US" sz="9600"/>
              <a:t>Reading fluency</a:t>
            </a:r>
          </a:p>
          <a:p>
            <a:r>
              <a:rPr lang="en-US" sz="9600"/>
              <a:t>Reading comprehension and vocabulary</a:t>
            </a:r>
          </a:p>
          <a:p>
            <a:r>
              <a:rPr lang="en-US" sz="9600"/>
              <a:t>Weekly themes</a:t>
            </a:r>
          </a:p>
          <a:p>
            <a:r>
              <a:rPr lang="en-US" sz="9600"/>
              <a:t>Social skills and interacting</a:t>
            </a:r>
          </a:p>
          <a:p>
            <a:r>
              <a:rPr lang="en-US" sz="9600"/>
              <a:t>Real life skits</a:t>
            </a:r>
          </a:p>
          <a:p>
            <a:r>
              <a:rPr lang="en-US" sz="9600"/>
              <a:t>Time, Money, Patterns, 3 Dimensional Shapes</a:t>
            </a:r>
          </a:p>
        </p:txBody>
      </p:sp>
    </p:spTree>
    <p:extLst>
      <p:ext uri="{BB962C8B-B14F-4D97-AF65-F5344CB8AC3E}">
        <p14:creationId xmlns:p14="http://schemas.microsoft.com/office/powerpoint/2010/main" val="1414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17B-EA14-EAE8-891A-4930A7AD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http://www.itssumnertime.com/life-at-camp.html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FA91-D0DE-6DFE-52E6-345E5877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6" y="3218568"/>
            <a:ext cx="9144000" cy="231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    View “Life at Camp” page on website.</a:t>
            </a:r>
          </a:p>
        </p:txBody>
      </p:sp>
      <p:pic>
        <p:nvPicPr>
          <p:cNvPr id="5" name="Picture 4" descr="A white and blue advertisement&#10;&#10;Description automatically generated with medium confidence">
            <a:extLst>
              <a:ext uri="{FF2B5EF4-FFF2-40B4-BE49-F238E27FC236}">
                <a16:creationId xmlns:a16="http://schemas.microsoft.com/office/drawing/2014/main" id="{A4F47823-ACB5-EA26-82F9-0D338EA9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2" y="4036155"/>
            <a:ext cx="5449921" cy="2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99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10554</TotalTime>
  <Words>1027</Words>
  <Application>Microsoft Office PowerPoint</Application>
  <PresentationFormat>Widescreen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Aptos</vt:lpstr>
      <vt:lpstr>Arial</vt:lpstr>
      <vt:lpstr>Avenir Next LT Pro</vt:lpstr>
      <vt:lpstr>Calibri</vt:lpstr>
      <vt:lpstr>inherit</vt:lpstr>
      <vt:lpstr>Tahoma</vt:lpstr>
      <vt:lpstr>PrismaticVTI</vt:lpstr>
      <vt:lpstr>PowerPoint Presentation</vt:lpstr>
      <vt:lpstr>PowerPoint Presentation</vt:lpstr>
      <vt:lpstr>PowerPoint Presentation</vt:lpstr>
      <vt:lpstr>Tuesday Splash Park (1:00pm-3:00pm)</vt:lpstr>
      <vt:lpstr>Rangers</vt:lpstr>
      <vt:lpstr>Your camper may wear their bathing suit under their  clothes if it is a 2 piece.   If it is a one piece and your  child may need assistance with using the bathroom,  please send it with them. </vt:lpstr>
      <vt:lpstr>Rangers Academics</vt:lpstr>
      <vt:lpstr>Rockstars Academics</vt:lpstr>
      <vt:lpstr>http://www.itssumnertime.com/life-at-camp.html</vt:lpstr>
      <vt:lpstr>   FIELD TRIP DAYS  **9:00am Bus Departure**</vt:lpstr>
      <vt:lpstr>http://www.itssumnertime.com/contact-us.html </vt:lpstr>
      <vt:lpstr>Please Complete Your Field Trip Waiver</vt:lpstr>
      <vt:lpstr>Group Me</vt:lpstr>
      <vt:lpstr>Group Me</vt:lpstr>
      <vt:lpstr>1 Rangers Only  Jason Sumner 202-556-6422  </vt:lpstr>
      <vt:lpstr>      Kathy Sumner   301-704-8495 </vt:lpstr>
      <vt:lpstr>Kathy Sumner  301-704-8495 </vt:lpstr>
      <vt:lpstr>Camp Donations Accepted</vt:lpstr>
      <vt:lpstr>Thank You! The Sumner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Sumner</dc:creator>
  <cp:lastModifiedBy>Kathy Sumner</cp:lastModifiedBy>
  <cp:revision>19</cp:revision>
  <cp:lastPrinted>2025-06-21T12:39:53Z</cp:lastPrinted>
  <dcterms:created xsi:type="dcterms:W3CDTF">2024-06-08T17:53:09Z</dcterms:created>
  <dcterms:modified xsi:type="dcterms:W3CDTF">2025-06-21T12:53:10Z</dcterms:modified>
</cp:coreProperties>
</file>