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1616D93-FDC4-49F7-9583-36AFE64B6C62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A9DB756-1728-415E-AE68-5180E4C864D0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2276872"/>
            <a:ext cx="2088232" cy="1015663"/>
          </a:xfrm>
          <a:prstGeom prst="rect">
            <a:avLst/>
          </a:prstGeom>
          <a:noFill/>
          <a:ln w="2857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GB" sz="2000" b="1" dirty="0" smtClean="0">
                <a:solidFill>
                  <a:srgbClr val="FFFF00"/>
                </a:solidFill>
              </a:rPr>
              <a:t>6 stages of a         geographical      investigation</a:t>
            </a:r>
            <a:r>
              <a:rPr lang="en-GB" sz="2000" b="1" dirty="0" smtClean="0">
                <a:solidFill>
                  <a:srgbClr val="FFFF00"/>
                </a:solidFill>
              </a:rPr>
              <a:t> </a:t>
            </a:r>
            <a:endParaRPr lang="en-GB" sz="20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1988840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</a:rPr>
              <a:t>1. Identify a suitable geographical question / hypothesis</a:t>
            </a:r>
          </a:p>
          <a:p>
            <a:r>
              <a:rPr lang="en-GB" dirty="0" smtClean="0"/>
              <a:t>GASTRIC      SMART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940152" y="3573016"/>
            <a:ext cx="3203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</a:rPr>
              <a:t>2. Developing a plan and strategy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What data  - primary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- secondary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Sampling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Location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Time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Risk assessment  - personal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     - to data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Subsidiary hypotheses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3933056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</a:rPr>
              <a:t>3. Collect and record appropriate data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Primary    - how</a:t>
            </a:r>
          </a:p>
          <a:p>
            <a:r>
              <a:rPr lang="en-GB" dirty="0" smtClean="0"/>
              <a:t>                  - why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- equipment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- reliability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Secondary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GIS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356992"/>
            <a:ext cx="32758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</a:rPr>
              <a:t>4. Present data in appropriate forms</a:t>
            </a:r>
          </a:p>
          <a:p>
            <a:endParaRPr lang="en-GB" b="1" dirty="0"/>
          </a:p>
          <a:p>
            <a:r>
              <a:rPr lang="en-GB" u="sng" dirty="0" smtClean="0"/>
              <a:t>non spatial</a:t>
            </a:r>
            <a:r>
              <a:rPr lang="en-GB" dirty="0" smtClean="0"/>
              <a:t>          </a:t>
            </a:r>
            <a:r>
              <a:rPr lang="en-GB" u="sng" dirty="0" err="1" smtClean="0"/>
              <a:t>spatial</a:t>
            </a:r>
            <a:endParaRPr lang="en-GB" u="sng" dirty="0" smtClean="0"/>
          </a:p>
          <a:p>
            <a:r>
              <a:rPr lang="en-GB" dirty="0" smtClean="0"/>
              <a:t>Tables               </a:t>
            </a:r>
            <a:r>
              <a:rPr lang="en-GB" dirty="0" err="1"/>
              <a:t>I</a:t>
            </a:r>
            <a:r>
              <a:rPr lang="en-GB" dirty="0" err="1" smtClean="0"/>
              <a:t>sopleth</a:t>
            </a:r>
            <a:r>
              <a:rPr lang="en-GB" dirty="0" smtClean="0"/>
              <a:t>/line</a:t>
            </a:r>
          </a:p>
          <a:p>
            <a:r>
              <a:rPr lang="en-GB" dirty="0" smtClean="0"/>
              <a:t>Diagrams          </a:t>
            </a:r>
            <a:r>
              <a:rPr lang="en-GB" dirty="0" err="1"/>
              <a:t>C</a:t>
            </a:r>
            <a:r>
              <a:rPr lang="en-GB" dirty="0" err="1" smtClean="0"/>
              <a:t>horopleth</a:t>
            </a:r>
            <a:endParaRPr lang="en-GB" dirty="0" smtClean="0"/>
          </a:p>
          <a:p>
            <a:r>
              <a:rPr lang="en-GB" dirty="0" smtClean="0"/>
              <a:t>charts./graphs   Located </a:t>
            </a:r>
            <a:r>
              <a:rPr lang="en-GB" dirty="0" err="1" smtClean="0"/>
              <a:t>synb</a:t>
            </a:r>
            <a:r>
              <a:rPr lang="en-GB" dirty="0" smtClean="0"/>
              <a:t>.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Dot map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</a:t>
            </a:r>
            <a:r>
              <a:rPr lang="en-GB" dirty="0" err="1"/>
              <a:t>F</a:t>
            </a:r>
            <a:r>
              <a:rPr lang="en-GB" dirty="0" err="1" smtClean="0"/>
              <a:t>lowlines</a:t>
            </a:r>
            <a:endParaRPr lang="en-GB" dirty="0" smtClean="0"/>
          </a:p>
          <a:p>
            <a:r>
              <a:rPr lang="en-GB" u="sng" dirty="0" smtClean="0"/>
              <a:t>Pictorial</a:t>
            </a:r>
          </a:p>
          <a:p>
            <a:r>
              <a:rPr lang="en-GB" dirty="0" smtClean="0"/>
              <a:t>Sketches </a:t>
            </a:r>
          </a:p>
          <a:p>
            <a:r>
              <a:rPr lang="en-GB" dirty="0"/>
              <a:t>P</a:t>
            </a:r>
            <a:r>
              <a:rPr lang="en-GB" dirty="0" smtClean="0"/>
              <a:t>hotos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3059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5"/>
            </a:pPr>
            <a:r>
              <a:rPr lang="en-GB" b="1" dirty="0" smtClean="0">
                <a:solidFill>
                  <a:srgbClr val="FFC000"/>
                </a:solidFill>
              </a:rPr>
              <a:t>ANALYSE AND INTERPRET DATA</a:t>
            </a:r>
          </a:p>
          <a:p>
            <a:pPr marL="342900" indent="-342900"/>
            <a:endParaRPr lang="en-GB" b="1" dirty="0"/>
          </a:p>
          <a:p>
            <a:pPr marL="342900" indent="-342900"/>
            <a:r>
              <a:rPr lang="en-GB" dirty="0" smtClean="0"/>
              <a:t>Patterns /graphs</a:t>
            </a:r>
          </a:p>
          <a:p>
            <a:pPr marL="342900" indent="-342900"/>
            <a:r>
              <a:rPr lang="en-GB" u="sng" dirty="0" smtClean="0"/>
              <a:t>Statistics</a:t>
            </a:r>
            <a:r>
              <a:rPr lang="en-GB" dirty="0" smtClean="0"/>
              <a:t> - central  tendency</a:t>
            </a:r>
          </a:p>
          <a:p>
            <a:pPr marL="342900" indent="-342900"/>
            <a:r>
              <a:rPr lang="en-GB" dirty="0" smtClean="0"/>
              <a:t>                - differences</a:t>
            </a:r>
          </a:p>
          <a:p>
            <a:pPr marL="342900" indent="-342900">
              <a:buFontTx/>
              <a:buChar char="-"/>
            </a:pPr>
            <a:r>
              <a:rPr lang="en-GB" dirty="0" smtClean="0"/>
              <a:t>association/correlation /relationships/ significance</a:t>
            </a:r>
          </a:p>
          <a:p>
            <a:pPr marL="342900" indent="-342900">
              <a:buFontTx/>
              <a:buChar char="-"/>
            </a:pPr>
            <a:r>
              <a:rPr lang="en-GB" dirty="0" smtClean="0"/>
              <a:t>Relate to original question /hypothesis</a:t>
            </a:r>
          </a:p>
          <a:p>
            <a:pPr marL="342900" indent="-342900"/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19872" y="188640"/>
            <a:ext cx="5040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6</a:t>
            </a:r>
            <a:r>
              <a:rPr lang="en-GB" b="1" dirty="0" smtClean="0">
                <a:solidFill>
                  <a:srgbClr val="FFC000"/>
                </a:solidFill>
              </a:rPr>
              <a:t>. Summary and evaluation</a:t>
            </a:r>
          </a:p>
          <a:p>
            <a:r>
              <a:rPr lang="en-GB" dirty="0" smtClean="0"/>
              <a:t>- Conclusions may be partial tentative or incomplete</a:t>
            </a:r>
          </a:p>
          <a:p>
            <a:r>
              <a:rPr lang="en-GB" dirty="0" smtClean="0"/>
              <a:t>- Evaluation of the effectiveness / limitations in relation to all stages</a:t>
            </a:r>
          </a:p>
          <a:p>
            <a:r>
              <a:rPr lang="en-GB" dirty="0" smtClean="0"/>
              <a:t>-Improvements 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364088" y="2492896"/>
            <a:ext cx="43204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436096" y="3356992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211960" y="364502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2267744" y="3429000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411760" y="2132856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4211960" y="2060848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</TotalTime>
  <Words>146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Aiden</dc:creator>
  <cp:lastModifiedBy>Aiden</cp:lastModifiedBy>
  <cp:revision>4</cp:revision>
  <dcterms:created xsi:type="dcterms:W3CDTF">2011-05-30T13:37:20Z</dcterms:created>
  <dcterms:modified xsi:type="dcterms:W3CDTF">2011-05-30T14:11:46Z</dcterms:modified>
</cp:coreProperties>
</file>