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9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92B6F7-8328-4F63-9583-D6D40ED89324}" v="47" dt="2025-08-31T23:56:09.9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1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990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4786-B8A3-4FF5-9CC6-0803229BD799}" type="datetimeFigureOut">
              <a:rPr lang="en-US" smtClean="0"/>
              <a:t>8/31/2025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E11E-FC24-4C0E-9F6C-6C1A6A0B1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32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4786-B8A3-4FF5-9CC6-0803229BD799}" type="datetimeFigureOut">
              <a:rPr lang="en-US" smtClean="0"/>
              <a:t>8/31/2025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E11E-FC24-4C0E-9F6C-6C1A6A0B1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186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4786-B8A3-4FF5-9CC6-0803229BD799}" type="datetimeFigureOut">
              <a:rPr lang="en-US" smtClean="0"/>
              <a:t>8/31/2025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E11E-FC24-4C0E-9F6C-6C1A6A0B1A8A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68948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4786-B8A3-4FF5-9CC6-0803229BD799}" type="datetimeFigureOut">
              <a:rPr lang="en-US" smtClean="0"/>
              <a:t>8/31/2025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E11E-FC24-4C0E-9F6C-6C1A6A0B1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94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4786-B8A3-4FF5-9CC6-0803229BD799}" type="datetimeFigureOut">
              <a:rPr lang="en-US" smtClean="0"/>
              <a:t>8/31/2025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E11E-FC24-4C0E-9F6C-6C1A6A0B1A8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144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4786-B8A3-4FF5-9CC6-0803229BD799}" type="datetimeFigureOut">
              <a:rPr lang="en-US" smtClean="0"/>
              <a:t>8/31/2025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E11E-FC24-4C0E-9F6C-6C1A6A0B1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4449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4786-B8A3-4FF5-9CC6-0803229BD799}" type="datetimeFigureOut">
              <a:rPr lang="en-US" smtClean="0"/>
              <a:t>8/31/2025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E11E-FC24-4C0E-9F6C-6C1A6A0B1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339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4786-B8A3-4FF5-9CC6-0803229BD799}" type="datetimeFigureOut">
              <a:rPr lang="en-US" smtClean="0"/>
              <a:t>8/31/2025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E11E-FC24-4C0E-9F6C-6C1A6A0B1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59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4786-B8A3-4FF5-9CC6-0803229BD799}" type="datetimeFigureOut">
              <a:rPr lang="en-US" smtClean="0"/>
              <a:t>8/31/2025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E11E-FC24-4C0E-9F6C-6C1A6A0B1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66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4786-B8A3-4FF5-9CC6-0803229BD799}" type="datetimeFigureOut">
              <a:rPr lang="en-US" smtClean="0"/>
              <a:t>8/31/2025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E11E-FC24-4C0E-9F6C-6C1A6A0B1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700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4786-B8A3-4FF5-9CC6-0803229BD799}" type="datetimeFigureOut">
              <a:rPr lang="en-US" smtClean="0"/>
              <a:t>8/31/2025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E11E-FC24-4C0E-9F6C-6C1A6A0B1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589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4786-B8A3-4FF5-9CC6-0803229BD799}" type="datetimeFigureOut">
              <a:rPr lang="en-US" smtClean="0"/>
              <a:t>8/31/2025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E11E-FC24-4C0E-9F6C-6C1A6A0B1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612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4786-B8A3-4FF5-9CC6-0803229BD799}" type="datetimeFigureOut">
              <a:rPr lang="en-US" smtClean="0"/>
              <a:t>8/31/2025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E11E-FC24-4C0E-9F6C-6C1A6A0B1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524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4786-B8A3-4FF5-9CC6-0803229BD799}" type="datetimeFigureOut">
              <a:rPr lang="en-US" smtClean="0"/>
              <a:t>8/31/2025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E11E-FC24-4C0E-9F6C-6C1A6A0B1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46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4786-B8A3-4FF5-9CC6-0803229BD799}" type="datetimeFigureOut">
              <a:rPr lang="en-US" smtClean="0"/>
              <a:t>8/31/2025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E11E-FC24-4C0E-9F6C-6C1A6A0B1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798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4786-B8A3-4FF5-9CC6-0803229BD799}" type="datetimeFigureOut">
              <a:rPr lang="en-US" smtClean="0"/>
              <a:t>8/31/2025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E11E-FC24-4C0E-9F6C-6C1A6A0B1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C4786-B8A3-4FF5-9CC6-0803229BD799}" type="datetimeFigureOut">
              <a:rPr lang="en-US" smtClean="0"/>
              <a:t>8/31/2025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D22E11E-FC24-4C0E-9F6C-6C1A6A0B1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4538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40" r:id="rId1"/>
    <p:sldLayoutId id="2147484041" r:id="rId2"/>
    <p:sldLayoutId id="2147484042" r:id="rId3"/>
    <p:sldLayoutId id="2147484043" r:id="rId4"/>
    <p:sldLayoutId id="2147484044" r:id="rId5"/>
    <p:sldLayoutId id="2147484045" r:id="rId6"/>
    <p:sldLayoutId id="2147484046" r:id="rId7"/>
    <p:sldLayoutId id="2147484047" r:id="rId8"/>
    <p:sldLayoutId id="2147484048" r:id="rId9"/>
    <p:sldLayoutId id="2147484049" r:id="rId10"/>
    <p:sldLayoutId id="2147484050" r:id="rId11"/>
    <p:sldLayoutId id="2147484051" r:id="rId12"/>
    <p:sldLayoutId id="2147484052" r:id="rId13"/>
    <p:sldLayoutId id="2147484053" r:id="rId14"/>
    <p:sldLayoutId id="2147484054" r:id="rId15"/>
    <p:sldLayoutId id="214748405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jp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jpg"/><Relationship Id="rId2" Type="http://schemas.openxmlformats.org/officeDocument/2006/relationships/image" Target="../media/image1.jp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png"/><Relationship Id="rId19" Type="http://schemas.openxmlformats.org/officeDocument/2006/relationships/image" Target="../media/image18.jp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63579" y="126428"/>
            <a:ext cx="3015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Triple T’s Amazing Staff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455005" y="139176"/>
            <a:ext cx="114787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Breionna Goodman </a:t>
            </a:r>
          </a:p>
          <a:p>
            <a:pPr algn="ctr"/>
            <a:r>
              <a:rPr lang="en-US" sz="1000" dirty="0"/>
              <a:t>Rec Director</a:t>
            </a:r>
          </a:p>
          <a:p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115170" y="459719"/>
            <a:ext cx="4712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Cheryl Burks: Business Manager/Owner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503" y="126428"/>
            <a:ext cx="1171489" cy="77814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13185" y="2382876"/>
            <a:ext cx="10050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/>
          </a:p>
        </p:txBody>
      </p:sp>
      <p:sp>
        <p:nvSpPr>
          <p:cNvPr id="18" name="TextBox 17"/>
          <p:cNvSpPr txBox="1"/>
          <p:nvPr/>
        </p:nvSpPr>
        <p:spPr>
          <a:xfrm>
            <a:off x="234928" y="972738"/>
            <a:ext cx="3270422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dirty="0"/>
              <a:t>Recreational Gymnastics Instructors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85581" y="1359400"/>
            <a:ext cx="1303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Taekwondo / Ninja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141888" y="997459"/>
            <a:ext cx="25454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Childcare Staff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023690" y="1337667"/>
            <a:ext cx="108504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Grace Sims</a:t>
            </a:r>
          </a:p>
          <a:p>
            <a:pPr algn="ctr"/>
            <a:r>
              <a:rPr lang="en-US" sz="1000" dirty="0"/>
              <a:t>Recreational,  Adv, Int, Ninja Instructor</a:t>
            </a:r>
          </a:p>
          <a:p>
            <a:endParaRPr lang="en-US" sz="1000" dirty="0"/>
          </a:p>
        </p:txBody>
      </p:sp>
      <p:sp>
        <p:nvSpPr>
          <p:cNvPr id="42" name="TextBox 41"/>
          <p:cNvSpPr txBox="1"/>
          <p:nvPr/>
        </p:nvSpPr>
        <p:spPr>
          <a:xfrm>
            <a:off x="3281800" y="3734476"/>
            <a:ext cx="119002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000" dirty="0"/>
          </a:p>
          <a:p>
            <a:endParaRPr lang="en-US" sz="1000" dirty="0"/>
          </a:p>
          <a:p>
            <a:endParaRPr lang="en-US" sz="1000" dirty="0"/>
          </a:p>
        </p:txBody>
      </p:sp>
      <p:sp>
        <p:nvSpPr>
          <p:cNvPr id="48" name="TextBox 47"/>
          <p:cNvSpPr txBox="1"/>
          <p:nvPr/>
        </p:nvSpPr>
        <p:spPr>
          <a:xfrm>
            <a:off x="6948039" y="1408215"/>
            <a:ext cx="9895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Jacy Keith</a:t>
            </a:r>
          </a:p>
          <a:p>
            <a:pPr algn="ctr"/>
            <a:r>
              <a:rPr lang="en-US" sz="1000" dirty="0"/>
              <a:t>Lead Teacher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956818" y="2425002"/>
            <a:ext cx="100159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Destiny Jackson</a:t>
            </a:r>
          </a:p>
          <a:p>
            <a:pPr algn="ctr"/>
            <a:r>
              <a:rPr lang="en-US" sz="1000" dirty="0"/>
              <a:t>Lead Teacher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8879458" y="1272480"/>
            <a:ext cx="8711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Alicia Brown</a:t>
            </a:r>
          </a:p>
          <a:p>
            <a:pPr algn="ctr"/>
            <a:r>
              <a:rPr lang="en-US" sz="1000" dirty="0"/>
              <a:t>Preschool Lead Teacher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1173322" y="5405387"/>
            <a:ext cx="9142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Sydney </a:t>
            </a:r>
            <a:r>
              <a:rPr lang="en-US" sz="1200" dirty="0" err="1"/>
              <a:t>Bartkovich</a:t>
            </a:r>
            <a:r>
              <a:rPr lang="en-US" dirty="0"/>
              <a:t> </a:t>
            </a:r>
          </a:p>
          <a:p>
            <a:pPr algn="ctr"/>
            <a:r>
              <a:rPr lang="en-US" sz="1000" dirty="0"/>
              <a:t>Office Customer Service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9268514" y="5068578"/>
            <a:ext cx="1554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Office Staff 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061065" y="3029818"/>
            <a:ext cx="10850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TKD/ Ninja Instructor</a:t>
            </a:r>
          </a:p>
          <a:p>
            <a:pPr algn="ctr"/>
            <a:r>
              <a:rPr lang="en-US" sz="1000" dirty="0"/>
              <a:t>Nathaniel Bowen 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919077" y="3509669"/>
            <a:ext cx="112469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/>
              <a:t>Zakiria</a:t>
            </a:r>
            <a:r>
              <a:rPr lang="en-US" sz="1200" dirty="0"/>
              <a:t> Jordan</a:t>
            </a:r>
          </a:p>
          <a:p>
            <a:pPr algn="ctr"/>
            <a:r>
              <a:rPr lang="en-US" sz="1000" dirty="0"/>
              <a:t>Lead Teacher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5389016-93E0-456B-8FF9-EB3334FA8AA7}"/>
              </a:ext>
            </a:extLst>
          </p:cNvPr>
          <p:cNvSpPr txBox="1"/>
          <p:nvPr/>
        </p:nvSpPr>
        <p:spPr>
          <a:xfrm>
            <a:off x="1018862" y="2229683"/>
            <a:ext cx="11965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/>
              <a:t>Ty’Shiyanna</a:t>
            </a:r>
            <a:r>
              <a:rPr lang="en-US" sz="1200" dirty="0"/>
              <a:t> Riddick </a:t>
            </a:r>
          </a:p>
          <a:p>
            <a:pPr algn="ctr"/>
            <a:r>
              <a:rPr lang="en-US" sz="1000" dirty="0"/>
              <a:t>Recreational,  Adv, Int, Ninja Instructor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BD90F8B-3743-460B-88FE-3392F5767526}"/>
              </a:ext>
            </a:extLst>
          </p:cNvPr>
          <p:cNvSpPr txBox="1"/>
          <p:nvPr/>
        </p:nvSpPr>
        <p:spPr>
          <a:xfrm>
            <a:off x="7013596" y="4554088"/>
            <a:ext cx="112469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/>
              <a:t>Dariente</a:t>
            </a:r>
            <a:r>
              <a:rPr lang="en-US" sz="1200" dirty="0"/>
              <a:t> Riddick </a:t>
            </a:r>
          </a:p>
          <a:p>
            <a:pPr algn="ctr"/>
            <a:r>
              <a:rPr lang="en-US" sz="1000" dirty="0"/>
              <a:t>Lead Teacher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F8FE7962-2503-455F-B8B4-B09F08CCF19C}"/>
              </a:ext>
            </a:extLst>
          </p:cNvPr>
          <p:cNvSpPr txBox="1"/>
          <p:nvPr/>
        </p:nvSpPr>
        <p:spPr>
          <a:xfrm>
            <a:off x="6256234" y="210198"/>
            <a:ext cx="126615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Kaitlyn </a:t>
            </a:r>
            <a:r>
              <a:rPr lang="en-US" sz="1200" dirty="0" err="1"/>
              <a:t>Sabatino</a:t>
            </a:r>
            <a:r>
              <a:rPr lang="en-US" sz="1200" dirty="0"/>
              <a:t> </a:t>
            </a:r>
          </a:p>
          <a:p>
            <a:pPr algn="ctr"/>
            <a:r>
              <a:rPr lang="en-US" sz="1000" dirty="0"/>
              <a:t>Facility Manager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13F38992-BA48-4955-A155-279D4CEB8CED}"/>
              </a:ext>
            </a:extLst>
          </p:cNvPr>
          <p:cNvSpPr txBox="1"/>
          <p:nvPr/>
        </p:nvSpPr>
        <p:spPr>
          <a:xfrm>
            <a:off x="4972186" y="2395312"/>
            <a:ext cx="133725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Samantha Wilson</a:t>
            </a:r>
          </a:p>
          <a:p>
            <a:pPr algn="ctr"/>
            <a:r>
              <a:rPr lang="en-US" sz="1000" dirty="0"/>
              <a:t>Preschool Director / Preschool Lead Teacher 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941E87F0-889F-4949-9913-66D3B5B61AC7}"/>
              </a:ext>
            </a:extLst>
          </p:cNvPr>
          <p:cNvSpPr txBox="1"/>
          <p:nvPr/>
        </p:nvSpPr>
        <p:spPr>
          <a:xfrm>
            <a:off x="5036789" y="3519033"/>
            <a:ext cx="12661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Destiny Jackson</a:t>
            </a:r>
          </a:p>
          <a:p>
            <a:pPr algn="ctr"/>
            <a:r>
              <a:rPr lang="en-US" sz="1000" dirty="0"/>
              <a:t>Lead Teacher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EF43EA-A1CA-46F1-B4C1-B26B96DBBBDC}"/>
              </a:ext>
            </a:extLst>
          </p:cNvPr>
          <p:cNvSpPr txBox="1"/>
          <p:nvPr/>
        </p:nvSpPr>
        <p:spPr>
          <a:xfrm>
            <a:off x="5034114" y="4511793"/>
            <a:ext cx="1030784" cy="61555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dirty="0" err="1">
                <a:ea typeface="+mn-lt"/>
                <a:cs typeface="+mn-lt"/>
              </a:rPr>
              <a:t>Ty’Shiyanna</a:t>
            </a:r>
            <a:r>
              <a:rPr lang="en-US" sz="1200" dirty="0">
                <a:ea typeface="+mn-lt"/>
                <a:cs typeface="+mn-lt"/>
              </a:rPr>
              <a:t> Riddick </a:t>
            </a:r>
          </a:p>
          <a:p>
            <a:pPr algn="ctr"/>
            <a:r>
              <a:rPr lang="en-US" sz="1000" dirty="0">
                <a:ea typeface="+mn-lt"/>
                <a:cs typeface="+mn-lt"/>
              </a:rPr>
              <a:t>Lead Teacher </a:t>
            </a:r>
            <a:endParaRPr lang="en-US" dirty="0"/>
          </a:p>
        </p:txBody>
      </p:sp>
      <p:pic>
        <p:nvPicPr>
          <p:cNvPr id="62" name="Picture 13" descr="A person posing for the camera&#10;&#10;Description automatically generated">
            <a:extLst>
              <a:ext uri="{FF2B5EF4-FFF2-40B4-BE49-F238E27FC236}">
                <a16:creationId xmlns:a16="http://schemas.microsoft.com/office/drawing/2014/main" id="{57E463E8-740F-4904-B18F-9E38ABA337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47305" y="5447091"/>
            <a:ext cx="726017" cy="932257"/>
          </a:xfrm>
          <a:prstGeom prst="rect">
            <a:avLst/>
          </a:prstGeom>
        </p:spPr>
      </p:pic>
      <p:pic>
        <p:nvPicPr>
          <p:cNvPr id="23" name="Picture 2">
            <a:extLst>
              <a:ext uri="{FF2B5EF4-FFF2-40B4-BE49-F238E27FC236}">
                <a16:creationId xmlns:a16="http://schemas.microsoft.com/office/drawing/2014/main" id="{A2F66AEB-3C71-6800-3C91-BFB0300D82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9209" y="2327263"/>
            <a:ext cx="755452" cy="1007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5BF55F4A-014E-1171-C98A-0814E0A1C3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9209" y="3342582"/>
            <a:ext cx="755452" cy="1007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A2DF70CB-4E80-B1F4-34AB-4165939AF9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3626" y="4334977"/>
            <a:ext cx="755452" cy="1007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10">
            <a:extLst>
              <a:ext uri="{FF2B5EF4-FFF2-40B4-BE49-F238E27FC236}">
                <a16:creationId xmlns:a16="http://schemas.microsoft.com/office/drawing/2014/main" id="{A21DD8DF-24AA-6AAA-7491-87B703F042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8439" y="4365950"/>
            <a:ext cx="755452" cy="1007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>
            <a:extLst>
              <a:ext uri="{FF2B5EF4-FFF2-40B4-BE49-F238E27FC236}">
                <a16:creationId xmlns:a16="http://schemas.microsoft.com/office/drawing/2014/main" id="{F9E89FA5-4B4C-E800-088E-ADBA53B96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649" y="1298507"/>
            <a:ext cx="701938" cy="877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6">
            <a:extLst>
              <a:ext uri="{FF2B5EF4-FFF2-40B4-BE49-F238E27FC236}">
                <a16:creationId xmlns:a16="http://schemas.microsoft.com/office/drawing/2014/main" id="{868F2273-73EB-A4B5-AA9A-210E0D9182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481" y="2203294"/>
            <a:ext cx="698213" cy="93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D4A5F4D3-92BD-B77E-4197-E6E5780391D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flipH="1">
            <a:off x="8760004" y="5434895"/>
            <a:ext cx="842878" cy="967170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BB811E6D-943C-60AE-4ECB-AB55D59ACE07}"/>
              </a:ext>
            </a:extLst>
          </p:cNvPr>
          <p:cNvSpPr txBox="1"/>
          <p:nvPr/>
        </p:nvSpPr>
        <p:spPr>
          <a:xfrm>
            <a:off x="9549500" y="5478824"/>
            <a:ext cx="9083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Kaitlyn </a:t>
            </a:r>
            <a:r>
              <a:rPr lang="en-US" sz="1200" dirty="0" err="1"/>
              <a:t>Sabatino</a:t>
            </a:r>
            <a:r>
              <a:rPr lang="en-US" sz="1200" dirty="0"/>
              <a:t> </a:t>
            </a:r>
          </a:p>
          <a:p>
            <a:pPr algn="ctr"/>
            <a:r>
              <a:rPr lang="en-US" sz="1000" dirty="0"/>
              <a:t>Office Customer Service </a:t>
            </a:r>
          </a:p>
        </p:txBody>
      </p:sp>
      <p:pic>
        <p:nvPicPr>
          <p:cNvPr id="1042" name="Picture 18">
            <a:extLst>
              <a:ext uri="{FF2B5EF4-FFF2-40B4-BE49-F238E27FC236}">
                <a16:creationId xmlns:a16="http://schemas.microsoft.com/office/drawing/2014/main" id="{300A2315-B297-E722-AE4E-90ADA4D4CD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4994" y="2938201"/>
            <a:ext cx="736252" cy="93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BA40FE8C-42AA-C6AD-4F8B-4CFC90DB7B4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flipH="1">
            <a:off x="4265307" y="1282365"/>
            <a:ext cx="755965" cy="967170"/>
          </a:xfrm>
          <a:prstGeom prst="rect">
            <a:avLst/>
          </a:prstGeom>
        </p:spPr>
      </p:pic>
      <p:pic>
        <p:nvPicPr>
          <p:cNvPr id="72" name="Picture 2">
            <a:extLst>
              <a:ext uri="{FF2B5EF4-FFF2-40B4-BE49-F238E27FC236}">
                <a16:creationId xmlns:a16="http://schemas.microsoft.com/office/drawing/2014/main" id="{38949D62-B0FC-5856-BA4B-D18E95DAB8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051" y="3309480"/>
            <a:ext cx="755452" cy="1007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>
            <a:extLst>
              <a:ext uri="{FF2B5EF4-FFF2-40B4-BE49-F238E27FC236}">
                <a16:creationId xmlns:a16="http://schemas.microsoft.com/office/drawing/2014/main" id="{BDB4FA23-24B1-F394-884A-7826852DA2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6124" y="3372941"/>
            <a:ext cx="755451" cy="1007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TextBox 72">
            <a:extLst>
              <a:ext uri="{FF2B5EF4-FFF2-40B4-BE49-F238E27FC236}">
                <a16:creationId xmlns:a16="http://schemas.microsoft.com/office/drawing/2014/main" id="{692F9F70-4DDB-53F9-5673-5598D5DF21FD}"/>
              </a:ext>
            </a:extLst>
          </p:cNvPr>
          <p:cNvSpPr txBox="1"/>
          <p:nvPr/>
        </p:nvSpPr>
        <p:spPr>
          <a:xfrm>
            <a:off x="7069815" y="5656074"/>
            <a:ext cx="9715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Grace Sims</a:t>
            </a:r>
          </a:p>
          <a:p>
            <a:pPr algn="ctr"/>
            <a:r>
              <a:rPr lang="en-US" sz="1000" dirty="0"/>
              <a:t>Lead Teacher</a:t>
            </a:r>
          </a:p>
        </p:txBody>
      </p:sp>
      <p:pic>
        <p:nvPicPr>
          <p:cNvPr id="1046" name="Picture 22">
            <a:extLst>
              <a:ext uri="{FF2B5EF4-FFF2-40B4-BE49-F238E27FC236}">
                <a16:creationId xmlns:a16="http://schemas.microsoft.com/office/drawing/2014/main" id="{0C3075FB-4A29-4DD7-22D8-408DD1F3C9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8513" y="5376956"/>
            <a:ext cx="725378" cy="967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18">
            <a:extLst>
              <a:ext uri="{FF2B5EF4-FFF2-40B4-BE49-F238E27FC236}">
                <a16:creationId xmlns:a16="http://schemas.microsoft.com/office/drawing/2014/main" id="{FDC0E04C-C0E7-6838-9DCB-BA2779FBCA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9382" y="1239410"/>
            <a:ext cx="736252" cy="981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TextBox 76">
            <a:extLst>
              <a:ext uri="{FF2B5EF4-FFF2-40B4-BE49-F238E27FC236}">
                <a16:creationId xmlns:a16="http://schemas.microsoft.com/office/drawing/2014/main" id="{7EBFCE80-A037-F583-5F4F-6A5F6406C1F2}"/>
              </a:ext>
            </a:extLst>
          </p:cNvPr>
          <p:cNvSpPr txBox="1"/>
          <p:nvPr/>
        </p:nvSpPr>
        <p:spPr>
          <a:xfrm>
            <a:off x="10653603" y="1359400"/>
            <a:ext cx="11213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Nathaniel Bowen</a:t>
            </a:r>
          </a:p>
          <a:p>
            <a:pPr algn="ctr"/>
            <a:r>
              <a:rPr lang="en-US" sz="1000" dirty="0"/>
              <a:t>Assistant Teacher 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DEC0CCC1-0E87-80F4-E37C-B20B3D768A0E}"/>
              </a:ext>
            </a:extLst>
          </p:cNvPr>
          <p:cNvSpPr txBox="1"/>
          <p:nvPr/>
        </p:nvSpPr>
        <p:spPr>
          <a:xfrm>
            <a:off x="9001039" y="3496818"/>
            <a:ext cx="1044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Miracle Stephens</a:t>
            </a:r>
          </a:p>
          <a:p>
            <a:pPr algn="ctr"/>
            <a:r>
              <a:rPr lang="en-US" sz="1000" dirty="0"/>
              <a:t>Lead Teacher </a:t>
            </a:r>
            <a:r>
              <a:rPr lang="en-US" sz="1200" dirty="0"/>
              <a:t> 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2C979E4B-B8CA-A488-51B9-CB532EC82CE6}"/>
              </a:ext>
            </a:extLst>
          </p:cNvPr>
          <p:cNvSpPr txBox="1"/>
          <p:nvPr/>
        </p:nvSpPr>
        <p:spPr>
          <a:xfrm>
            <a:off x="8828988" y="2385189"/>
            <a:ext cx="9720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/>
              <a:t>Ju’Neela</a:t>
            </a:r>
            <a:r>
              <a:rPr lang="en-US" sz="1200" dirty="0"/>
              <a:t> Beamon</a:t>
            </a:r>
          </a:p>
          <a:p>
            <a:pPr algn="ctr"/>
            <a:r>
              <a:rPr lang="en-US" sz="1000" dirty="0"/>
              <a:t>Preschool Lead Teacher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847724C1-13DD-EC56-6444-AEF8625C9339}"/>
              </a:ext>
            </a:extLst>
          </p:cNvPr>
          <p:cNvSpPr txBox="1"/>
          <p:nvPr/>
        </p:nvSpPr>
        <p:spPr>
          <a:xfrm>
            <a:off x="5184073" y="5767458"/>
            <a:ext cx="97158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/>
              <a:t>Orlexia</a:t>
            </a:r>
            <a:r>
              <a:rPr lang="en-US" sz="1200" dirty="0"/>
              <a:t> Gordon</a:t>
            </a:r>
          </a:p>
          <a:p>
            <a:pPr algn="ctr"/>
            <a:r>
              <a:rPr lang="en-US" sz="1000" dirty="0"/>
              <a:t>Lead Teacher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C18F755-6AE3-012C-453E-77952AB067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90" y="3139220"/>
            <a:ext cx="730104" cy="912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5C5D0F7-5BF8-2AE0-D12E-7D4A6DB11B4F}"/>
              </a:ext>
            </a:extLst>
          </p:cNvPr>
          <p:cNvSpPr txBox="1"/>
          <p:nvPr/>
        </p:nvSpPr>
        <p:spPr>
          <a:xfrm>
            <a:off x="1006694" y="3232781"/>
            <a:ext cx="10850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Destiny Jackson</a:t>
            </a:r>
          </a:p>
          <a:p>
            <a:pPr algn="ctr"/>
            <a:r>
              <a:rPr lang="en-US" sz="1000" dirty="0"/>
              <a:t>Recreational / Ninja Instructor</a:t>
            </a:r>
          </a:p>
          <a:p>
            <a:pPr algn="ctr"/>
            <a:endParaRPr lang="en-US" sz="1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FF092E-5BE1-308E-32A1-2D16AD4CCDAB}"/>
              </a:ext>
            </a:extLst>
          </p:cNvPr>
          <p:cNvSpPr txBox="1"/>
          <p:nvPr/>
        </p:nvSpPr>
        <p:spPr>
          <a:xfrm>
            <a:off x="1000538" y="5157126"/>
            <a:ext cx="105225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ea typeface="+mn-lt"/>
                <a:cs typeface="+mn-lt"/>
              </a:rPr>
              <a:t>Hannah Miller </a:t>
            </a:r>
          </a:p>
          <a:p>
            <a:pPr algn="ctr"/>
            <a:r>
              <a:rPr lang="en-US" sz="1000" dirty="0">
                <a:ea typeface="+mn-lt"/>
                <a:cs typeface="+mn-lt"/>
              </a:rPr>
              <a:t>Recreational Instructor </a:t>
            </a:r>
            <a:endParaRPr lang="en-US" sz="1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3A295B3-5EDB-3680-1665-A326114C6FA1}"/>
              </a:ext>
            </a:extLst>
          </p:cNvPr>
          <p:cNvSpPr txBox="1"/>
          <p:nvPr/>
        </p:nvSpPr>
        <p:spPr>
          <a:xfrm rot="10800000" flipV="1">
            <a:off x="1013185" y="5950259"/>
            <a:ext cx="1052252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ea typeface="+mn-lt"/>
                <a:cs typeface="+mn-lt"/>
              </a:rPr>
              <a:t>Victoria Garrison</a:t>
            </a:r>
          </a:p>
          <a:p>
            <a:pPr algn="ctr"/>
            <a:r>
              <a:rPr lang="en-US" sz="1000" dirty="0">
                <a:ea typeface="+mn-lt"/>
                <a:cs typeface="+mn-lt"/>
              </a:rPr>
              <a:t>Recreational Instructor </a:t>
            </a:r>
            <a:endParaRPr lang="en-US" sz="1000" dirty="0"/>
          </a:p>
          <a:p>
            <a:pPr algn="ctr"/>
            <a:endParaRPr lang="en-US" dirty="0"/>
          </a:p>
        </p:txBody>
      </p:sp>
      <p:pic>
        <p:nvPicPr>
          <p:cNvPr id="14" name="Picture 10">
            <a:extLst>
              <a:ext uri="{FF2B5EF4-FFF2-40B4-BE49-F238E27FC236}">
                <a16:creationId xmlns:a16="http://schemas.microsoft.com/office/drawing/2014/main" id="{BF5DC917-EC22-3B51-A75A-634410A54F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9642" y="4846750"/>
            <a:ext cx="755452" cy="954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E4D9B02D-B4B2-59AC-0FA9-97B65A4616FA}"/>
              </a:ext>
            </a:extLst>
          </p:cNvPr>
          <p:cNvSpPr txBox="1"/>
          <p:nvPr/>
        </p:nvSpPr>
        <p:spPr>
          <a:xfrm>
            <a:off x="3076310" y="5034124"/>
            <a:ext cx="9895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/>
              <a:t>Dariente</a:t>
            </a:r>
            <a:r>
              <a:rPr lang="en-US" sz="1200" dirty="0"/>
              <a:t> Riddick </a:t>
            </a:r>
          </a:p>
          <a:p>
            <a:pPr algn="ctr"/>
            <a:r>
              <a:rPr lang="en-US" sz="1000" dirty="0"/>
              <a:t>Ninja Instructor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1201EDC-25EC-0F52-4744-F7C06D755B3F}"/>
              </a:ext>
            </a:extLst>
          </p:cNvPr>
          <p:cNvSpPr txBox="1"/>
          <p:nvPr/>
        </p:nvSpPr>
        <p:spPr>
          <a:xfrm>
            <a:off x="3140597" y="5990939"/>
            <a:ext cx="9895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Tyson Smith</a:t>
            </a:r>
          </a:p>
          <a:p>
            <a:pPr algn="ctr"/>
            <a:r>
              <a:rPr lang="en-US" sz="1000" dirty="0"/>
              <a:t>Ninja Instructor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0BA55EF-4FF1-B6FD-CFC0-7ED3EC1FC2A9}"/>
              </a:ext>
            </a:extLst>
          </p:cNvPr>
          <p:cNvSpPr txBox="1"/>
          <p:nvPr/>
        </p:nvSpPr>
        <p:spPr>
          <a:xfrm>
            <a:off x="3103588" y="4001682"/>
            <a:ext cx="108504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TKD</a:t>
            </a:r>
          </a:p>
          <a:p>
            <a:pPr algn="ctr"/>
            <a:r>
              <a:rPr lang="en-US" sz="1200" dirty="0"/>
              <a:t>Instructor</a:t>
            </a:r>
          </a:p>
          <a:p>
            <a:pPr algn="ctr"/>
            <a:r>
              <a:rPr lang="en-US" sz="1000" dirty="0"/>
              <a:t>Ashley Conney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A3AEA0C-3D35-2F44-0B01-1351330AA007}"/>
              </a:ext>
            </a:extLst>
          </p:cNvPr>
          <p:cNvSpPr txBox="1"/>
          <p:nvPr/>
        </p:nvSpPr>
        <p:spPr>
          <a:xfrm>
            <a:off x="3041442" y="2001104"/>
            <a:ext cx="10850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TKD Director </a:t>
            </a:r>
          </a:p>
          <a:p>
            <a:pPr algn="ctr"/>
            <a:r>
              <a:rPr lang="en-US" sz="1000" dirty="0"/>
              <a:t>Jenna </a:t>
            </a:r>
            <a:r>
              <a:rPr lang="en-US" sz="1000" dirty="0" err="1"/>
              <a:t>Plumblee</a:t>
            </a:r>
            <a:r>
              <a:rPr lang="en-US" sz="1000" dirty="0"/>
              <a:t> 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4E57F78A-75B1-5A30-2079-3464BCFCF34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flipH="1">
            <a:off x="5538154" y="113943"/>
            <a:ext cx="755965" cy="96717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9721BAA0-ABE5-28FC-D4F2-D81F0EC9C099}"/>
              </a:ext>
            </a:extLst>
          </p:cNvPr>
          <p:cNvSpPr txBox="1"/>
          <p:nvPr/>
        </p:nvSpPr>
        <p:spPr>
          <a:xfrm>
            <a:off x="5006631" y="1436343"/>
            <a:ext cx="126615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Kaitlyn </a:t>
            </a:r>
            <a:r>
              <a:rPr lang="en-US" sz="1200" dirty="0" err="1"/>
              <a:t>Sabatino</a:t>
            </a:r>
            <a:r>
              <a:rPr lang="en-US" sz="1200" dirty="0"/>
              <a:t> </a:t>
            </a:r>
          </a:p>
          <a:p>
            <a:pPr algn="ctr"/>
            <a:r>
              <a:rPr lang="en-US" sz="1000" dirty="0"/>
              <a:t>Childcare Director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DF3A396-420F-E136-8CED-D38BE08E8D69}"/>
              </a:ext>
            </a:extLst>
          </p:cNvPr>
          <p:cNvSpPr txBox="1"/>
          <p:nvPr/>
        </p:nvSpPr>
        <p:spPr>
          <a:xfrm>
            <a:off x="1025394" y="4194658"/>
            <a:ext cx="9720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/>
              <a:t>Ju’Neela</a:t>
            </a:r>
            <a:r>
              <a:rPr lang="en-US" sz="1200" dirty="0"/>
              <a:t> Beamon</a:t>
            </a:r>
          </a:p>
          <a:p>
            <a:pPr algn="ctr"/>
            <a:r>
              <a:rPr lang="en-US" sz="1000" dirty="0"/>
              <a:t>Recreational Instructor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BB73FAB-07CD-7C8F-0917-469D9A6215B3}"/>
              </a:ext>
            </a:extLst>
          </p:cNvPr>
          <p:cNvSpPr txBox="1"/>
          <p:nvPr/>
        </p:nvSpPr>
        <p:spPr>
          <a:xfrm>
            <a:off x="8981388" y="2537589"/>
            <a:ext cx="9720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/>
              <a:t>Ju’Neela</a:t>
            </a:r>
            <a:r>
              <a:rPr lang="en-US" sz="1200" dirty="0"/>
              <a:t> Beamon</a:t>
            </a:r>
          </a:p>
          <a:p>
            <a:pPr algn="ctr"/>
            <a:r>
              <a:rPr lang="en-US" sz="1000" dirty="0"/>
              <a:t>Preschool Lead Teacher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1E3A5C10-5122-EB20-600A-344EA9E58C51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307" y="2279104"/>
            <a:ext cx="807891" cy="102126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911098F5-1885-FD77-2657-543CD900F352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502" y="4125223"/>
            <a:ext cx="730105" cy="90890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313F5015-A68A-9820-3D65-2AE478FD7BB8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458" y="116176"/>
            <a:ext cx="755965" cy="914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09432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3316</TotalTime>
  <Words>166</Words>
  <Application>Microsoft Office PowerPoint</Application>
  <PresentationFormat>Widescreen</PresentationFormat>
  <Paragraphs>68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Tyrone / Cheryl Burks SPORTS CENTER</dc:creator>
  <cp:lastModifiedBy>Cheryl Burks</cp:lastModifiedBy>
  <cp:revision>126</cp:revision>
  <dcterms:created xsi:type="dcterms:W3CDTF">2015-08-05T03:50:24Z</dcterms:created>
  <dcterms:modified xsi:type="dcterms:W3CDTF">2025-09-01T00:06:31Z</dcterms:modified>
</cp:coreProperties>
</file>