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2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9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2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0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8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2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95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9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3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9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6212-0071-43DE-B963-2CE0C590A672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05FE2-159E-497C-8C46-11F2B3A5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7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0" Type="http://schemas.openxmlformats.org/officeDocument/2006/relationships/image" Target="../media/image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3D7CC5-C43A-4B6B-910D-1C39977C62E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0842" y="0"/>
            <a:ext cx="3253158" cy="3029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1D06B0-13DF-4DA9-A5BC-508D42360FA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2012" y="3580738"/>
            <a:ext cx="2915214" cy="2726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BDEF00-7088-4F12-AC1E-F2410AE357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924" y="0"/>
            <a:ext cx="3438525" cy="4238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13BF0A-3091-482B-9205-779ED2DCE947}"/>
              </a:ext>
            </a:extLst>
          </p:cNvPr>
          <p:cNvSpPr txBox="1"/>
          <p:nvPr/>
        </p:nvSpPr>
        <p:spPr>
          <a:xfrm>
            <a:off x="998606" y="3975110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timpani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A296C3-0EED-4E5F-8874-675BD0EF8C7E}"/>
              </a:ext>
            </a:extLst>
          </p:cNvPr>
          <p:cNvSpPr txBox="1"/>
          <p:nvPr/>
        </p:nvSpPr>
        <p:spPr>
          <a:xfrm>
            <a:off x="6545840" y="3439574"/>
            <a:ext cx="1726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cymbals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B225A1-EF74-46DD-9AA8-50BD96C370BB}"/>
              </a:ext>
            </a:extLst>
          </p:cNvPr>
          <p:cNvSpPr txBox="1"/>
          <p:nvPr/>
        </p:nvSpPr>
        <p:spPr>
          <a:xfrm>
            <a:off x="3478667" y="6306990"/>
            <a:ext cx="1693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triangle</a:t>
            </a:r>
          </a:p>
        </p:txBody>
      </p:sp>
      <p:pic>
        <p:nvPicPr>
          <p:cNvPr id="10" name="cymbals">
            <a:hlinkClick r:id="" action="ppaction://media"/>
            <a:extLst>
              <a:ext uri="{FF2B5EF4-FFF2-40B4-BE49-F238E27FC236}">
                <a16:creationId xmlns:a16="http://schemas.microsoft.com/office/drawing/2014/main" id="{84D3BCAE-389C-44B6-A200-FAD30134E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12621" y="3975110"/>
            <a:ext cx="609600" cy="609600"/>
          </a:xfrm>
          <a:prstGeom prst="rect">
            <a:avLst/>
          </a:prstGeom>
        </p:spPr>
      </p:pic>
      <p:pic>
        <p:nvPicPr>
          <p:cNvPr id="11" name="timpani">
            <a:hlinkClick r:id="" action="ppaction://media"/>
            <a:extLst>
              <a:ext uri="{FF2B5EF4-FFF2-40B4-BE49-F238E27FC236}">
                <a16:creationId xmlns:a16="http://schemas.microsoft.com/office/drawing/2014/main" id="{701B6DA2-49D3-4667-A2CF-4305506879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7017" y="4663207"/>
            <a:ext cx="609600" cy="609600"/>
          </a:xfrm>
          <a:prstGeom prst="rect">
            <a:avLst/>
          </a:prstGeom>
        </p:spPr>
      </p:pic>
      <p:pic>
        <p:nvPicPr>
          <p:cNvPr id="12" name="triangle">
            <a:hlinkClick r:id="" action="ppaction://media"/>
            <a:extLst>
              <a:ext uri="{FF2B5EF4-FFF2-40B4-BE49-F238E27FC236}">
                <a16:creationId xmlns:a16="http://schemas.microsoft.com/office/drawing/2014/main" id="{07CAC08D-4C5D-4BDD-B75C-A01B1554758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32133" y="6145696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09C594-A3D6-49B4-BFE9-56886CEC66A3}"/>
              </a:ext>
            </a:extLst>
          </p:cNvPr>
          <p:cNvSpPr txBox="1"/>
          <p:nvPr/>
        </p:nvSpPr>
        <p:spPr>
          <a:xfrm>
            <a:off x="3666603" y="625503"/>
            <a:ext cx="20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Comic Sans MS" panose="030F0702030302020204" pitchFamily="66" charset="0"/>
              </a:rPr>
              <a:t>Danse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Negre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5" name="Samuel Coleridge-Taylor - African Suite Danse nègre">
            <a:hlinkClick r:id="" action="ppaction://media"/>
            <a:extLst>
              <a:ext uri="{FF2B5EF4-FFF2-40B4-BE49-F238E27FC236}">
                <a16:creationId xmlns:a16="http://schemas.microsoft.com/office/drawing/2014/main" id="{9AC12627-691D-49D2-B37C-79A71392158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87285" y="118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1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1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39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5</Words>
  <Application>Microsoft Office PowerPoint</Application>
  <PresentationFormat>On-screen Show (4:3)</PresentationFormat>
  <Paragraphs>4</Paragraphs>
  <Slides>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 Meyer Hays</dc:creator>
  <cp:lastModifiedBy>Judy Meyer Hays</cp:lastModifiedBy>
  <cp:revision>6</cp:revision>
  <dcterms:created xsi:type="dcterms:W3CDTF">2017-10-26T04:39:12Z</dcterms:created>
  <dcterms:modified xsi:type="dcterms:W3CDTF">2017-10-26T04:53:18Z</dcterms:modified>
</cp:coreProperties>
</file>