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embeddedFontLst>
    <p:embeddedFont>
      <p:font typeface="Arial Black" panose="020B0A04020102020204" pitchFamily="34" charset="0"/>
      <p:regular r:id="rId20"/>
      <p:bold r:id="rId21"/>
    </p:embeddedFont>
    <p:embeddedFont>
      <p:font typeface="Century Gothic" panose="020B0502020202020204" pitchFamily="34" charset="0"/>
      <p:regular r:id="rId22"/>
      <p:bold r:id="rId23"/>
      <p:italic r:id="rId24"/>
      <p:boldItalic r:id="rId25"/>
    </p:embeddedFont>
    <p:embeddedFont>
      <p:font typeface="Verdana" panose="020B0604030504040204" pitchFamily="34"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0" roundtripDataSignature="AMtx7mjsaEguJNKhcWvaFFSRFaoDBjd43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62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font" Target="fonts/font2.fntdata"/><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font" Target="fonts/font9.fntdata"/><Relationship Id="rId10" Type="http://schemas.openxmlformats.org/officeDocument/2006/relationships/slide" Target="slides/slide9.xml"/><Relationship Id="rId19" Type="http://schemas.openxmlformats.org/officeDocument/2006/relationships/notesMaster" Target="notesMasters/notesMaster1.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font" Target="fonts/font8.fntdata"/><Relationship Id="rId30"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7" name="Google Shape;137;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932873418b_0_1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 name="Google Shape;190;g932873418b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932873418b_0_23: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932873418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0" name="Google Shape;200;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5" name="Google Shape;205;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932873418b_0_3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 name="Google Shape;210;g932873418b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5" name="Google Shape;215;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0" name="Google Shape;220;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5" name="Google Shape;225;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4" name="Google Shape;144;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2" name="Google Shape;152;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932873418b_0_3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932873418b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9" name="Google Shape;169;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4" name="Google Shape;174;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932873418b_0_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932873418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932873418b_0_6: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932873418b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7"/>
        <p:cNvGrpSpPr/>
        <p:nvPr/>
      </p:nvGrpSpPr>
      <p:grpSpPr>
        <a:xfrm>
          <a:off x="0" y="0"/>
          <a:ext cx="0" cy="0"/>
          <a:chOff x="0" y="0"/>
          <a:chExt cx="0" cy="0"/>
        </a:xfrm>
      </p:grpSpPr>
      <p:sp>
        <p:nvSpPr>
          <p:cNvPr id="18" name="Google Shape;18;p14"/>
          <p:cNvSpPr txBox="1">
            <a:spLocks noGrp="1"/>
          </p:cNvSpPr>
          <p:nvPr>
            <p:ph type="ctrTitle"/>
          </p:nvPr>
        </p:nvSpPr>
        <p:spPr>
          <a:xfrm>
            <a:off x="684212" y="685799"/>
            <a:ext cx="8001000" cy="2971801"/>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4800"/>
              <a:buFont typeface="Century Gothic"/>
              <a:buNone/>
              <a:defRPr sz="4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4"/>
          <p:cNvSpPr txBox="1">
            <a:spLocks noGrp="1"/>
          </p:cNvSpPr>
          <p:nvPr>
            <p:ph type="subTitle" idx="1"/>
          </p:nvPr>
        </p:nvSpPr>
        <p:spPr>
          <a:xfrm>
            <a:off x="684212" y="3843867"/>
            <a:ext cx="6400800" cy="1947333"/>
          </a:xfrm>
          <a:prstGeom prst="rect">
            <a:avLst/>
          </a:prstGeom>
          <a:noFill/>
          <a:ln>
            <a:noFill/>
          </a:ln>
        </p:spPr>
        <p:txBody>
          <a:bodyPr spcFirstLastPara="1" wrap="square" lIns="91425" tIns="45700" rIns="91425" bIns="45700" anchor="t" anchorCtr="0">
            <a:normAutofit/>
          </a:bodyPr>
          <a:lstStyle>
            <a:lvl1pPr lvl="0" algn="l">
              <a:spcBef>
                <a:spcPts val="420"/>
              </a:spcBef>
              <a:spcAft>
                <a:spcPts val="0"/>
              </a:spcAft>
              <a:buSzPts val="1680"/>
              <a:buNone/>
              <a:defRPr sz="2100">
                <a:solidFill>
                  <a:srgbClr val="0F486F"/>
                </a:solidFill>
              </a:defRPr>
            </a:lvl1pPr>
            <a:lvl2pPr lvl="1" algn="ctr">
              <a:spcBef>
                <a:spcPts val="600"/>
              </a:spcBef>
              <a:spcAft>
                <a:spcPts val="0"/>
              </a:spcAft>
              <a:buSzPts val="1440"/>
              <a:buNone/>
              <a:defRPr>
                <a:solidFill>
                  <a:schemeClr val="lt1"/>
                </a:solidFill>
              </a:defRPr>
            </a:lvl2pPr>
            <a:lvl3pPr lvl="2" algn="ctr">
              <a:spcBef>
                <a:spcPts val="600"/>
              </a:spcBef>
              <a:spcAft>
                <a:spcPts val="0"/>
              </a:spcAft>
              <a:buSzPts val="1280"/>
              <a:buNone/>
              <a:defRPr>
                <a:solidFill>
                  <a:schemeClr val="lt1"/>
                </a:solidFill>
              </a:defRPr>
            </a:lvl3pPr>
            <a:lvl4pPr lvl="3" algn="ctr">
              <a:spcBef>
                <a:spcPts val="600"/>
              </a:spcBef>
              <a:spcAft>
                <a:spcPts val="0"/>
              </a:spcAft>
              <a:buSzPts val="1120"/>
              <a:buNone/>
              <a:defRPr>
                <a:solidFill>
                  <a:schemeClr val="lt1"/>
                </a:solidFill>
              </a:defRPr>
            </a:lvl4pPr>
            <a:lvl5pPr lvl="4" algn="ctr">
              <a:spcBef>
                <a:spcPts val="600"/>
              </a:spcBef>
              <a:spcAft>
                <a:spcPts val="0"/>
              </a:spcAft>
              <a:buSzPts val="1120"/>
              <a:buNone/>
              <a:defRPr>
                <a:solidFill>
                  <a:schemeClr val="lt1"/>
                </a:solidFill>
              </a:defRPr>
            </a:lvl5pPr>
            <a:lvl6pPr lvl="5" algn="ctr">
              <a:spcBef>
                <a:spcPts val="600"/>
              </a:spcBef>
              <a:spcAft>
                <a:spcPts val="0"/>
              </a:spcAft>
              <a:buSzPts val="1120"/>
              <a:buNone/>
              <a:defRPr>
                <a:solidFill>
                  <a:schemeClr val="lt1"/>
                </a:solidFill>
              </a:defRPr>
            </a:lvl6pPr>
            <a:lvl7pPr lvl="6" algn="ctr">
              <a:spcBef>
                <a:spcPts val="600"/>
              </a:spcBef>
              <a:spcAft>
                <a:spcPts val="0"/>
              </a:spcAft>
              <a:buSzPts val="1120"/>
              <a:buNone/>
              <a:defRPr>
                <a:solidFill>
                  <a:schemeClr val="lt1"/>
                </a:solidFill>
              </a:defRPr>
            </a:lvl7pPr>
            <a:lvl8pPr lvl="7" algn="ctr">
              <a:spcBef>
                <a:spcPts val="600"/>
              </a:spcBef>
              <a:spcAft>
                <a:spcPts val="0"/>
              </a:spcAft>
              <a:buSzPts val="1120"/>
              <a:buNone/>
              <a:defRPr>
                <a:solidFill>
                  <a:schemeClr val="lt1"/>
                </a:solidFill>
              </a:defRPr>
            </a:lvl8pPr>
            <a:lvl9pPr lvl="8" algn="ctr">
              <a:spcBef>
                <a:spcPts val="600"/>
              </a:spcBef>
              <a:spcAft>
                <a:spcPts val="600"/>
              </a:spcAft>
              <a:buSzPts val="1120"/>
              <a:buNone/>
              <a:defRPr>
                <a:solidFill>
                  <a:schemeClr val="lt1"/>
                </a:solidFill>
              </a:defRPr>
            </a:lvl9pPr>
          </a:lstStyle>
          <a:p>
            <a:endParaRPr/>
          </a:p>
        </p:txBody>
      </p:sp>
      <p:sp>
        <p:nvSpPr>
          <p:cNvPr id="20" name="Google Shape;20;p14"/>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4"/>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4"/>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23" name="Google Shape;23;p14"/>
          <p:cNvCxnSpPr/>
          <p:nvPr/>
        </p:nvCxnSpPr>
        <p:spPr>
          <a:xfrm flipH="1">
            <a:off x="8228012" y="8467"/>
            <a:ext cx="3810000" cy="3810000"/>
          </a:xfrm>
          <a:prstGeom prst="straightConnector1">
            <a:avLst/>
          </a:prstGeom>
          <a:noFill/>
          <a:ln w="12700" cap="flat" cmpd="sng">
            <a:solidFill>
              <a:schemeClr val="lt1"/>
            </a:solidFill>
            <a:prstDash val="solid"/>
            <a:round/>
            <a:headEnd type="none" w="sm" len="sm"/>
            <a:tailEnd type="none" w="sm" len="sm"/>
          </a:ln>
        </p:spPr>
      </p:cxnSp>
      <p:cxnSp>
        <p:nvCxnSpPr>
          <p:cNvPr id="24" name="Google Shape;24;p14"/>
          <p:cNvCxnSpPr/>
          <p:nvPr/>
        </p:nvCxnSpPr>
        <p:spPr>
          <a:xfrm flipH="1">
            <a:off x="6108170" y="91545"/>
            <a:ext cx="6080655" cy="6080655"/>
          </a:xfrm>
          <a:prstGeom prst="straightConnector1">
            <a:avLst/>
          </a:prstGeom>
          <a:noFill/>
          <a:ln w="12700" cap="flat" cmpd="sng">
            <a:solidFill>
              <a:schemeClr val="lt1"/>
            </a:solidFill>
            <a:prstDash val="solid"/>
            <a:round/>
            <a:headEnd type="none" w="sm" len="sm"/>
            <a:tailEnd type="none" w="sm" len="sm"/>
          </a:ln>
        </p:spPr>
      </p:cxnSp>
      <p:cxnSp>
        <p:nvCxnSpPr>
          <p:cNvPr id="25" name="Google Shape;25;p14"/>
          <p:cNvCxnSpPr/>
          <p:nvPr/>
        </p:nvCxnSpPr>
        <p:spPr>
          <a:xfrm flipH="1">
            <a:off x="7235825" y="228600"/>
            <a:ext cx="4953000" cy="4953000"/>
          </a:xfrm>
          <a:prstGeom prst="straightConnector1">
            <a:avLst/>
          </a:prstGeom>
          <a:noFill/>
          <a:ln w="12700" cap="flat" cmpd="sng">
            <a:solidFill>
              <a:schemeClr val="lt1"/>
            </a:solidFill>
            <a:prstDash val="solid"/>
            <a:round/>
            <a:headEnd type="none" w="sm" len="sm"/>
            <a:tailEnd type="none" w="sm" len="sm"/>
          </a:ln>
        </p:spPr>
      </p:cxnSp>
      <p:cxnSp>
        <p:nvCxnSpPr>
          <p:cNvPr id="26" name="Google Shape;26;p14"/>
          <p:cNvCxnSpPr/>
          <p:nvPr/>
        </p:nvCxnSpPr>
        <p:spPr>
          <a:xfrm flipH="1">
            <a:off x="7335837" y="32278"/>
            <a:ext cx="4852989" cy="4852989"/>
          </a:xfrm>
          <a:prstGeom prst="straightConnector1">
            <a:avLst/>
          </a:prstGeom>
          <a:noFill/>
          <a:ln w="31750" cap="flat" cmpd="sng">
            <a:solidFill>
              <a:schemeClr val="lt1"/>
            </a:solidFill>
            <a:prstDash val="solid"/>
            <a:round/>
            <a:headEnd type="none" w="sm" len="sm"/>
            <a:tailEnd type="none" w="sm" len="sm"/>
          </a:ln>
        </p:spPr>
      </p:cxnSp>
      <p:cxnSp>
        <p:nvCxnSpPr>
          <p:cNvPr id="27" name="Google Shape;27;p14"/>
          <p:cNvCxnSpPr/>
          <p:nvPr/>
        </p:nvCxnSpPr>
        <p:spPr>
          <a:xfrm flipH="1">
            <a:off x="7845426" y="609601"/>
            <a:ext cx="4343399" cy="4343399"/>
          </a:xfrm>
          <a:prstGeom prst="straightConnector1">
            <a:avLst/>
          </a:prstGeom>
          <a:noFill/>
          <a:ln w="31750" cap="flat" cmpd="sng">
            <a:solidFill>
              <a:schemeClr val="lt1"/>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anoramic Picture with Caption">
  <p:cSld name="Panoramic Picture with Caption">
    <p:spTree>
      <p:nvGrpSpPr>
        <p:cNvPr id="1" name="Shape 79"/>
        <p:cNvGrpSpPr/>
        <p:nvPr/>
      </p:nvGrpSpPr>
      <p:grpSpPr>
        <a:xfrm>
          <a:off x="0" y="0"/>
          <a:ext cx="0" cy="0"/>
          <a:chOff x="0" y="0"/>
          <a:chExt cx="0" cy="0"/>
        </a:xfrm>
      </p:grpSpPr>
      <p:sp>
        <p:nvSpPr>
          <p:cNvPr id="80" name="Google Shape;80;p23"/>
          <p:cNvSpPr txBox="1">
            <a:spLocks noGrp="1"/>
          </p:cNvSpPr>
          <p:nvPr>
            <p:ph type="title"/>
          </p:nvPr>
        </p:nvSpPr>
        <p:spPr>
          <a:xfrm>
            <a:off x="684212" y="4487332"/>
            <a:ext cx="8534400" cy="1507067"/>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23"/>
          <p:cNvSpPr>
            <a:spLocks noGrp="1"/>
          </p:cNvSpPr>
          <p:nvPr>
            <p:ph type="pic" idx="2"/>
          </p:nvPr>
        </p:nvSpPr>
        <p:spPr>
          <a:xfrm>
            <a:off x="685800" y="533400"/>
            <a:ext cx="10818812" cy="3124200"/>
          </a:xfrm>
          <a:prstGeom prst="snip2DiagRect">
            <a:avLst>
              <a:gd name="adj1" fmla="val 10815"/>
              <a:gd name="adj2" fmla="val 0"/>
            </a:avLst>
          </a:prstGeom>
          <a:noFill/>
          <a:ln w="15875" cap="flat" cmpd="sng">
            <a:solidFill>
              <a:schemeClr val="lt1">
                <a:alpha val="40000"/>
              </a:schemeClr>
            </a:solidFill>
            <a:prstDash val="solid"/>
            <a:round/>
            <a:headEnd type="none" w="sm" len="sm"/>
            <a:tailEnd type="none" w="sm" len="sm"/>
          </a:ln>
        </p:spPr>
        <p:txBody>
          <a:bodyPr spcFirstLastPara="1" wrap="square" lIns="91425" tIns="45700" rIns="91425" bIns="45700" anchor="t" anchorCtr="0">
            <a:normAutofit/>
          </a:bodyPr>
          <a:lstStyle>
            <a:lvl1pPr marR="0" lvl="0" algn="ctr" rtl="0">
              <a:spcBef>
                <a:spcPts val="320"/>
              </a:spcBef>
              <a:spcAft>
                <a:spcPts val="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1pPr>
            <a:lvl2pPr marR="0" lvl="1" algn="l" rtl="0">
              <a:spcBef>
                <a:spcPts val="600"/>
              </a:spcBef>
              <a:spcAft>
                <a:spcPts val="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2pPr>
            <a:lvl3pPr marR="0" lvl="2" algn="l" rtl="0">
              <a:spcBef>
                <a:spcPts val="600"/>
              </a:spcBef>
              <a:spcAft>
                <a:spcPts val="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3pPr>
            <a:lvl4pPr marR="0" lvl="3" algn="l" rtl="0">
              <a:spcBef>
                <a:spcPts val="600"/>
              </a:spcBef>
              <a:spcAft>
                <a:spcPts val="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4pPr>
            <a:lvl5pPr marR="0" lvl="4" algn="l" rtl="0">
              <a:spcBef>
                <a:spcPts val="600"/>
              </a:spcBef>
              <a:spcAft>
                <a:spcPts val="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5pPr>
            <a:lvl6pPr marR="0" lvl="5" algn="l" rtl="0">
              <a:spcBef>
                <a:spcPts val="600"/>
              </a:spcBef>
              <a:spcAft>
                <a:spcPts val="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6pPr>
            <a:lvl7pPr marR="0" lvl="6" algn="l" rtl="0">
              <a:spcBef>
                <a:spcPts val="600"/>
              </a:spcBef>
              <a:spcAft>
                <a:spcPts val="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7pPr>
            <a:lvl8pPr marR="0" lvl="7" algn="l" rtl="0">
              <a:spcBef>
                <a:spcPts val="600"/>
              </a:spcBef>
              <a:spcAft>
                <a:spcPts val="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8pPr>
            <a:lvl9pPr marR="0" lvl="8" algn="l" rtl="0">
              <a:spcBef>
                <a:spcPts val="600"/>
              </a:spcBef>
              <a:spcAft>
                <a:spcPts val="60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9pPr>
          </a:lstStyle>
          <a:p>
            <a:endParaRPr/>
          </a:p>
        </p:txBody>
      </p:sp>
      <p:sp>
        <p:nvSpPr>
          <p:cNvPr id="82" name="Google Shape;82;p23"/>
          <p:cNvSpPr txBox="1">
            <a:spLocks noGrp="1"/>
          </p:cNvSpPr>
          <p:nvPr>
            <p:ph type="body" idx="1"/>
          </p:nvPr>
        </p:nvSpPr>
        <p:spPr>
          <a:xfrm>
            <a:off x="914402" y="3843867"/>
            <a:ext cx="8304210" cy="457200"/>
          </a:xfrm>
          <a:prstGeom prst="rect">
            <a:avLst/>
          </a:prstGeom>
          <a:noFill/>
          <a:ln>
            <a:noFill/>
          </a:ln>
        </p:spPr>
        <p:txBody>
          <a:bodyPr spcFirstLastPara="1" wrap="square" lIns="91425" tIns="45700" rIns="91425" bIns="45700" anchor="t" anchorCtr="0">
            <a:normAutofit/>
          </a:bodyPr>
          <a:lstStyle>
            <a:lvl1pPr marL="457200" lvl="0" indent="-228600" algn="l">
              <a:spcBef>
                <a:spcPts val="320"/>
              </a:spcBef>
              <a:spcAft>
                <a:spcPts val="0"/>
              </a:spcAft>
              <a:buSzPts val="1280"/>
              <a:buFont typeface="Century Gothic"/>
              <a:buNone/>
              <a:defRPr sz="1600"/>
            </a:lvl1pPr>
            <a:lvl2pPr marL="914400" lvl="1" indent="-228600" algn="l">
              <a:spcBef>
                <a:spcPts val="600"/>
              </a:spcBef>
              <a:spcAft>
                <a:spcPts val="0"/>
              </a:spcAft>
              <a:buSzPts val="1440"/>
              <a:buFont typeface="Century Gothic"/>
              <a:buNone/>
              <a:defRPr/>
            </a:lvl2pPr>
            <a:lvl3pPr marL="1371600" lvl="2" indent="-228600" algn="l">
              <a:spcBef>
                <a:spcPts val="600"/>
              </a:spcBef>
              <a:spcAft>
                <a:spcPts val="0"/>
              </a:spcAft>
              <a:buSzPts val="1280"/>
              <a:buFont typeface="Century Gothic"/>
              <a:buNone/>
              <a:defRPr/>
            </a:lvl3pPr>
            <a:lvl4pPr marL="1828800" lvl="3" indent="-228600" algn="l">
              <a:spcBef>
                <a:spcPts val="600"/>
              </a:spcBef>
              <a:spcAft>
                <a:spcPts val="0"/>
              </a:spcAft>
              <a:buSzPts val="1120"/>
              <a:buFont typeface="Century Gothic"/>
              <a:buNone/>
              <a:defRPr/>
            </a:lvl4pPr>
            <a:lvl5pPr marL="2286000" lvl="4" indent="-228600" algn="l">
              <a:spcBef>
                <a:spcPts val="600"/>
              </a:spcBef>
              <a:spcAft>
                <a:spcPts val="0"/>
              </a:spcAft>
              <a:buSzPts val="1120"/>
              <a:buFont typeface="Century Gothic"/>
              <a:buNone/>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83" name="Google Shape;83;p23"/>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23"/>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23"/>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aption">
  <p:cSld name="Title and Caption">
    <p:spTree>
      <p:nvGrpSpPr>
        <p:cNvPr id="1" name="Shape 86"/>
        <p:cNvGrpSpPr/>
        <p:nvPr/>
      </p:nvGrpSpPr>
      <p:grpSpPr>
        <a:xfrm>
          <a:off x="0" y="0"/>
          <a:ext cx="0" cy="0"/>
          <a:chOff x="0" y="0"/>
          <a:chExt cx="0" cy="0"/>
        </a:xfrm>
      </p:grpSpPr>
      <p:sp>
        <p:nvSpPr>
          <p:cNvPr id="87" name="Google Shape;87;p24"/>
          <p:cNvSpPr txBox="1">
            <a:spLocks noGrp="1"/>
          </p:cNvSpPr>
          <p:nvPr>
            <p:ph type="title"/>
          </p:nvPr>
        </p:nvSpPr>
        <p:spPr>
          <a:xfrm>
            <a:off x="684213" y="685800"/>
            <a:ext cx="10058400" cy="27432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3200"/>
              <a:buFont typeface="Century Gothic"/>
              <a:buNone/>
              <a:defRPr sz="32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24"/>
          <p:cNvSpPr txBox="1">
            <a:spLocks noGrp="1"/>
          </p:cNvSpPr>
          <p:nvPr>
            <p:ph type="body" idx="1"/>
          </p:nvPr>
        </p:nvSpPr>
        <p:spPr>
          <a:xfrm>
            <a:off x="684212" y="4114800"/>
            <a:ext cx="8535988" cy="1879600"/>
          </a:xfrm>
          <a:prstGeom prst="rect">
            <a:avLst/>
          </a:prstGeom>
          <a:noFill/>
          <a:ln>
            <a:noFill/>
          </a:ln>
        </p:spPr>
        <p:txBody>
          <a:bodyPr spcFirstLastPara="1" wrap="square" lIns="91425" tIns="45700" rIns="91425" bIns="45700" anchor="ctr" anchorCtr="0">
            <a:normAutofit/>
          </a:bodyPr>
          <a:lstStyle>
            <a:lvl1pPr marL="457200" lvl="0" indent="-228600" algn="l">
              <a:spcBef>
                <a:spcPts val="400"/>
              </a:spcBef>
              <a:spcAft>
                <a:spcPts val="0"/>
              </a:spcAft>
              <a:buSzPts val="1600"/>
              <a:buNone/>
              <a:defRPr sz="2000">
                <a:solidFill>
                  <a:srgbClr val="0F486F"/>
                </a:solidFill>
              </a:defRPr>
            </a:lvl1pPr>
            <a:lvl2pPr marL="914400" lvl="1" indent="-228600" algn="l">
              <a:spcBef>
                <a:spcPts val="600"/>
              </a:spcBef>
              <a:spcAft>
                <a:spcPts val="0"/>
              </a:spcAft>
              <a:buSzPts val="1440"/>
              <a:buNone/>
              <a:defRPr sz="1800">
                <a:solidFill>
                  <a:schemeClr val="lt1"/>
                </a:solidFill>
              </a:defRPr>
            </a:lvl2pPr>
            <a:lvl3pPr marL="1371600" lvl="2" indent="-228600" algn="l">
              <a:spcBef>
                <a:spcPts val="600"/>
              </a:spcBef>
              <a:spcAft>
                <a:spcPts val="0"/>
              </a:spcAft>
              <a:buSzPts val="1280"/>
              <a:buNone/>
              <a:defRPr sz="1600">
                <a:solidFill>
                  <a:schemeClr val="lt1"/>
                </a:solidFill>
              </a:defRPr>
            </a:lvl3pPr>
            <a:lvl4pPr marL="1828800" lvl="3" indent="-228600" algn="l">
              <a:spcBef>
                <a:spcPts val="600"/>
              </a:spcBef>
              <a:spcAft>
                <a:spcPts val="0"/>
              </a:spcAft>
              <a:buSzPts val="1120"/>
              <a:buNone/>
              <a:defRPr sz="1400">
                <a:solidFill>
                  <a:schemeClr val="lt1"/>
                </a:solidFill>
              </a:defRPr>
            </a:lvl4pPr>
            <a:lvl5pPr marL="2286000" lvl="4" indent="-228600" algn="l">
              <a:spcBef>
                <a:spcPts val="600"/>
              </a:spcBef>
              <a:spcAft>
                <a:spcPts val="0"/>
              </a:spcAft>
              <a:buSzPts val="1120"/>
              <a:buNone/>
              <a:defRPr sz="1400">
                <a:solidFill>
                  <a:schemeClr val="lt1"/>
                </a:solidFill>
              </a:defRPr>
            </a:lvl5pPr>
            <a:lvl6pPr marL="2743200" lvl="5" indent="-228600" algn="l">
              <a:spcBef>
                <a:spcPts val="600"/>
              </a:spcBef>
              <a:spcAft>
                <a:spcPts val="0"/>
              </a:spcAft>
              <a:buSzPts val="1120"/>
              <a:buNone/>
              <a:defRPr sz="1400">
                <a:solidFill>
                  <a:schemeClr val="lt1"/>
                </a:solidFill>
              </a:defRPr>
            </a:lvl6pPr>
            <a:lvl7pPr marL="3200400" lvl="6" indent="-228600" algn="l">
              <a:spcBef>
                <a:spcPts val="600"/>
              </a:spcBef>
              <a:spcAft>
                <a:spcPts val="0"/>
              </a:spcAft>
              <a:buSzPts val="1120"/>
              <a:buNone/>
              <a:defRPr sz="1400">
                <a:solidFill>
                  <a:schemeClr val="lt1"/>
                </a:solidFill>
              </a:defRPr>
            </a:lvl7pPr>
            <a:lvl8pPr marL="3657600" lvl="7" indent="-228600" algn="l">
              <a:spcBef>
                <a:spcPts val="600"/>
              </a:spcBef>
              <a:spcAft>
                <a:spcPts val="0"/>
              </a:spcAft>
              <a:buSzPts val="1120"/>
              <a:buNone/>
              <a:defRPr sz="1400">
                <a:solidFill>
                  <a:schemeClr val="lt1"/>
                </a:solidFill>
              </a:defRPr>
            </a:lvl8pPr>
            <a:lvl9pPr marL="4114800" lvl="8" indent="-228600" algn="l">
              <a:spcBef>
                <a:spcPts val="600"/>
              </a:spcBef>
              <a:spcAft>
                <a:spcPts val="600"/>
              </a:spcAft>
              <a:buSzPts val="1120"/>
              <a:buNone/>
              <a:defRPr sz="1400">
                <a:solidFill>
                  <a:schemeClr val="lt1"/>
                </a:solidFill>
              </a:defRPr>
            </a:lvl9pPr>
          </a:lstStyle>
          <a:p>
            <a:endParaRPr/>
          </a:p>
        </p:txBody>
      </p:sp>
      <p:sp>
        <p:nvSpPr>
          <p:cNvPr id="89" name="Google Shape;89;p24"/>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24"/>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24"/>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Quote with Caption">
  <p:cSld name="Quote with Caption">
    <p:spTree>
      <p:nvGrpSpPr>
        <p:cNvPr id="1" name="Shape 92"/>
        <p:cNvGrpSpPr/>
        <p:nvPr/>
      </p:nvGrpSpPr>
      <p:grpSpPr>
        <a:xfrm>
          <a:off x="0" y="0"/>
          <a:ext cx="0" cy="0"/>
          <a:chOff x="0" y="0"/>
          <a:chExt cx="0" cy="0"/>
        </a:xfrm>
      </p:grpSpPr>
      <p:sp>
        <p:nvSpPr>
          <p:cNvPr id="93" name="Google Shape;93;p25"/>
          <p:cNvSpPr txBox="1">
            <a:spLocks noGrp="1"/>
          </p:cNvSpPr>
          <p:nvPr>
            <p:ph type="title"/>
          </p:nvPr>
        </p:nvSpPr>
        <p:spPr>
          <a:xfrm>
            <a:off x="1141411" y="685800"/>
            <a:ext cx="9144001" cy="27432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3200"/>
              <a:buFont typeface="Century Gothic"/>
              <a:buNone/>
              <a:defRPr sz="3200" b="0" cap="none">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25"/>
          <p:cNvSpPr txBox="1">
            <a:spLocks noGrp="1"/>
          </p:cNvSpPr>
          <p:nvPr>
            <p:ph type="body" idx="1"/>
          </p:nvPr>
        </p:nvSpPr>
        <p:spPr>
          <a:xfrm>
            <a:off x="1446212" y="3429000"/>
            <a:ext cx="8534400" cy="381000"/>
          </a:xfrm>
          <a:prstGeom prst="rect">
            <a:avLst/>
          </a:prstGeom>
          <a:noFill/>
          <a:ln>
            <a:noFill/>
          </a:ln>
        </p:spPr>
        <p:txBody>
          <a:bodyPr spcFirstLastPara="1" wrap="square" lIns="91425" tIns="45700" rIns="91425" bIns="45700" anchor="ctr" anchorCtr="0">
            <a:normAutofit/>
          </a:bodyPr>
          <a:lstStyle>
            <a:lvl1pPr marL="457200" lvl="0" indent="-228600" algn="l">
              <a:spcBef>
                <a:spcPts val="400"/>
              </a:spcBef>
              <a:spcAft>
                <a:spcPts val="0"/>
              </a:spcAft>
              <a:buSzPts val="1600"/>
              <a:buFont typeface="Century Gothic"/>
              <a:buNone/>
              <a:defRPr/>
            </a:lvl1pPr>
            <a:lvl2pPr marL="914400" lvl="1" indent="-228600" algn="l">
              <a:spcBef>
                <a:spcPts val="600"/>
              </a:spcBef>
              <a:spcAft>
                <a:spcPts val="0"/>
              </a:spcAft>
              <a:buSzPts val="1440"/>
              <a:buFont typeface="Century Gothic"/>
              <a:buNone/>
              <a:defRPr/>
            </a:lvl2pPr>
            <a:lvl3pPr marL="1371600" lvl="2" indent="-228600" algn="l">
              <a:spcBef>
                <a:spcPts val="600"/>
              </a:spcBef>
              <a:spcAft>
                <a:spcPts val="0"/>
              </a:spcAft>
              <a:buSzPts val="1280"/>
              <a:buFont typeface="Century Gothic"/>
              <a:buNone/>
              <a:defRPr/>
            </a:lvl3pPr>
            <a:lvl4pPr marL="1828800" lvl="3" indent="-228600" algn="l">
              <a:spcBef>
                <a:spcPts val="600"/>
              </a:spcBef>
              <a:spcAft>
                <a:spcPts val="0"/>
              </a:spcAft>
              <a:buSzPts val="1120"/>
              <a:buFont typeface="Century Gothic"/>
              <a:buNone/>
              <a:defRPr/>
            </a:lvl4pPr>
            <a:lvl5pPr marL="2286000" lvl="4" indent="-228600" algn="l">
              <a:spcBef>
                <a:spcPts val="600"/>
              </a:spcBef>
              <a:spcAft>
                <a:spcPts val="0"/>
              </a:spcAft>
              <a:buSzPts val="1120"/>
              <a:buFont typeface="Century Gothic"/>
              <a:buNone/>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95" name="Google Shape;95;p25"/>
          <p:cNvSpPr txBox="1">
            <a:spLocks noGrp="1"/>
          </p:cNvSpPr>
          <p:nvPr>
            <p:ph type="body" idx="2"/>
          </p:nvPr>
        </p:nvSpPr>
        <p:spPr>
          <a:xfrm>
            <a:off x="684213" y="4301067"/>
            <a:ext cx="8534400" cy="1684865"/>
          </a:xfrm>
          <a:prstGeom prst="rect">
            <a:avLst/>
          </a:prstGeom>
          <a:noFill/>
          <a:ln>
            <a:noFill/>
          </a:ln>
        </p:spPr>
        <p:txBody>
          <a:bodyPr spcFirstLastPara="1" wrap="square" lIns="91425" tIns="45700" rIns="91425" bIns="45700" anchor="ctr" anchorCtr="0">
            <a:normAutofit/>
          </a:bodyPr>
          <a:lstStyle>
            <a:lvl1pPr marL="457200" lvl="0" indent="-228600" algn="l">
              <a:spcBef>
                <a:spcPts val="400"/>
              </a:spcBef>
              <a:spcAft>
                <a:spcPts val="0"/>
              </a:spcAft>
              <a:buSzPts val="1600"/>
              <a:buNone/>
              <a:defRPr sz="2000">
                <a:solidFill>
                  <a:srgbClr val="0F486F"/>
                </a:solidFill>
              </a:defRPr>
            </a:lvl1pPr>
            <a:lvl2pPr marL="914400" lvl="1" indent="-228600" algn="l">
              <a:spcBef>
                <a:spcPts val="600"/>
              </a:spcBef>
              <a:spcAft>
                <a:spcPts val="0"/>
              </a:spcAft>
              <a:buSzPts val="1440"/>
              <a:buNone/>
              <a:defRPr sz="1800">
                <a:solidFill>
                  <a:schemeClr val="lt1"/>
                </a:solidFill>
              </a:defRPr>
            </a:lvl2pPr>
            <a:lvl3pPr marL="1371600" lvl="2" indent="-228600" algn="l">
              <a:spcBef>
                <a:spcPts val="600"/>
              </a:spcBef>
              <a:spcAft>
                <a:spcPts val="0"/>
              </a:spcAft>
              <a:buSzPts val="1280"/>
              <a:buNone/>
              <a:defRPr sz="1600">
                <a:solidFill>
                  <a:schemeClr val="lt1"/>
                </a:solidFill>
              </a:defRPr>
            </a:lvl3pPr>
            <a:lvl4pPr marL="1828800" lvl="3" indent="-228600" algn="l">
              <a:spcBef>
                <a:spcPts val="600"/>
              </a:spcBef>
              <a:spcAft>
                <a:spcPts val="0"/>
              </a:spcAft>
              <a:buSzPts val="1120"/>
              <a:buNone/>
              <a:defRPr sz="1400">
                <a:solidFill>
                  <a:schemeClr val="lt1"/>
                </a:solidFill>
              </a:defRPr>
            </a:lvl4pPr>
            <a:lvl5pPr marL="2286000" lvl="4" indent="-228600" algn="l">
              <a:spcBef>
                <a:spcPts val="600"/>
              </a:spcBef>
              <a:spcAft>
                <a:spcPts val="0"/>
              </a:spcAft>
              <a:buSzPts val="1120"/>
              <a:buNone/>
              <a:defRPr sz="1400">
                <a:solidFill>
                  <a:schemeClr val="lt1"/>
                </a:solidFill>
              </a:defRPr>
            </a:lvl5pPr>
            <a:lvl6pPr marL="2743200" lvl="5" indent="-228600" algn="l">
              <a:spcBef>
                <a:spcPts val="600"/>
              </a:spcBef>
              <a:spcAft>
                <a:spcPts val="0"/>
              </a:spcAft>
              <a:buSzPts val="1120"/>
              <a:buNone/>
              <a:defRPr sz="1400">
                <a:solidFill>
                  <a:schemeClr val="lt1"/>
                </a:solidFill>
              </a:defRPr>
            </a:lvl6pPr>
            <a:lvl7pPr marL="3200400" lvl="6" indent="-228600" algn="l">
              <a:spcBef>
                <a:spcPts val="600"/>
              </a:spcBef>
              <a:spcAft>
                <a:spcPts val="0"/>
              </a:spcAft>
              <a:buSzPts val="1120"/>
              <a:buNone/>
              <a:defRPr sz="1400">
                <a:solidFill>
                  <a:schemeClr val="lt1"/>
                </a:solidFill>
              </a:defRPr>
            </a:lvl7pPr>
            <a:lvl8pPr marL="3657600" lvl="7" indent="-228600" algn="l">
              <a:spcBef>
                <a:spcPts val="600"/>
              </a:spcBef>
              <a:spcAft>
                <a:spcPts val="0"/>
              </a:spcAft>
              <a:buSzPts val="1120"/>
              <a:buNone/>
              <a:defRPr sz="1400">
                <a:solidFill>
                  <a:schemeClr val="lt1"/>
                </a:solidFill>
              </a:defRPr>
            </a:lvl8pPr>
            <a:lvl9pPr marL="4114800" lvl="8" indent="-228600" algn="l">
              <a:spcBef>
                <a:spcPts val="600"/>
              </a:spcBef>
              <a:spcAft>
                <a:spcPts val="600"/>
              </a:spcAft>
              <a:buSzPts val="1120"/>
              <a:buNone/>
              <a:defRPr sz="1400">
                <a:solidFill>
                  <a:schemeClr val="lt1"/>
                </a:solidFill>
              </a:defRPr>
            </a:lvl9pPr>
          </a:lstStyle>
          <a:p>
            <a:endParaRPr/>
          </a:p>
        </p:txBody>
      </p:sp>
      <p:sp>
        <p:nvSpPr>
          <p:cNvPr id="96" name="Google Shape;96;p25"/>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25"/>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25"/>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99" name="Google Shape;99;p25"/>
          <p:cNvSpPr txBox="1"/>
          <p:nvPr/>
        </p:nvSpPr>
        <p:spPr>
          <a:xfrm>
            <a:off x="531812" y="812222"/>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8000" b="0" i="0" u="none" strike="noStrike" cap="none">
                <a:solidFill>
                  <a:schemeClr val="lt1"/>
                </a:solidFill>
                <a:latin typeface="Century Gothic"/>
                <a:ea typeface="Century Gothic"/>
                <a:cs typeface="Century Gothic"/>
                <a:sym typeface="Century Gothic"/>
              </a:rPr>
              <a:t>“</a:t>
            </a:r>
            <a:endParaRPr/>
          </a:p>
        </p:txBody>
      </p:sp>
      <p:sp>
        <p:nvSpPr>
          <p:cNvPr id="100" name="Google Shape;100;p25"/>
          <p:cNvSpPr txBox="1"/>
          <p:nvPr/>
        </p:nvSpPr>
        <p:spPr>
          <a:xfrm>
            <a:off x="10285412" y="2768601"/>
            <a:ext cx="609600" cy="584776"/>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US" sz="8000" b="0" i="0" u="none" strike="noStrike" cap="none">
                <a:solidFill>
                  <a:schemeClr val="lt1"/>
                </a:solidFill>
                <a:latin typeface="Century Gothic"/>
                <a:ea typeface="Century Gothic"/>
                <a:cs typeface="Century Gothic"/>
                <a:sym typeface="Century Gothic"/>
              </a:rPr>
              <a:t>”</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Name Card">
  <p:cSld name="Name Card">
    <p:spTree>
      <p:nvGrpSpPr>
        <p:cNvPr id="1" name="Shape 101"/>
        <p:cNvGrpSpPr/>
        <p:nvPr/>
      </p:nvGrpSpPr>
      <p:grpSpPr>
        <a:xfrm>
          <a:off x="0" y="0"/>
          <a:ext cx="0" cy="0"/>
          <a:chOff x="0" y="0"/>
          <a:chExt cx="0" cy="0"/>
        </a:xfrm>
      </p:grpSpPr>
      <p:sp>
        <p:nvSpPr>
          <p:cNvPr id="102" name="Google Shape;102;p26"/>
          <p:cNvSpPr txBox="1">
            <a:spLocks noGrp="1"/>
          </p:cNvSpPr>
          <p:nvPr>
            <p:ph type="title"/>
          </p:nvPr>
        </p:nvSpPr>
        <p:spPr>
          <a:xfrm>
            <a:off x="684212" y="3429000"/>
            <a:ext cx="8534400" cy="16974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3200"/>
              <a:buFont typeface="Century Gothic"/>
              <a:buNone/>
              <a:defRPr sz="32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26"/>
          <p:cNvSpPr txBox="1">
            <a:spLocks noGrp="1"/>
          </p:cNvSpPr>
          <p:nvPr>
            <p:ph type="body" idx="1"/>
          </p:nvPr>
        </p:nvSpPr>
        <p:spPr>
          <a:xfrm>
            <a:off x="684211" y="5132981"/>
            <a:ext cx="8535990" cy="860400"/>
          </a:xfrm>
          <a:prstGeom prst="rect">
            <a:avLst/>
          </a:prstGeom>
          <a:noFill/>
          <a:ln>
            <a:noFill/>
          </a:ln>
        </p:spPr>
        <p:txBody>
          <a:bodyPr spcFirstLastPara="1" wrap="square" lIns="91425" tIns="45700" rIns="91425" bIns="45700" anchor="t" anchorCtr="0">
            <a:normAutofit/>
          </a:bodyPr>
          <a:lstStyle>
            <a:lvl1pPr marL="457200" lvl="0" indent="-228600" algn="l">
              <a:spcBef>
                <a:spcPts val="400"/>
              </a:spcBef>
              <a:spcAft>
                <a:spcPts val="0"/>
              </a:spcAft>
              <a:buSzPts val="1600"/>
              <a:buNone/>
              <a:defRPr sz="2000">
                <a:solidFill>
                  <a:srgbClr val="0F486F"/>
                </a:solidFill>
              </a:defRPr>
            </a:lvl1pPr>
            <a:lvl2pPr marL="914400" lvl="1" indent="-228600" algn="l">
              <a:spcBef>
                <a:spcPts val="600"/>
              </a:spcBef>
              <a:spcAft>
                <a:spcPts val="0"/>
              </a:spcAft>
              <a:buSzPts val="1440"/>
              <a:buNone/>
              <a:defRPr sz="1800">
                <a:solidFill>
                  <a:schemeClr val="lt1"/>
                </a:solidFill>
              </a:defRPr>
            </a:lvl2pPr>
            <a:lvl3pPr marL="1371600" lvl="2" indent="-228600" algn="l">
              <a:spcBef>
                <a:spcPts val="600"/>
              </a:spcBef>
              <a:spcAft>
                <a:spcPts val="0"/>
              </a:spcAft>
              <a:buSzPts val="1280"/>
              <a:buNone/>
              <a:defRPr sz="1600">
                <a:solidFill>
                  <a:schemeClr val="lt1"/>
                </a:solidFill>
              </a:defRPr>
            </a:lvl3pPr>
            <a:lvl4pPr marL="1828800" lvl="3" indent="-228600" algn="l">
              <a:spcBef>
                <a:spcPts val="600"/>
              </a:spcBef>
              <a:spcAft>
                <a:spcPts val="0"/>
              </a:spcAft>
              <a:buSzPts val="1120"/>
              <a:buNone/>
              <a:defRPr sz="1400">
                <a:solidFill>
                  <a:schemeClr val="lt1"/>
                </a:solidFill>
              </a:defRPr>
            </a:lvl4pPr>
            <a:lvl5pPr marL="2286000" lvl="4" indent="-228600" algn="l">
              <a:spcBef>
                <a:spcPts val="600"/>
              </a:spcBef>
              <a:spcAft>
                <a:spcPts val="0"/>
              </a:spcAft>
              <a:buSzPts val="1120"/>
              <a:buNone/>
              <a:defRPr sz="1400">
                <a:solidFill>
                  <a:schemeClr val="lt1"/>
                </a:solidFill>
              </a:defRPr>
            </a:lvl5pPr>
            <a:lvl6pPr marL="2743200" lvl="5" indent="-228600" algn="l">
              <a:spcBef>
                <a:spcPts val="600"/>
              </a:spcBef>
              <a:spcAft>
                <a:spcPts val="0"/>
              </a:spcAft>
              <a:buSzPts val="1120"/>
              <a:buNone/>
              <a:defRPr sz="1400">
                <a:solidFill>
                  <a:schemeClr val="lt1"/>
                </a:solidFill>
              </a:defRPr>
            </a:lvl6pPr>
            <a:lvl7pPr marL="3200400" lvl="6" indent="-228600" algn="l">
              <a:spcBef>
                <a:spcPts val="600"/>
              </a:spcBef>
              <a:spcAft>
                <a:spcPts val="0"/>
              </a:spcAft>
              <a:buSzPts val="1120"/>
              <a:buNone/>
              <a:defRPr sz="1400">
                <a:solidFill>
                  <a:schemeClr val="lt1"/>
                </a:solidFill>
              </a:defRPr>
            </a:lvl7pPr>
            <a:lvl8pPr marL="3657600" lvl="7" indent="-228600" algn="l">
              <a:spcBef>
                <a:spcPts val="600"/>
              </a:spcBef>
              <a:spcAft>
                <a:spcPts val="0"/>
              </a:spcAft>
              <a:buSzPts val="1120"/>
              <a:buNone/>
              <a:defRPr sz="1400">
                <a:solidFill>
                  <a:schemeClr val="lt1"/>
                </a:solidFill>
              </a:defRPr>
            </a:lvl8pPr>
            <a:lvl9pPr marL="4114800" lvl="8" indent="-228600" algn="l">
              <a:spcBef>
                <a:spcPts val="600"/>
              </a:spcBef>
              <a:spcAft>
                <a:spcPts val="600"/>
              </a:spcAft>
              <a:buSzPts val="1120"/>
              <a:buNone/>
              <a:defRPr sz="1400">
                <a:solidFill>
                  <a:schemeClr val="lt1"/>
                </a:solidFill>
              </a:defRPr>
            </a:lvl9pPr>
          </a:lstStyle>
          <a:p>
            <a:endParaRPr/>
          </a:p>
        </p:txBody>
      </p:sp>
      <p:sp>
        <p:nvSpPr>
          <p:cNvPr id="104" name="Google Shape;104;p26"/>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 name="Google Shape;105;p26"/>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26"/>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Quote Name Card">
  <p:cSld name="Quote Name Card">
    <p:spTree>
      <p:nvGrpSpPr>
        <p:cNvPr id="1" name="Shape 107"/>
        <p:cNvGrpSpPr/>
        <p:nvPr/>
      </p:nvGrpSpPr>
      <p:grpSpPr>
        <a:xfrm>
          <a:off x="0" y="0"/>
          <a:ext cx="0" cy="0"/>
          <a:chOff x="0" y="0"/>
          <a:chExt cx="0" cy="0"/>
        </a:xfrm>
      </p:grpSpPr>
      <p:sp>
        <p:nvSpPr>
          <p:cNvPr id="108" name="Google Shape;108;p27"/>
          <p:cNvSpPr txBox="1">
            <a:spLocks noGrp="1"/>
          </p:cNvSpPr>
          <p:nvPr>
            <p:ph type="title"/>
          </p:nvPr>
        </p:nvSpPr>
        <p:spPr>
          <a:xfrm>
            <a:off x="1141413" y="685800"/>
            <a:ext cx="9144000" cy="27432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3200"/>
              <a:buFont typeface="Century Gothic"/>
              <a:buNone/>
              <a:defRPr sz="3200" b="0" cap="none">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 name="Google Shape;109;p27"/>
          <p:cNvSpPr txBox="1">
            <a:spLocks noGrp="1"/>
          </p:cNvSpPr>
          <p:nvPr>
            <p:ph type="body" idx="1"/>
          </p:nvPr>
        </p:nvSpPr>
        <p:spPr>
          <a:xfrm>
            <a:off x="684212" y="3928534"/>
            <a:ext cx="8534401" cy="1049866"/>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SzPts val="1920"/>
              <a:buNone/>
              <a:defRPr sz="2400" b="0" cap="none">
                <a:solidFill>
                  <a:schemeClr val="lt1"/>
                </a:solidFill>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110" name="Google Shape;110;p27"/>
          <p:cNvSpPr txBox="1">
            <a:spLocks noGrp="1"/>
          </p:cNvSpPr>
          <p:nvPr>
            <p:ph type="body" idx="2"/>
          </p:nvPr>
        </p:nvSpPr>
        <p:spPr>
          <a:xfrm>
            <a:off x="684211" y="4978400"/>
            <a:ext cx="8534401" cy="1016000"/>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SzPts val="1440"/>
              <a:buNone/>
              <a:defRPr sz="1800">
                <a:solidFill>
                  <a:srgbClr val="0F486F"/>
                </a:solidFill>
              </a:defRPr>
            </a:lvl1pPr>
            <a:lvl2pPr marL="914400" lvl="1" indent="-228600" algn="l">
              <a:spcBef>
                <a:spcPts val="600"/>
              </a:spcBef>
              <a:spcAft>
                <a:spcPts val="0"/>
              </a:spcAft>
              <a:buSzPts val="1440"/>
              <a:buNone/>
              <a:defRPr sz="1800">
                <a:solidFill>
                  <a:schemeClr val="lt1"/>
                </a:solidFill>
              </a:defRPr>
            </a:lvl2pPr>
            <a:lvl3pPr marL="1371600" lvl="2" indent="-228600" algn="l">
              <a:spcBef>
                <a:spcPts val="600"/>
              </a:spcBef>
              <a:spcAft>
                <a:spcPts val="0"/>
              </a:spcAft>
              <a:buSzPts val="1280"/>
              <a:buNone/>
              <a:defRPr sz="1600">
                <a:solidFill>
                  <a:schemeClr val="lt1"/>
                </a:solidFill>
              </a:defRPr>
            </a:lvl3pPr>
            <a:lvl4pPr marL="1828800" lvl="3" indent="-228600" algn="l">
              <a:spcBef>
                <a:spcPts val="600"/>
              </a:spcBef>
              <a:spcAft>
                <a:spcPts val="0"/>
              </a:spcAft>
              <a:buSzPts val="1120"/>
              <a:buNone/>
              <a:defRPr sz="1400">
                <a:solidFill>
                  <a:schemeClr val="lt1"/>
                </a:solidFill>
              </a:defRPr>
            </a:lvl4pPr>
            <a:lvl5pPr marL="2286000" lvl="4" indent="-228600" algn="l">
              <a:spcBef>
                <a:spcPts val="600"/>
              </a:spcBef>
              <a:spcAft>
                <a:spcPts val="0"/>
              </a:spcAft>
              <a:buSzPts val="1120"/>
              <a:buNone/>
              <a:defRPr sz="1400">
                <a:solidFill>
                  <a:schemeClr val="lt1"/>
                </a:solidFill>
              </a:defRPr>
            </a:lvl5pPr>
            <a:lvl6pPr marL="2743200" lvl="5" indent="-228600" algn="l">
              <a:spcBef>
                <a:spcPts val="600"/>
              </a:spcBef>
              <a:spcAft>
                <a:spcPts val="0"/>
              </a:spcAft>
              <a:buSzPts val="1120"/>
              <a:buNone/>
              <a:defRPr sz="1400">
                <a:solidFill>
                  <a:schemeClr val="lt1"/>
                </a:solidFill>
              </a:defRPr>
            </a:lvl6pPr>
            <a:lvl7pPr marL="3200400" lvl="6" indent="-228600" algn="l">
              <a:spcBef>
                <a:spcPts val="600"/>
              </a:spcBef>
              <a:spcAft>
                <a:spcPts val="0"/>
              </a:spcAft>
              <a:buSzPts val="1120"/>
              <a:buNone/>
              <a:defRPr sz="1400">
                <a:solidFill>
                  <a:schemeClr val="lt1"/>
                </a:solidFill>
              </a:defRPr>
            </a:lvl7pPr>
            <a:lvl8pPr marL="3657600" lvl="7" indent="-228600" algn="l">
              <a:spcBef>
                <a:spcPts val="600"/>
              </a:spcBef>
              <a:spcAft>
                <a:spcPts val="0"/>
              </a:spcAft>
              <a:buSzPts val="1120"/>
              <a:buNone/>
              <a:defRPr sz="1400">
                <a:solidFill>
                  <a:schemeClr val="lt1"/>
                </a:solidFill>
              </a:defRPr>
            </a:lvl8pPr>
            <a:lvl9pPr marL="4114800" lvl="8" indent="-228600" algn="l">
              <a:spcBef>
                <a:spcPts val="600"/>
              </a:spcBef>
              <a:spcAft>
                <a:spcPts val="600"/>
              </a:spcAft>
              <a:buSzPts val="1120"/>
              <a:buNone/>
              <a:defRPr sz="1400">
                <a:solidFill>
                  <a:schemeClr val="lt1"/>
                </a:solidFill>
              </a:defRPr>
            </a:lvl9pPr>
          </a:lstStyle>
          <a:p>
            <a:endParaRPr/>
          </a:p>
        </p:txBody>
      </p:sp>
      <p:sp>
        <p:nvSpPr>
          <p:cNvPr id="111" name="Google Shape;111;p27"/>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2" name="Google Shape;112;p27"/>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27"/>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14" name="Google Shape;114;p27"/>
          <p:cNvSpPr txBox="1"/>
          <p:nvPr/>
        </p:nvSpPr>
        <p:spPr>
          <a:xfrm>
            <a:off x="531812" y="812222"/>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8000" b="0" i="0" u="none" strike="noStrike" cap="none">
                <a:solidFill>
                  <a:schemeClr val="lt1"/>
                </a:solidFill>
                <a:latin typeface="Century Gothic"/>
                <a:ea typeface="Century Gothic"/>
                <a:cs typeface="Century Gothic"/>
                <a:sym typeface="Century Gothic"/>
              </a:rPr>
              <a:t>“</a:t>
            </a:r>
            <a:endParaRPr/>
          </a:p>
        </p:txBody>
      </p:sp>
      <p:sp>
        <p:nvSpPr>
          <p:cNvPr id="115" name="Google Shape;115;p27"/>
          <p:cNvSpPr txBox="1"/>
          <p:nvPr/>
        </p:nvSpPr>
        <p:spPr>
          <a:xfrm>
            <a:off x="10285412" y="2768601"/>
            <a:ext cx="609600" cy="584776"/>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US" sz="8000" b="0" i="0" u="none" strike="noStrike" cap="none">
                <a:solidFill>
                  <a:schemeClr val="lt1"/>
                </a:solidFill>
                <a:latin typeface="Century Gothic"/>
                <a:ea typeface="Century Gothic"/>
                <a:cs typeface="Century Gothic"/>
                <a:sym typeface="Century Gothic"/>
              </a:rPr>
              <a:t>”</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rue or False">
  <p:cSld name="True or False">
    <p:spTree>
      <p:nvGrpSpPr>
        <p:cNvPr id="1" name="Shape 116"/>
        <p:cNvGrpSpPr/>
        <p:nvPr/>
      </p:nvGrpSpPr>
      <p:grpSpPr>
        <a:xfrm>
          <a:off x="0" y="0"/>
          <a:ext cx="0" cy="0"/>
          <a:chOff x="0" y="0"/>
          <a:chExt cx="0" cy="0"/>
        </a:xfrm>
      </p:grpSpPr>
      <p:sp>
        <p:nvSpPr>
          <p:cNvPr id="117" name="Google Shape;117;p28"/>
          <p:cNvSpPr txBox="1">
            <a:spLocks noGrp="1"/>
          </p:cNvSpPr>
          <p:nvPr>
            <p:ph type="title"/>
          </p:nvPr>
        </p:nvSpPr>
        <p:spPr>
          <a:xfrm>
            <a:off x="684213" y="685800"/>
            <a:ext cx="10058400" cy="27432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3600"/>
              <a:buFont typeface="Century Gothic"/>
              <a:buNone/>
              <a:defRPr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8" name="Google Shape;118;p28"/>
          <p:cNvSpPr txBox="1">
            <a:spLocks noGrp="1"/>
          </p:cNvSpPr>
          <p:nvPr>
            <p:ph type="body" idx="1"/>
          </p:nvPr>
        </p:nvSpPr>
        <p:spPr>
          <a:xfrm>
            <a:off x="684212" y="3928534"/>
            <a:ext cx="8534400" cy="838200"/>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SzPts val="1920"/>
              <a:buNone/>
              <a:defRPr sz="2400" b="0" cap="none">
                <a:solidFill>
                  <a:schemeClr val="lt1"/>
                </a:solidFill>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119" name="Google Shape;119;p28"/>
          <p:cNvSpPr txBox="1">
            <a:spLocks noGrp="1"/>
          </p:cNvSpPr>
          <p:nvPr>
            <p:ph type="body" idx="2"/>
          </p:nvPr>
        </p:nvSpPr>
        <p:spPr>
          <a:xfrm>
            <a:off x="684211" y="4766732"/>
            <a:ext cx="8534401" cy="1227667"/>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SzPts val="1440"/>
              <a:buNone/>
              <a:defRPr sz="1800">
                <a:solidFill>
                  <a:srgbClr val="0F486F"/>
                </a:solidFill>
              </a:defRPr>
            </a:lvl1pPr>
            <a:lvl2pPr marL="914400" lvl="1" indent="-228600" algn="l">
              <a:spcBef>
                <a:spcPts val="600"/>
              </a:spcBef>
              <a:spcAft>
                <a:spcPts val="0"/>
              </a:spcAft>
              <a:buSzPts val="1440"/>
              <a:buNone/>
              <a:defRPr sz="1800">
                <a:solidFill>
                  <a:schemeClr val="lt1"/>
                </a:solidFill>
              </a:defRPr>
            </a:lvl2pPr>
            <a:lvl3pPr marL="1371600" lvl="2" indent="-228600" algn="l">
              <a:spcBef>
                <a:spcPts val="600"/>
              </a:spcBef>
              <a:spcAft>
                <a:spcPts val="0"/>
              </a:spcAft>
              <a:buSzPts val="1280"/>
              <a:buNone/>
              <a:defRPr sz="1600">
                <a:solidFill>
                  <a:schemeClr val="lt1"/>
                </a:solidFill>
              </a:defRPr>
            </a:lvl3pPr>
            <a:lvl4pPr marL="1828800" lvl="3" indent="-228600" algn="l">
              <a:spcBef>
                <a:spcPts val="600"/>
              </a:spcBef>
              <a:spcAft>
                <a:spcPts val="0"/>
              </a:spcAft>
              <a:buSzPts val="1120"/>
              <a:buNone/>
              <a:defRPr sz="1400">
                <a:solidFill>
                  <a:schemeClr val="lt1"/>
                </a:solidFill>
              </a:defRPr>
            </a:lvl4pPr>
            <a:lvl5pPr marL="2286000" lvl="4" indent="-228600" algn="l">
              <a:spcBef>
                <a:spcPts val="600"/>
              </a:spcBef>
              <a:spcAft>
                <a:spcPts val="0"/>
              </a:spcAft>
              <a:buSzPts val="1120"/>
              <a:buNone/>
              <a:defRPr sz="1400">
                <a:solidFill>
                  <a:schemeClr val="lt1"/>
                </a:solidFill>
              </a:defRPr>
            </a:lvl5pPr>
            <a:lvl6pPr marL="2743200" lvl="5" indent="-228600" algn="l">
              <a:spcBef>
                <a:spcPts val="600"/>
              </a:spcBef>
              <a:spcAft>
                <a:spcPts val="0"/>
              </a:spcAft>
              <a:buSzPts val="1120"/>
              <a:buNone/>
              <a:defRPr sz="1400">
                <a:solidFill>
                  <a:schemeClr val="lt1"/>
                </a:solidFill>
              </a:defRPr>
            </a:lvl6pPr>
            <a:lvl7pPr marL="3200400" lvl="6" indent="-228600" algn="l">
              <a:spcBef>
                <a:spcPts val="600"/>
              </a:spcBef>
              <a:spcAft>
                <a:spcPts val="0"/>
              </a:spcAft>
              <a:buSzPts val="1120"/>
              <a:buNone/>
              <a:defRPr sz="1400">
                <a:solidFill>
                  <a:schemeClr val="lt1"/>
                </a:solidFill>
              </a:defRPr>
            </a:lvl7pPr>
            <a:lvl8pPr marL="3657600" lvl="7" indent="-228600" algn="l">
              <a:spcBef>
                <a:spcPts val="600"/>
              </a:spcBef>
              <a:spcAft>
                <a:spcPts val="0"/>
              </a:spcAft>
              <a:buSzPts val="1120"/>
              <a:buNone/>
              <a:defRPr sz="1400">
                <a:solidFill>
                  <a:schemeClr val="lt1"/>
                </a:solidFill>
              </a:defRPr>
            </a:lvl8pPr>
            <a:lvl9pPr marL="4114800" lvl="8" indent="-228600" algn="l">
              <a:spcBef>
                <a:spcPts val="600"/>
              </a:spcBef>
              <a:spcAft>
                <a:spcPts val="600"/>
              </a:spcAft>
              <a:buSzPts val="1120"/>
              <a:buNone/>
              <a:defRPr sz="1400">
                <a:solidFill>
                  <a:schemeClr val="lt1"/>
                </a:solidFill>
              </a:defRPr>
            </a:lvl9pPr>
          </a:lstStyle>
          <a:p>
            <a:endParaRPr/>
          </a:p>
        </p:txBody>
      </p:sp>
      <p:sp>
        <p:nvSpPr>
          <p:cNvPr id="120" name="Google Shape;120;p28"/>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1" name="Google Shape;121;p28"/>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28"/>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23"/>
        <p:cNvGrpSpPr/>
        <p:nvPr/>
      </p:nvGrpSpPr>
      <p:grpSpPr>
        <a:xfrm>
          <a:off x="0" y="0"/>
          <a:ext cx="0" cy="0"/>
          <a:chOff x="0" y="0"/>
          <a:chExt cx="0" cy="0"/>
        </a:xfrm>
      </p:grpSpPr>
      <p:sp>
        <p:nvSpPr>
          <p:cNvPr id="124" name="Google Shape;124;p29"/>
          <p:cNvSpPr txBox="1">
            <a:spLocks noGrp="1"/>
          </p:cNvSpPr>
          <p:nvPr>
            <p:ph type="title"/>
          </p:nvPr>
        </p:nvSpPr>
        <p:spPr>
          <a:xfrm>
            <a:off x="684212" y="4487332"/>
            <a:ext cx="8534400" cy="1507067"/>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3600"/>
              <a:buFont typeface="Century Gothic"/>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5" name="Google Shape;125;p29"/>
          <p:cNvSpPr txBox="1">
            <a:spLocks noGrp="1"/>
          </p:cNvSpPr>
          <p:nvPr>
            <p:ph type="body" idx="1"/>
          </p:nvPr>
        </p:nvSpPr>
        <p:spPr>
          <a:xfrm rot="5400000">
            <a:off x="3143778" y="-1773767"/>
            <a:ext cx="3615267" cy="8534400"/>
          </a:xfrm>
          <a:prstGeom prst="rect">
            <a:avLst/>
          </a:prstGeom>
          <a:noFill/>
          <a:ln>
            <a:noFill/>
          </a:ln>
        </p:spPr>
        <p:txBody>
          <a:bodyPr spcFirstLastPara="1" wrap="square" lIns="91425" tIns="45700" rIns="91425" bIns="45700" anchor="t" anchorCtr="0">
            <a:normAutofit/>
          </a:bodyPr>
          <a:lstStyle>
            <a:lvl1pPr marL="457200" lvl="0" indent="-320040" algn="l">
              <a:spcBef>
                <a:spcPts val="360"/>
              </a:spcBef>
              <a:spcAft>
                <a:spcPts val="0"/>
              </a:spcAft>
              <a:buSzPts val="1440"/>
              <a:buChar char="▶"/>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126" name="Google Shape;126;p29"/>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7" name="Google Shape;127;p29"/>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8" name="Google Shape;128;p29"/>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29"/>
        <p:cNvGrpSpPr/>
        <p:nvPr/>
      </p:nvGrpSpPr>
      <p:grpSpPr>
        <a:xfrm>
          <a:off x="0" y="0"/>
          <a:ext cx="0" cy="0"/>
          <a:chOff x="0" y="0"/>
          <a:chExt cx="0" cy="0"/>
        </a:xfrm>
      </p:grpSpPr>
      <p:sp>
        <p:nvSpPr>
          <p:cNvPr id="130" name="Google Shape;130;p30"/>
          <p:cNvSpPr txBox="1">
            <a:spLocks noGrp="1"/>
          </p:cNvSpPr>
          <p:nvPr>
            <p:ph type="title"/>
          </p:nvPr>
        </p:nvSpPr>
        <p:spPr>
          <a:xfrm rot="5400000">
            <a:off x="7427912" y="1943100"/>
            <a:ext cx="4572000" cy="20574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1" name="Google Shape;131;p30"/>
          <p:cNvSpPr txBox="1">
            <a:spLocks noGrp="1"/>
          </p:cNvSpPr>
          <p:nvPr>
            <p:ph type="body" idx="1"/>
          </p:nvPr>
        </p:nvSpPr>
        <p:spPr>
          <a:xfrm rot="5400000">
            <a:off x="1943100" y="-571500"/>
            <a:ext cx="5308600" cy="7823200"/>
          </a:xfrm>
          <a:prstGeom prst="rect">
            <a:avLst/>
          </a:prstGeom>
          <a:noFill/>
          <a:ln>
            <a:noFill/>
          </a:ln>
        </p:spPr>
        <p:txBody>
          <a:bodyPr spcFirstLastPara="1" wrap="square" lIns="91425" tIns="45700" rIns="91425" bIns="45700" anchor="t" anchorCtr="0">
            <a:normAutofit/>
          </a:bodyPr>
          <a:lstStyle>
            <a:lvl1pPr marL="457200" lvl="0" indent="-320040" algn="l">
              <a:spcBef>
                <a:spcPts val="360"/>
              </a:spcBef>
              <a:spcAft>
                <a:spcPts val="0"/>
              </a:spcAft>
              <a:buSzPts val="1440"/>
              <a:buChar char="▶"/>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132" name="Google Shape;132;p30"/>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3" name="Google Shape;133;p30"/>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4" name="Google Shape;134;p30"/>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8"/>
        <p:cNvGrpSpPr/>
        <p:nvPr/>
      </p:nvGrpSpPr>
      <p:grpSpPr>
        <a:xfrm>
          <a:off x="0" y="0"/>
          <a:ext cx="0" cy="0"/>
          <a:chOff x="0" y="0"/>
          <a:chExt cx="0" cy="0"/>
        </a:xfrm>
      </p:grpSpPr>
      <p:sp>
        <p:nvSpPr>
          <p:cNvPr id="29" name="Google Shape;29;p15"/>
          <p:cNvSpPr txBox="1">
            <a:spLocks noGrp="1"/>
          </p:cNvSpPr>
          <p:nvPr>
            <p:ph type="title"/>
          </p:nvPr>
        </p:nvSpPr>
        <p:spPr>
          <a:xfrm>
            <a:off x="684212" y="4487332"/>
            <a:ext cx="8534400" cy="1507067"/>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5"/>
          <p:cNvSpPr txBox="1">
            <a:spLocks noGrp="1"/>
          </p:cNvSpPr>
          <p:nvPr>
            <p:ph type="body" idx="1"/>
          </p:nvPr>
        </p:nvSpPr>
        <p:spPr>
          <a:xfrm>
            <a:off x="684212" y="685800"/>
            <a:ext cx="8534400" cy="3615267"/>
          </a:xfrm>
          <a:prstGeom prst="rect">
            <a:avLst/>
          </a:prstGeom>
          <a:noFill/>
          <a:ln>
            <a:noFill/>
          </a:ln>
        </p:spPr>
        <p:txBody>
          <a:bodyPr spcFirstLastPara="1" wrap="square" lIns="91425" tIns="45700" rIns="91425" bIns="45700" anchor="ctr" anchorCtr="0">
            <a:normAutofit/>
          </a:bodyPr>
          <a:lstStyle>
            <a:lvl1pPr marL="457200" lvl="0" indent="-320040" algn="l">
              <a:spcBef>
                <a:spcPts val="360"/>
              </a:spcBef>
              <a:spcAft>
                <a:spcPts val="0"/>
              </a:spcAft>
              <a:buSzPts val="1440"/>
              <a:buChar char="▶"/>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31" name="Google Shape;31;p15"/>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5"/>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15"/>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4"/>
        <p:cNvGrpSpPr/>
        <p:nvPr/>
      </p:nvGrpSpPr>
      <p:grpSpPr>
        <a:xfrm>
          <a:off x="0" y="0"/>
          <a:ext cx="0" cy="0"/>
          <a:chOff x="0" y="0"/>
          <a:chExt cx="0" cy="0"/>
        </a:xfrm>
      </p:grpSpPr>
      <p:sp>
        <p:nvSpPr>
          <p:cNvPr id="35" name="Google Shape;35;p16"/>
          <p:cNvSpPr txBox="1">
            <a:spLocks noGrp="1"/>
          </p:cNvSpPr>
          <p:nvPr>
            <p:ph type="title"/>
          </p:nvPr>
        </p:nvSpPr>
        <p:spPr>
          <a:xfrm>
            <a:off x="684211" y="2006600"/>
            <a:ext cx="8534401" cy="22816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3600"/>
              <a:buFont typeface="Century Gothic"/>
              <a:buNone/>
              <a:defRPr sz="36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16"/>
          <p:cNvSpPr txBox="1">
            <a:spLocks noGrp="1"/>
          </p:cNvSpPr>
          <p:nvPr>
            <p:ph type="body" idx="1"/>
          </p:nvPr>
        </p:nvSpPr>
        <p:spPr>
          <a:xfrm>
            <a:off x="684213" y="4495800"/>
            <a:ext cx="8534400" cy="1498600"/>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SzPts val="1440"/>
              <a:buNone/>
              <a:defRPr sz="1800">
                <a:solidFill>
                  <a:srgbClr val="0F486F"/>
                </a:solidFill>
              </a:defRPr>
            </a:lvl1pPr>
            <a:lvl2pPr marL="914400" lvl="1" indent="-228600" algn="l">
              <a:spcBef>
                <a:spcPts val="600"/>
              </a:spcBef>
              <a:spcAft>
                <a:spcPts val="0"/>
              </a:spcAft>
              <a:buSzPts val="1440"/>
              <a:buNone/>
              <a:defRPr sz="1800">
                <a:solidFill>
                  <a:schemeClr val="lt1"/>
                </a:solidFill>
              </a:defRPr>
            </a:lvl2pPr>
            <a:lvl3pPr marL="1371600" lvl="2" indent="-228600" algn="l">
              <a:spcBef>
                <a:spcPts val="600"/>
              </a:spcBef>
              <a:spcAft>
                <a:spcPts val="0"/>
              </a:spcAft>
              <a:buSzPts val="1280"/>
              <a:buNone/>
              <a:defRPr sz="1600">
                <a:solidFill>
                  <a:schemeClr val="lt1"/>
                </a:solidFill>
              </a:defRPr>
            </a:lvl3pPr>
            <a:lvl4pPr marL="1828800" lvl="3" indent="-228600" algn="l">
              <a:spcBef>
                <a:spcPts val="600"/>
              </a:spcBef>
              <a:spcAft>
                <a:spcPts val="0"/>
              </a:spcAft>
              <a:buSzPts val="1120"/>
              <a:buNone/>
              <a:defRPr sz="1400">
                <a:solidFill>
                  <a:schemeClr val="lt1"/>
                </a:solidFill>
              </a:defRPr>
            </a:lvl4pPr>
            <a:lvl5pPr marL="2286000" lvl="4" indent="-228600" algn="l">
              <a:spcBef>
                <a:spcPts val="600"/>
              </a:spcBef>
              <a:spcAft>
                <a:spcPts val="0"/>
              </a:spcAft>
              <a:buSzPts val="1120"/>
              <a:buNone/>
              <a:defRPr sz="1400">
                <a:solidFill>
                  <a:schemeClr val="lt1"/>
                </a:solidFill>
              </a:defRPr>
            </a:lvl5pPr>
            <a:lvl6pPr marL="2743200" lvl="5" indent="-228600" algn="l">
              <a:spcBef>
                <a:spcPts val="600"/>
              </a:spcBef>
              <a:spcAft>
                <a:spcPts val="0"/>
              </a:spcAft>
              <a:buSzPts val="1120"/>
              <a:buNone/>
              <a:defRPr sz="1400">
                <a:solidFill>
                  <a:schemeClr val="lt1"/>
                </a:solidFill>
              </a:defRPr>
            </a:lvl6pPr>
            <a:lvl7pPr marL="3200400" lvl="6" indent="-228600" algn="l">
              <a:spcBef>
                <a:spcPts val="600"/>
              </a:spcBef>
              <a:spcAft>
                <a:spcPts val="0"/>
              </a:spcAft>
              <a:buSzPts val="1120"/>
              <a:buNone/>
              <a:defRPr sz="1400">
                <a:solidFill>
                  <a:schemeClr val="lt1"/>
                </a:solidFill>
              </a:defRPr>
            </a:lvl7pPr>
            <a:lvl8pPr marL="3657600" lvl="7" indent="-228600" algn="l">
              <a:spcBef>
                <a:spcPts val="600"/>
              </a:spcBef>
              <a:spcAft>
                <a:spcPts val="0"/>
              </a:spcAft>
              <a:buSzPts val="1120"/>
              <a:buNone/>
              <a:defRPr sz="1400">
                <a:solidFill>
                  <a:schemeClr val="lt1"/>
                </a:solidFill>
              </a:defRPr>
            </a:lvl8pPr>
            <a:lvl9pPr marL="4114800" lvl="8" indent="-228600" algn="l">
              <a:spcBef>
                <a:spcPts val="600"/>
              </a:spcBef>
              <a:spcAft>
                <a:spcPts val="600"/>
              </a:spcAft>
              <a:buSzPts val="1120"/>
              <a:buNone/>
              <a:defRPr sz="1400">
                <a:solidFill>
                  <a:schemeClr val="lt1"/>
                </a:solidFill>
              </a:defRPr>
            </a:lvl9pPr>
          </a:lstStyle>
          <a:p>
            <a:endParaRPr/>
          </a:p>
        </p:txBody>
      </p:sp>
      <p:sp>
        <p:nvSpPr>
          <p:cNvPr id="37" name="Google Shape;37;p16"/>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6"/>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6"/>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0"/>
        <p:cNvGrpSpPr/>
        <p:nvPr/>
      </p:nvGrpSpPr>
      <p:grpSpPr>
        <a:xfrm>
          <a:off x="0" y="0"/>
          <a:ext cx="0" cy="0"/>
          <a:chOff x="0" y="0"/>
          <a:chExt cx="0" cy="0"/>
        </a:xfrm>
      </p:grpSpPr>
      <p:sp>
        <p:nvSpPr>
          <p:cNvPr id="41" name="Google Shape;41;p17"/>
          <p:cNvSpPr txBox="1">
            <a:spLocks noGrp="1"/>
          </p:cNvSpPr>
          <p:nvPr>
            <p:ph type="title"/>
          </p:nvPr>
        </p:nvSpPr>
        <p:spPr>
          <a:xfrm>
            <a:off x="684212" y="4487332"/>
            <a:ext cx="8534400" cy="1507067"/>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7"/>
          <p:cNvSpPr txBox="1">
            <a:spLocks noGrp="1"/>
          </p:cNvSpPr>
          <p:nvPr>
            <p:ph type="body" idx="1"/>
          </p:nvPr>
        </p:nvSpPr>
        <p:spPr>
          <a:xfrm>
            <a:off x="684211" y="685800"/>
            <a:ext cx="4937655" cy="3615267"/>
          </a:xfrm>
          <a:prstGeom prst="rect">
            <a:avLst/>
          </a:prstGeom>
          <a:noFill/>
          <a:ln>
            <a:noFill/>
          </a:ln>
        </p:spPr>
        <p:txBody>
          <a:bodyPr spcFirstLastPara="1" wrap="square" lIns="91425" tIns="45700" rIns="91425" bIns="45700" anchor="ctr" anchorCtr="0">
            <a:normAutofit/>
          </a:bodyPr>
          <a:lstStyle>
            <a:lvl1pPr marL="457200" lvl="0" indent="-320040" algn="l">
              <a:spcBef>
                <a:spcPts val="360"/>
              </a:spcBef>
              <a:spcAft>
                <a:spcPts val="0"/>
              </a:spcAft>
              <a:buSzPts val="1440"/>
              <a:buChar char="▶"/>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43" name="Google Shape;43;p17"/>
          <p:cNvSpPr txBox="1">
            <a:spLocks noGrp="1"/>
          </p:cNvSpPr>
          <p:nvPr>
            <p:ph type="body" idx="2"/>
          </p:nvPr>
        </p:nvSpPr>
        <p:spPr>
          <a:xfrm>
            <a:off x="5808133" y="685801"/>
            <a:ext cx="4934479" cy="3615266"/>
          </a:xfrm>
          <a:prstGeom prst="rect">
            <a:avLst/>
          </a:prstGeom>
          <a:noFill/>
          <a:ln>
            <a:noFill/>
          </a:ln>
        </p:spPr>
        <p:txBody>
          <a:bodyPr spcFirstLastPara="1" wrap="square" lIns="91425" tIns="45700" rIns="91425" bIns="45700" anchor="ctr" anchorCtr="0">
            <a:normAutofit/>
          </a:bodyPr>
          <a:lstStyle>
            <a:lvl1pPr marL="457200" lvl="0" indent="-320040" algn="l">
              <a:spcBef>
                <a:spcPts val="360"/>
              </a:spcBef>
              <a:spcAft>
                <a:spcPts val="0"/>
              </a:spcAft>
              <a:buSzPts val="1440"/>
              <a:buChar char="▶"/>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44" name="Google Shape;44;p17"/>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17"/>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17"/>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7"/>
        <p:cNvGrpSpPr/>
        <p:nvPr/>
      </p:nvGrpSpPr>
      <p:grpSpPr>
        <a:xfrm>
          <a:off x="0" y="0"/>
          <a:ext cx="0" cy="0"/>
          <a:chOff x="0" y="0"/>
          <a:chExt cx="0" cy="0"/>
        </a:xfrm>
      </p:grpSpPr>
      <p:sp>
        <p:nvSpPr>
          <p:cNvPr id="48" name="Google Shape;48;p18"/>
          <p:cNvSpPr txBox="1">
            <a:spLocks noGrp="1"/>
          </p:cNvSpPr>
          <p:nvPr>
            <p:ph type="title"/>
          </p:nvPr>
        </p:nvSpPr>
        <p:spPr>
          <a:xfrm>
            <a:off x="684212" y="4487332"/>
            <a:ext cx="8534400" cy="1507067"/>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3600"/>
              <a:buFont typeface="Century Gothic"/>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8"/>
          <p:cNvSpPr txBox="1">
            <a:spLocks noGrp="1"/>
          </p:cNvSpPr>
          <p:nvPr>
            <p:ph type="body" idx="1"/>
          </p:nvPr>
        </p:nvSpPr>
        <p:spPr>
          <a:xfrm>
            <a:off x="972080" y="685800"/>
            <a:ext cx="4649787" cy="576262"/>
          </a:xfrm>
          <a:prstGeom prst="rect">
            <a:avLst/>
          </a:prstGeom>
          <a:noFill/>
          <a:ln>
            <a:noFill/>
          </a:ln>
        </p:spPr>
        <p:txBody>
          <a:bodyPr spcFirstLastPara="1" wrap="square" lIns="91425" tIns="45700" rIns="91425" bIns="45700" anchor="b" anchorCtr="0">
            <a:noAutofit/>
          </a:bodyPr>
          <a:lstStyle>
            <a:lvl1pPr marL="457200" lvl="0" indent="-228600" algn="l">
              <a:spcBef>
                <a:spcPts val="560"/>
              </a:spcBef>
              <a:spcAft>
                <a:spcPts val="0"/>
              </a:spcAft>
              <a:buSzPts val="2240"/>
              <a:buNone/>
              <a:defRPr sz="2800" b="0">
                <a:solidFill>
                  <a:schemeClr val="lt1"/>
                </a:solidFill>
              </a:defRPr>
            </a:lvl1pPr>
            <a:lvl2pPr marL="914400" lvl="1" indent="-228600" algn="l">
              <a:spcBef>
                <a:spcPts val="600"/>
              </a:spcBef>
              <a:spcAft>
                <a:spcPts val="0"/>
              </a:spcAft>
              <a:buSzPts val="1600"/>
              <a:buNone/>
              <a:defRPr sz="2000" b="1"/>
            </a:lvl2pPr>
            <a:lvl3pPr marL="1371600" lvl="2" indent="-228600" algn="l">
              <a:spcBef>
                <a:spcPts val="600"/>
              </a:spcBef>
              <a:spcAft>
                <a:spcPts val="0"/>
              </a:spcAft>
              <a:buSzPts val="1440"/>
              <a:buNone/>
              <a:defRPr sz="1800" b="1"/>
            </a:lvl3pPr>
            <a:lvl4pPr marL="1828800" lvl="3" indent="-228600" algn="l">
              <a:spcBef>
                <a:spcPts val="600"/>
              </a:spcBef>
              <a:spcAft>
                <a:spcPts val="0"/>
              </a:spcAft>
              <a:buSzPts val="1280"/>
              <a:buNone/>
              <a:defRPr sz="1600" b="1"/>
            </a:lvl4pPr>
            <a:lvl5pPr marL="2286000" lvl="4" indent="-228600" algn="l">
              <a:spcBef>
                <a:spcPts val="600"/>
              </a:spcBef>
              <a:spcAft>
                <a:spcPts val="0"/>
              </a:spcAft>
              <a:buSzPts val="1280"/>
              <a:buNone/>
              <a:defRPr sz="1600" b="1"/>
            </a:lvl5pPr>
            <a:lvl6pPr marL="2743200" lvl="5" indent="-228600" algn="l">
              <a:spcBef>
                <a:spcPts val="600"/>
              </a:spcBef>
              <a:spcAft>
                <a:spcPts val="0"/>
              </a:spcAft>
              <a:buSzPts val="1280"/>
              <a:buNone/>
              <a:defRPr sz="1600" b="1"/>
            </a:lvl6pPr>
            <a:lvl7pPr marL="3200400" lvl="6" indent="-228600" algn="l">
              <a:spcBef>
                <a:spcPts val="600"/>
              </a:spcBef>
              <a:spcAft>
                <a:spcPts val="0"/>
              </a:spcAft>
              <a:buSzPts val="1280"/>
              <a:buNone/>
              <a:defRPr sz="1600" b="1"/>
            </a:lvl7pPr>
            <a:lvl8pPr marL="3657600" lvl="7" indent="-228600" algn="l">
              <a:spcBef>
                <a:spcPts val="600"/>
              </a:spcBef>
              <a:spcAft>
                <a:spcPts val="0"/>
              </a:spcAft>
              <a:buSzPts val="1280"/>
              <a:buNone/>
              <a:defRPr sz="1600" b="1"/>
            </a:lvl8pPr>
            <a:lvl9pPr marL="4114800" lvl="8" indent="-228600" algn="l">
              <a:spcBef>
                <a:spcPts val="600"/>
              </a:spcBef>
              <a:spcAft>
                <a:spcPts val="600"/>
              </a:spcAft>
              <a:buSzPts val="1280"/>
              <a:buNone/>
              <a:defRPr sz="1600" b="1"/>
            </a:lvl9pPr>
          </a:lstStyle>
          <a:p>
            <a:endParaRPr/>
          </a:p>
        </p:txBody>
      </p:sp>
      <p:sp>
        <p:nvSpPr>
          <p:cNvPr id="50" name="Google Shape;50;p18"/>
          <p:cNvSpPr txBox="1">
            <a:spLocks noGrp="1"/>
          </p:cNvSpPr>
          <p:nvPr>
            <p:ph type="body" idx="2"/>
          </p:nvPr>
        </p:nvSpPr>
        <p:spPr>
          <a:xfrm>
            <a:off x="684211" y="1270529"/>
            <a:ext cx="4937655" cy="3030538"/>
          </a:xfrm>
          <a:prstGeom prst="rect">
            <a:avLst/>
          </a:prstGeom>
          <a:noFill/>
          <a:ln>
            <a:noFill/>
          </a:ln>
        </p:spPr>
        <p:txBody>
          <a:bodyPr spcFirstLastPara="1" wrap="square" lIns="91425" tIns="45700" rIns="91425" bIns="45700" anchor="t" anchorCtr="0">
            <a:normAutofit/>
          </a:bodyPr>
          <a:lstStyle>
            <a:lvl1pPr marL="457200" lvl="0" indent="-320040" algn="l">
              <a:spcBef>
                <a:spcPts val="360"/>
              </a:spcBef>
              <a:spcAft>
                <a:spcPts val="0"/>
              </a:spcAft>
              <a:buSzPts val="1440"/>
              <a:buChar char="▶"/>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51" name="Google Shape;51;p18"/>
          <p:cNvSpPr txBox="1">
            <a:spLocks noGrp="1"/>
          </p:cNvSpPr>
          <p:nvPr>
            <p:ph type="body" idx="3"/>
          </p:nvPr>
        </p:nvSpPr>
        <p:spPr>
          <a:xfrm>
            <a:off x="6079066" y="685800"/>
            <a:ext cx="4665134" cy="576262"/>
          </a:xfrm>
          <a:prstGeom prst="rect">
            <a:avLst/>
          </a:prstGeom>
          <a:noFill/>
          <a:ln>
            <a:noFill/>
          </a:ln>
        </p:spPr>
        <p:txBody>
          <a:bodyPr spcFirstLastPara="1" wrap="square" lIns="91425" tIns="45700" rIns="91425" bIns="45700" anchor="b" anchorCtr="0">
            <a:noAutofit/>
          </a:bodyPr>
          <a:lstStyle>
            <a:lvl1pPr marL="457200" lvl="0" indent="-228600" algn="l">
              <a:spcBef>
                <a:spcPts val="560"/>
              </a:spcBef>
              <a:spcAft>
                <a:spcPts val="0"/>
              </a:spcAft>
              <a:buSzPts val="2240"/>
              <a:buNone/>
              <a:defRPr sz="2800" b="0">
                <a:solidFill>
                  <a:schemeClr val="lt1"/>
                </a:solidFill>
              </a:defRPr>
            </a:lvl1pPr>
            <a:lvl2pPr marL="914400" lvl="1" indent="-228600" algn="l">
              <a:spcBef>
                <a:spcPts val="600"/>
              </a:spcBef>
              <a:spcAft>
                <a:spcPts val="0"/>
              </a:spcAft>
              <a:buSzPts val="1600"/>
              <a:buNone/>
              <a:defRPr sz="2000" b="1"/>
            </a:lvl2pPr>
            <a:lvl3pPr marL="1371600" lvl="2" indent="-228600" algn="l">
              <a:spcBef>
                <a:spcPts val="600"/>
              </a:spcBef>
              <a:spcAft>
                <a:spcPts val="0"/>
              </a:spcAft>
              <a:buSzPts val="1440"/>
              <a:buNone/>
              <a:defRPr sz="1800" b="1"/>
            </a:lvl3pPr>
            <a:lvl4pPr marL="1828800" lvl="3" indent="-228600" algn="l">
              <a:spcBef>
                <a:spcPts val="600"/>
              </a:spcBef>
              <a:spcAft>
                <a:spcPts val="0"/>
              </a:spcAft>
              <a:buSzPts val="1280"/>
              <a:buNone/>
              <a:defRPr sz="1600" b="1"/>
            </a:lvl4pPr>
            <a:lvl5pPr marL="2286000" lvl="4" indent="-228600" algn="l">
              <a:spcBef>
                <a:spcPts val="600"/>
              </a:spcBef>
              <a:spcAft>
                <a:spcPts val="0"/>
              </a:spcAft>
              <a:buSzPts val="1280"/>
              <a:buNone/>
              <a:defRPr sz="1600" b="1"/>
            </a:lvl5pPr>
            <a:lvl6pPr marL="2743200" lvl="5" indent="-228600" algn="l">
              <a:spcBef>
                <a:spcPts val="600"/>
              </a:spcBef>
              <a:spcAft>
                <a:spcPts val="0"/>
              </a:spcAft>
              <a:buSzPts val="1280"/>
              <a:buNone/>
              <a:defRPr sz="1600" b="1"/>
            </a:lvl6pPr>
            <a:lvl7pPr marL="3200400" lvl="6" indent="-228600" algn="l">
              <a:spcBef>
                <a:spcPts val="600"/>
              </a:spcBef>
              <a:spcAft>
                <a:spcPts val="0"/>
              </a:spcAft>
              <a:buSzPts val="1280"/>
              <a:buNone/>
              <a:defRPr sz="1600" b="1"/>
            </a:lvl7pPr>
            <a:lvl8pPr marL="3657600" lvl="7" indent="-228600" algn="l">
              <a:spcBef>
                <a:spcPts val="600"/>
              </a:spcBef>
              <a:spcAft>
                <a:spcPts val="0"/>
              </a:spcAft>
              <a:buSzPts val="1280"/>
              <a:buNone/>
              <a:defRPr sz="1600" b="1"/>
            </a:lvl8pPr>
            <a:lvl9pPr marL="4114800" lvl="8" indent="-228600" algn="l">
              <a:spcBef>
                <a:spcPts val="600"/>
              </a:spcBef>
              <a:spcAft>
                <a:spcPts val="600"/>
              </a:spcAft>
              <a:buSzPts val="1280"/>
              <a:buNone/>
              <a:defRPr sz="1600" b="1"/>
            </a:lvl9pPr>
          </a:lstStyle>
          <a:p>
            <a:endParaRPr/>
          </a:p>
        </p:txBody>
      </p:sp>
      <p:sp>
        <p:nvSpPr>
          <p:cNvPr id="52" name="Google Shape;52;p18"/>
          <p:cNvSpPr txBox="1">
            <a:spLocks noGrp="1"/>
          </p:cNvSpPr>
          <p:nvPr>
            <p:ph type="body" idx="4"/>
          </p:nvPr>
        </p:nvSpPr>
        <p:spPr>
          <a:xfrm>
            <a:off x="5806545" y="1262062"/>
            <a:ext cx="4929188" cy="3030538"/>
          </a:xfrm>
          <a:prstGeom prst="rect">
            <a:avLst/>
          </a:prstGeom>
          <a:noFill/>
          <a:ln>
            <a:noFill/>
          </a:ln>
        </p:spPr>
        <p:txBody>
          <a:bodyPr spcFirstLastPara="1" wrap="square" lIns="91425" tIns="45700" rIns="91425" bIns="45700" anchor="t" anchorCtr="0">
            <a:normAutofit/>
          </a:bodyPr>
          <a:lstStyle>
            <a:lvl1pPr marL="457200" lvl="0" indent="-320040" algn="l">
              <a:spcBef>
                <a:spcPts val="360"/>
              </a:spcBef>
              <a:spcAft>
                <a:spcPts val="0"/>
              </a:spcAft>
              <a:buSzPts val="1440"/>
              <a:buChar char="▶"/>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53" name="Google Shape;53;p18"/>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18"/>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18"/>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6"/>
        <p:cNvGrpSpPr/>
        <p:nvPr/>
      </p:nvGrpSpPr>
      <p:grpSpPr>
        <a:xfrm>
          <a:off x="0" y="0"/>
          <a:ext cx="0" cy="0"/>
          <a:chOff x="0" y="0"/>
          <a:chExt cx="0" cy="0"/>
        </a:xfrm>
      </p:grpSpPr>
      <p:sp>
        <p:nvSpPr>
          <p:cNvPr id="57" name="Google Shape;57;p19"/>
          <p:cNvSpPr txBox="1">
            <a:spLocks noGrp="1"/>
          </p:cNvSpPr>
          <p:nvPr>
            <p:ph type="title"/>
          </p:nvPr>
        </p:nvSpPr>
        <p:spPr>
          <a:xfrm>
            <a:off x="684212" y="4487332"/>
            <a:ext cx="8534400" cy="1507067"/>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19"/>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9"/>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9"/>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1"/>
        <p:cNvGrpSpPr/>
        <p:nvPr/>
      </p:nvGrpSpPr>
      <p:grpSpPr>
        <a:xfrm>
          <a:off x="0" y="0"/>
          <a:ext cx="0" cy="0"/>
          <a:chOff x="0" y="0"/>
          <a:chExt cx="0" cy="0"/>
        </a:xfrm>
      </p:grpSpPr>
      <p:sp>
        <p:nvSpPr>
          <p:cNvPr id="62" name="Google Shape;62;p20"/>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0"/>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0"/>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5"/>
        <p:cNvGrpSpPr/>
        <p:nvPr/>
      </p:nvGrpSpPr>
      <p:grpSpPr>
        <a:xfrm>
          <a:off x="0" y="0"/>
          <a:ext cx="0" cy="0"/>
          <a:chOff x="0" y="0"/>
          <a:chExt cx="0" cy="0"/>
        </a:xfrm>
      </p:grpSpPr>
      <p:sp>
        <p:nvSpPr>
          <p:cNvPr id="66" name="Google Shape;66;p21"/>
          <p:cNvSpPr txBox="1">
            <a:spLocks noGrp="1"/>
          </p:cNvSpPr>
          <p:nvPr>
            <p:ph type="title"/>
          </p:nvPr>
        </p:nvSpPr>
        <p:spPr>
          <a:xfrm>
            <a:off x="7085012" y="685800"/>
            <a:ext cx="3657600" cy="13716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2400"/>
              <a:buFont typeface="Century Gothic"/>
              <a:buNone/>
              <a:defRPr sz="24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1"/>
          <p:cNvSpPr txBox="1">
            <a:spLocks noGrp="1"/>
          </p:cNvSpPr>
          <p:nvPr>
            <p:ph type="body" idx="1"/>
          </p:nvPr>
        </p:nvSpPr>
        <p:spPr>
          <a:xfrm>
            <a:off x="684212" y="685800"/>
            <a:ext cx="5943601" cy="5308600"/>
          </a:xfrm>
          <a:prstGeom prst="rect">
            <a:avLst/>
          </a:prstGeom>
          <a:noFill/>
          <a:ln>
            <a:noFill/>
          </a:ln>
        </p:spPr>
        <p:txBody>
          <a:bodyPr spcFirstLastPara="1" wrap="square" lIns="91425" tIns="45700" rIns="91425" bIns="45700" anchor="ctr" anchorCtr="0">
            <a:normAutofit/>
          </a:bodyPr>
          <a:lstStyle>
            <a:lvl1pPr marL="457200" lvl="0" indent="-320040" algn="l">
              <a:spcBef>
                <a:spcPts val="360"/>
              </a:spcBef>
              <a:spcAft>
                <a:spcPts val="0"/>
              </a:spcAft>
              <a:buSzPts val="1440"/>
              <a:buChar char="▶"/>
              <a:defRPr/>
            </a:lvl1pPr>
            <a:lvl2pPr marL="914400" lvl="1" indent="-320040" algn="l">
              <a:spcBef>
                <a:spcPts val="600"/>
              </a:spcBef>
              <a:spcAft>
                <a:spcPts val="0"/>
              </a:spcAft>
              <a:buSzPts val="1440"/>
              <a:buChar char="▶"/>
              <a:defRPr/>
            </a:lvl2pPr>
            <a:lvl3pPr marL="1371600" lvl="2" indent="-320039" algn="l">
              <a:spcBef>
                <a:spcPts val="600"/>
              </a:spcBef>
              <a:spcAft>
                <a:spcPts val="0"/>
              </a:spcAft>
              <a:buSzPts val="1440"/>
              <a:buChar char="▶"/>
              <a:defRPr/>
            </a:lvl3pPr>
            <a:lvl4pPr marL="1828800" lvl="3" indent="-320039" algn="l">
              <a:spcBef>
                <a:spcPts val="600"/>
              </a:spcBef>
              <a:spcAft>
                <a:spcPts val="0"/>
              </a:spcAft>
              <a:buSzPts val="1440"/>
              <a:buChar char="▶"/>
              <a:defRPr/>
            </a:lvl4pPr>
            <a:lvl5pPr marL="2286000" lvl="4" indent="-320039" algn="l">
              <a:spcBef>
                <a:spcPts val="600"/>
              </a:spcBef>
              <a:spcAft>
                <a:spcPts val="0"/>
              </a:spcAft>
              <a:buSzPts val="1440"/>
              <a:buChar char="▶"/>
              <a:defRPr/>
            </a:lvl5pPr>
            <a:lvl6pPr marL="2743200" lvl="5" indent="-320039" algn="l">
              <a:spcBef>
                <a:spcPts val="600"/>
              </a:spcBef>
              <a:spcAft>
                <a:spcPts val="0"/>
              </a:spcAft>
              <a:buSzPts val="1440"/>
              <a:buChar char="▶"/>
              <a:defRPr/>
            </a:lvl6pPr>
            <a:lvl7pPr marL="3200400" lvl="6" indent="-320039" algn="l">
              <a:spcBef>
                <a:spcPts val="600"/>
              </a:spcBef>
              <a:spcAft>
                <a:spcPts val="0"/>
              </a:spcAft>
              <a:buSzPts val="1440"/>
              <a:buChar char="▶"/>
              <a:defRPr/>
            </a:lvl7pPr>
            <a:lvl8pPr marL="3657600" lvl="7" indent="-320040" algn="l">
              <a:spcBef>
                <a:spcPts val="600"/>
              </a:spcBef>
              <a:spcAft>
                <a:spcPts val="0"/>
              </a:spcAft>
              <a:buSzPts val="1440"/>
              <a:buChar char="▶"/>
              <a:defRPr/>
            </a:lvl8pPr>
            <a:lvl9pPr marL="4114800" lvl="8" indent="-320040" algn="l">
              <a:spcBef>
                <a:spcPts val="600"/>
              </a:spcBef>
              <a:spcAft>
                <a:spcPts val="600"/>
              </a:spcAft>
              <a:buSzPts val="1440"/>
              <a:buChar char="▶"/>
              <a:defRPr/>
            </a:lvl9pPr>
          </a:lstStyle>
          <a:p>
            <a:endParaRPr/>
          </a:p>
        </p:txBody>
      </p:sp>
      <p:sp>
        <p:nvSpPr>
          <p:cNvPr id="68" name="Google Shape;68;p21"/>
          <p:cNvSpPr txBox="1">
            <a:spLocks noGrp="1"/>
          </p:cNvSpPr>
          <p:nvPr>
            <p:ph type="body" idx="2"/>
          </p:nvPr>
        </p:nvSpPr>
        <p:spPr>
          <a:xfrm>
            <a:off x="7085012" y="2209799"/>
            <a:ext cx="3657600" cy="2091267"/>
          </a:xfrm>
          <a:prstGeom prst="rect">
            <a:avLst/>
          </a:prstGeom>
          <a:noFill/>
          <a:ln>
            <a:noFill/>
          </a:ln>
        </p:spPr>
        <p:txBody>
          <a:bodyPr spcFirstLastPara="1" wrap="square" lIns="91425" tIns="45700" rIns="91425" bIns="45700" anchor="t" anchorCtr="0">
            <a:normAutofit/>
          </a:bodyPr>
          <a:lstStyle>
            <a:lvl1pPr marL="457200" lvl="0" indent="-228600" algn="l">
              <a:spcBef>
                <a:spcPts val="320"/>
              </a:spcBef>
              <a:spcAft>
                <a:spcPts val="0"/>
              </a:spcAft>
              <a:buSzPts val="1280"/>
              <a:buNone/>
              <a:defRPr sz="1600"/>
            </a:lvl1pPr>
            <a:lvl2pPr marL="914400" lvl="1" indent="-228600" algn="l">
              <a:spcBef>
                <a:spcPts val="600"/>
              </a:spcBef>
              <a:spcAft>
                <a:spcPts val="0"/>
              </a:spcAft>
              <a:buSzPts val="960"/>
              <a:buNone/>
              <a:defRPr sz="1200"/>
            </a:lvl2pPr>
            <a:lvl3pPr marL="1371600" lvl="2" indent="-228600" algn="l">
              <a:spcBef>
                <a:spcPts val="600"/>
              </a:spcBef>
              <a:spcAft>
                <a:spcPts val="0"/>
              </a:spcAft>
              <a:buSzPts val="800"/>
              <a:buNone/>
              <a:defRPr sz="1000"/>
            </a:lvl3pPr>
            <a:lvl4pPr marL="1828800" lvl="3" indent="-228600" algn="l">
              <a:spcBef>
                <a:spcPts val="600"/>
              </a:spcBef>
              <a:spcAft>
                <a:spcPts val="0"/>
              </a:spcAft>
              <a:buSzPts val="720"/>
              <a:buNone/>
              <a:defRPr sz="900"/>
            </a:lvl4pPr>
            <a:lvl5pPr marL="2286000" lvl="4" indent="-228600" algn="l">
              <a:spcBef>
                <a:spcPts val="600"/>
              </a:spcBef>
              <a:spcAft>
                <a:spcPts val="0"/>
              </a:spcAft>
              <a:buSzPts val="720"/>
              <a:buNone/>
              <a:defRPr sz="900"/>
            </a:lvl5pPr>
            <a:lvl6pPr marL="2743200" lvl="5" indent="-228600" algn="l">
              <a:spcBef>
                <a:spcPts val="600"/>
              </a:spcBef>
              <a:spcAft>
                <a:spcPts val="0"/>
              </a:spcAft>
              <a:buSzPts val="720"/>
              <a:buNone/>
              <a:defRPr sz="900"/>
            </a:lvl6pPr>
            <a:lvl7pPr marL="3200400" lvl="6" indent="-228600" algn="l">
              <a:spcBef>
                <a:spcPts val="600"/>
              </a:spcBef>
              <a:spcAft>
                <a:spcPts val="0"/>
              </a:spcAft>
              <a:buSzPts val="720"/>
              <a:buNone/>
              <a:defRPr sz="900"/>
            </a:lvl7pPr>
            <a:lvl8pPr marL="3657600" lvl="7" indent="-228600" algn="l">
              <a:spcBef>
                <a:spcPts val="600"/>
              </a:spcBef>
              <a:spcAft>
                <a:spcPts val="0"/>
              </a:spcAft>
              <a:buSzPts val="720"/>
              <a:buNone/>
              <a:defRPr sz="900"/>
            </a:lvl8pPr>
            <a:lvl9pPr marL="4114800" lvl="8" indent="-228600" algn="l">
              <a:spcBef>
                <a:spcPts val="600"/>
              </a:spcBef>
              <a:spcAft>
                <a:spcPts val="600"/>
              </a:spcAft>
              <a:buSzPts val="720"/>
              <a:buNone/>
              <a:defRPr sz="900"/>
            </a:lvl9pPr>
          </a:lstStyle>
          <a:p>
            <a:endParaRPr/>
          </a:p>
        </p:txBody>
      </p:sp>
      <p:sp>
        <p:nvSpPr>
          <p:cNvPr id="69" name="Google Shape;69;p21"/>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1"/>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1"/>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2"/>
        <p:cNvGrpSpPr/>
        <p:nvPr/>
      </p:nvGrpSpPr>
      <p:grpSpPr>
        <a:xfrm>
          <a:off x="0" y="0"/>
          <a:ext cx="0" cy="0"/>
          <a:chOff x="0" y="0"/>
          <a:chExt cx="0" cy="0"/>
        </a:xfrm>
      </p:grpSpPr>
      <p:sp>
        <p:nvSpPr>
          <p:cNvPr id="73" name="Google Shape;73;p22"/>
          <p:cNvSpPr txBox="1">
            <a:spLocks noGrp="1"/>
          </p:cNvSpPr>
          <p:nvPr>
            <p:ph type="title"/>
          </p:nvPr>
        </p:nvSpPr>
        <p:spPr>
          <a:xfrm>
            <a:off x="4722812" y="1447800"/>
            <a:ext cx="6019800" cy="11430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1"/>
              </a:buClr>
              <a:buSzPts val="2800"/>
              <a:buFont typeface="Century Gothic"/>
              <a:buNone/>
              <a:defRPr sz="28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22"/>
          <p:cNvSpPr>
            <a:spLocks noGrp="1"/>
          </p:cNvSpPr>
          <p:nvPr>
            <p:ph type="pic" idx="2"/>
          </p:nvPr>
        </p:nvSpPr>
        <p:spPr>
          <a:xfrm>
            <a:off x="989012" y="914400"/>
            <a:ext cx="3280974" cy="4572000"/>
          </a:xfrm>
          <a:prstGeom prst="snip2DiagRect">
            <a:avLst>
              <a:gd name="adj1" fmla="val 10815"/>
              <a:gd name="adj2" fmla="val 0"/>
            </a:avLst>
          </a:prstGeom>
          <a:noFill/>
          <a:ln w="15875" cap="flat" cmpd="sng">
            <a:solidFill>
              <a:schemeClr val="lt1">
                <a:alpha val="40000"/>
              </a:schemeClr>
            </a:solidFill>
            <a:prstDash val="solid"/>
            <a:round/>
            <a:headEnd type="none" w="sm" len="sm"/>
            <a:tailEnd type="none" w="sm" len="sm"/>
          </a:ln>
        </p:spPr>
        <p:txBody>
          <a:bodyPr spcFirstLastPara="1" wrap="square" lIns="91425" tIns="45700" rIns="91425" bIns="45700" anchor="t" anchorCtr="0">
            <a:normAutofit/>
          </a:bodyPr>
          <a:lstStyle>
            <a:lvl1pPr marR="0" lvl="0" algn="ctr" rtl="0">
              <a:spcBef>
                <a:spcPts val="320"/>
              </a:spcBef>
              <a:spcAft>
                <a:spcPts val="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1pPr>
            <a:lvl2pPr marR="0" lvl="1" algn="l" rtl="0">
              <a:spcBef>
                <a:spcPts val="600"/>
              </a:spcBef>
              <a:spcAft>
                <a:spcPts val="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2pPr>
            <a:lvl3pPr marR="0" lvl="2" algn="l" rtl="0">
              <a:spcBef>
                <a:spcPts val="600"/>
              </a:spcBef>
              <a:spcAft>
                <a:spcPts val="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3pPr>
            <a:lvl4pPr marR="0" lvl="3" algn="l" rtl="0">
              <a:spcBef>
                <a:spcPts val="600"/>
              </a:spcBef>
              <a:spcAft>
                <a:spcPts val="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4pPr>
            <a:lvl5pPr marR="0" lvl="4" algn="l" rtl="0">
              <a:spcBef>
                <a:spcPts val="600"/>
              </a:spcBef>
              <a:spcAft>
                <a:spcPts val="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5pPr>
            <a:lvl6pPr marR="0" lvl="5" algn="l" rtl="0">
              <a:spcBef>
                <a:spcPts val="600"/>
              </a:spcBef>
              <a:spcAft>
                <a:spcPts val="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6pPr>
            <a:lvl7pPr marR="0" lvl="6" algn="l" rtl="0">
              <a:spcBef>
                <a:spcPts val="600"/>
              </a:spcBef>
              <a:spcAft>
                <a:spcPts val="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7pPr>
            <a:lvl8pPr marR="0" lvl="7" algn="l" rtl="0">
              <a:spcBef>
                <a:spcPts val="600"/>
              </a:spcBef>
              <a:spcAft>
                <a:spcPts val="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8pPr>
            <a:lvl9pPr marR="0" lvl="8" algn="l" rtl="0">
              <a:spcBef>
                <a:spcPts val="600"/>
              </a:spcBef>
              <a:spcAft>
                <a:spcPts val="600"/>
              </a:spcAft>
              <a:buClr>
                <a:schemeClr val="lt1"/>
              </a:buClr>
              <a:buSzPts val="1280"/>
              <a:buFont typeface="Noto Sans Symbols"/>
              <a:buNone/>
              <a:defRPr sz="1600" b="0" i="0" u="none" strike="noStrike" cap="none">
                <a:solidFill>
                  <a:srgbClr val="0F486F"/>
                </a:solidFill>
                <a:latin typeface="Century Gothic"/>
                <a:ea typeface="Century Gothic"/>
                <a:cs typeface="Century Gothic"/>
                <a:sym typeface="Century Gothic"/>
              </a:defRPr>
            </a:lvl9pPr>
          </a:lstStyle>
          <a:p>
            <a:endParaRPr/>
          </a:p>
        </p:txBody>
      </p:sp>
      <p:sp>
        <p:nvSpPr>
          <p:cNvPr id="75" name="Google Shape;75;p22"/>
          <p:cNvSpPr txBox="1">
            <a:spLocks noGrp="1"/>
          </p:cNvSpPr>
          <p:nvPr>
            <p:ph type="body" idx="1"/>
          </p:nvPr>
        </p:nvSpPr>
        <p:spPr>
          <a:xfrm>
            <a:off x="4722812" y="2777066"/>
            <a:ext cx="6021388" cy="2048933"/>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SzPts val="1440"/>
              <a:buNone/>
              <a:defRPr sz="1800"/>
            </a:lvl1pPr>
            <a:lvl2pPr marL="914400" lvl="1" indent="-228600" algn="l">
              <a:spcBef>
                <a:spcPts val="600"/>
              </a:spcBef>
              <a:spcAft>
                <a:spcPts val="0"/>
              </a:spcAft>
              <a:buSzPts val="960"/>
              <a:buNone/>
              <a:defRPr sz="1200"/>
            </a:lvl2pPr>
            <a:lvl3pPr marL="1371600" lvl="2" indent="-228600" algn="l">
              <a:spcBef>
                <a:spcPts val="600"/>
              </a:spcBef>
              <a:spcAft>
                <a:spcPts val="0"/>
              </a:spcAft>
              <a:buSzPts val="800"/>
              <a:buNone/>
              <a:defRPr sz="1000"/>
            </a:lvl3pPr>
            <a:lvl4pPr marL="1828800" lvl="3" indent="-228600" algn="l">
              <a:spcBef>
                <a:spcPts val="600"/>
              </a:spcBef>
              <a:spcAft>
                <a:spcPts val="0"/>
              </a:spcAft>
              <a:buSzPts val="720"/>
              <a:buNone/>
              <a:defRPr sz="900"/>
            </a:lvl4pPr>
            <a:lvl5pPr marL="2286000" lvl="4" indent="-228600" algn="l">
              <a:spcBef>
                <a:spcPts val="600"/>
              </a:spcBef>
              <a:spcAft>
                <a:spcPts val="0"/>
              </a:spcAft>
              <a:buSzPts val="720"/>
              <a:buNone/>
              <a:defRPr sz="900"/>
            </a:lvl5pPr>
            <a:lvl6pPr marL="2743200" lvl="5" indent="-228600" algn="l">
              <a:spcBef>
                <a:spcPts val="600"/>
              </a:spcBef>
              <a:spcAft>
                <a:spcPts val="0"/>
              </a:spcAft>
              <a:buSzPts val="720"/>
              <a:buNone/>
              <a:defRPr sz="900"/>
            </a:lvl6pPr>
            <a:lvl7pPr marL="3200400" lvl="6" indent="-228600" algn="l">
              <a:spcBef>
                <a:spcPts val="600"/>
              </a:spcBef>
              <a:spcAft>
                <a:spcPts val="0"/>
              </a:spcAft>
              <a:buSzPts val="720"/>
              <a:buNone/>
              <a:defRPr sz="900"/>
            </a:lvl7pPr>
            <a:lvl8pPr marL="3657600" lvl="7" indent="-228600" algn="l">
              <a:spcBef>
                <a:spcPts val="600"/>
              </a:spcBef>
              <a:spcAft>
                <a:spcPts val="0"/>
              </a:spcAft>
              <a:buSzPts val="720"/>
              <a:buNone/>
              <a:defRPr sz="900"/>
            </a:lvl8pPr>
            <a:lvl9pPr marL="4114800" lvl="8" indent="-228600" algn="l">
              <a:spcBef>
                <a:spcPts val="600"/>
              </a:spcBef>
              <a:spcAft>
                <a:spcPts val="600"/>
              </a:spcAft>
              <a:buSzPts val="720"/>
              <a:buNone/>
              <a:defRPr sz="900"/>
            </a:lvl9pPr>
          </a:lstStyle>
          <a:p>
            <a:endParaRPr/>
          </a:p>
        </p:txBody>
      </p:sp>
      <p:sp>
        <p:nvSpPr>
          <p:cNvPr id="76" name="Google Shape;76;p22"/>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2"/>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2"/>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62D2EF"/>
            </a:gs>
            <a:gs pos="10000">
              <a:srgbClr val="62D2EF"/>
            </a:gs>
            <a:gs pos="100000">
              <a:srgbClr val="05578D"/>
            </a:gs>
          </a:gsLst>
          <a:lin ang="6120000" scaled="0"/>
        </a:gradFill>
        <a:effectLst/>
      </p:bgPr>
    </p:bg>
    <p:spTree>
      <p:nvGrpSpPr>
        <p:cNvPr id="1" name="Shape 5"/>
        <p:cNvGrpSpPr/>
        <p:nvPr/>
      </p:nvGrpSpPr>
      <p:grpSpPr>
        <a:xfrm>
          <a:off x="0" y="0"/>
          <a:ext cx="0" cy="0"/>
          <a:chOff x="0" y="0"/>
          <a:chExt cx="0" cy="0"/>
        </a:xfrm>
      </p:grpSpPr>
      <p:grpSp>
        <p:nvGrpSpPr>
          <p:cNvPr id="6" name="Google Shape;6;p13"/>
          <p:cNvGrpSpPr/>
          <p:nvPr/>
        </p:nvGrpSpPr>
        <p:grpSpPr>
          <a:xfrm>
            <a:off x="9206969" y="2963333"/>
            <a:ext cx="2981859" cy="3208867"/>
            <a:chOff x="9206969" y="2963333"/>
            <a:chExt cx="2981859" cy="3208867"/>
          </a:xfrm>
        </p:grpSpPr>
        <p:cxnSp>
          <p:nvCxnSpPr>
            <p:cNvPr id="7" name="Google Shape;7;p13"/>
            <p:cNvCxnSpPr/>
            <p:nvPr/>
          </p:nvCxnSpPr>
          <p:spPr>
            <a:xfrm flipH="1">
              <a:off x="11276012" y="2963333"/>
              <a:ext cx="912814" cy="912812"/>
            </a:xfrm>
            <a:prstGeom prst="straightConnector1">
              <a:avLst/>
            </a:prstGeom>
            <a:noFill/>
            <a:ln w="9525" cap="flat" cmpd="sng">
              <a:solidFill>
                <a:schemeClr val="lt1"/>
              </a:solidFill>
              <a:prstDash val="solid"/>
              <a:round/>
              <a:headEnd type="none" w="sm" len="sm"/>
              <a:tailEnd type="none" w="sm" len="sm"/>
            </a:ln>
          </p:spPr>
        </p:cxnSp>
        <p:cxnSp>
          <p:nvCxnSpPr>
            <p:cNvPr id="8" name="Google Shape;8;p13"/>
            <p:cNvCxnSpPr/>
            <p:nvPr/>
          </p:nvCxnSpPr>
          <p:spPr>
            <a:xfrm flipH="1">
              <a:off x="9206969" y="3190344"/>
              <a:ext cx="2981857" cy="2981856"/>
            </a:xfrm>
            <a:prstGeom prst="straightConnector1">
              <a:avLst/>
            </a:prstGeom>
            <a:noFill/>
            <a:ln w="9525" cap="flat" cmpd="sng">
              <a:solidFill>
                <a:schemeClr val="lt1"/>
              </a:solidFill>
              <a:prstDash val="solid"/>
              <a:round/>
              <a:headEnd type="none" w="sm" len="sm"/>
              <a:tailEnd type="none" w="sm" len="sm"/>
            </a:ln>
          </p:spPr>
        </p:cxnSp>
        <p:cxnSp>
          <p:nvCxnSpPr>
            <p:cNvPr id="9" name="Google Shape;9;p13"/>
            <p:cNvCxnSpPr/>
            <p:nvPr/>
          </p:nvCxnSpPr>
          <p:spPr>
            <a:xfrm flipH="1">
              <a:off x="10292292" y="3285067"/>
              <a:ext cx="1896534" cy="1896533"/>
            </a:xfrm>
            <a:prstGeom prst="straightConnector1">
              <a:avLst/>
            </a:prstGeom>
            <a:noFill/>
            <a:ln w="9525" cap="flat" cmpd="sng">
              <a:solidFill>
                <a:schemeClr val="lt1"/>
              </a:solidFill>
              <a:prstDash val="solid"/>
              <a:round/>
              <a:headEnd type="none" w="sm" len="sm"/>
              <a:tailEnd type="none" w="sm" len="sm"/>
            </a:ln>
          </p:spPr>
        </p:cxnSp>
        <p:cxnSp>
          <p:nvCxnSpPr>
            <p:cNvPr id="10" name="Google Shape;10;p13"/>
            <p:cNvCxnSpPr/>
            <p:nvPr/>
          </p:nvCxnSpPr>
          <p:spPr>
            <a:xfrm flipH="1">
              <a:off x="10443103" y="3131080"/>
              <a:ext cx="1745722" cy="1745720"/>
            </a:xfrm>
            <a:prstGeom prst="straightConnector1">
              <a:avLst/>
            </a:prstGeom>
            <a:noFill/>
            <a:ln w="28575" cap="flat" cmpd="sng">
              <a:solidFill>
                <a:schemeClr val="lt1"/>
              </a:solidFill>
              <a:prstDash val="solid"/>
              <a:round/>
              <a:headEnd type="none" w="sm" len="sm"/>
              <a:tailEnd type="none" w="sm" len="sm"/>
            </a:ln>
          </p:spPr>
        </p:cxnSp>
        <p:cxnSp>
          <p:nvCxnSpPr>
            <p:cNvPr id="11" name="Google Shape;11;p13"/>
            <p:cNvCxnSpPr/>
            <p:nvPr/>
          </p:nvCxnSpPr>
          <p:spPr>
            <a:xfrm flipH="1">
              <a:off x="10918826" y="3683001"/>
              <a:ext cx="1270001" cy="1269999"/>
            </a:xfrm>
            <a:prstGeom prst="straightConnector1">
              <a:avLst/>
            </a:prstGeom>
            <a:noFill/>
            <a:ln w="28575" cap="flat" cmpd="sng">
              <a:solidFill>
                <a:schemeClr val="lt1"/>
              </a:solidFill>
              <a:prstDash val="solid"/>
              <a:round/>
              <a:headEnd type="none" w="sm" len="sm"/>
              <a:tailEnd type="none" w="sm" len="sm"/>
            </a:ln>
          </p:spPr>
        </p:cxnSp>
      </p:grpSp>
      <p:sp>
        <p:nvSpPr>
          <p:cNvPr id="12" name="Google Shape;12;p13"/>
          <p:cNvSpPr txBox="1">
            <a:spLocks noGrp="1"/>
          </p:cNvSpPr>
          <p:nvPr>
            <p:ph type="title"/>
          </p:nvPr>
        </p:nvSpPr>
        <p:spPr>
          <a:xfrm>
            <a:off x="684212" y="4487332"/>
            <a:ext cx="8534400" cy="1507067"/>
          </a:xfrm>
          <a:prstGeom prst="rect">
            <a:avLst/>
          </a:prstGeom>
          <a:noFill/>
          <a:ln>
            <a:noFill/>
          </a:ln>
        </p:spPr>
        <p:txBody>
          <a:bodyPr spcFirstLastPara="1" wrap="square" lIns="91425" tIns="45700" rIns="91425" bIns="45700" anchor="ctr" anchorCtr="0">
            <a:normAutofit/>
          </a:bodyPr>
          <a:lstStyle>
            <a:lvl1pPr marR="0" lvl="0" algn="l" rtl="0">
              <a:spcBef>
                <a:spcPts val="0"/>
              </a:spcBef>
              <a:spcAft>
                <a:spcPts val="0"/>
              </a:spcAft>
              <a:buClr>
                <a:schemeClr val="lt1"/>
              </a:buClr>
              <a:buSzPts val="3600"/>
              <a:buFont typeface="Century Gothic"/>
              <a:buNone/>
              <a:defRPr sz="3600" b="0" i="0" u="none" strike="noStrike" cap="none">
                <a:solidFill>
                  <a:schemeClr val="lt1"/>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13" name="Google Shape;13;p13"/>
          <p:cNvSpPr txBox="1">
            <a:spLocks noGrp="1"/>
          </p:cNvSpPr>
          <p:nvPr>
            <p:ph type="body" idx="1"/>
          </p:nvPr>
        </p:nvSpPr>
        <p:spPr>
          <a:xfrm>
            <a:off x="684212" y="685800"/>
            <a:ext cx="8534400" cy="3615267"/>
          </a:xfrm>
          <a:prstGeom prst="rect">
            <a:avLst/>
          </a:prstGeom>
          <a:noFill/>
          <a:ln>
            <a:noFill/>
          </a:ln>
        </p:spPr>
        <p:txBody>
          <a:bodyPr spcFirstLastPara="1" wrap="square" lIns="91425" tIns="45700" rIns="91425" bIns="45700" anchor="ctr" anchorCtr="0">
            <a:normAutofit/>
          </a:bodyPr>
          <a:lstStyle>
            <a:lvl1pPr marL="457200" marR="0" lvl="0" indent="-330200" algn="l" rtl="0">
              <a:spcBef>
                <a:spcPts val="400"/>
              </a:spcBef>
              <a:spcAft>
                <a:spcPts val="0"/>
              </a:spcAft>
              <a:buClr>
                <a:schemeClr val="lt1"/>
              </a:buClr>
              <a:buSzPts val="1600"/>
              <a:buFont typeface="Noto Sans Symbols"/>
              <a:buChar char="▶"/>
              <a:defRPr sz="2000" b="0" i="0" u="none" strike="noStrike" cap="none">
                <a:solidFill>
                  <a:srgbClr val="0F486F"/>
                </a:solidFill>
                <a:latin typeface="Century Gothic"/>
                <a:ea typeface="Century Gothic"/>
                <a:cs typeface="Century Gothic"/>
                <a:sym typeface="Century Gothic"/>
              </a:defRPr>
            </a:lvl1pPr>
            <a:lvl2pPr marL="914400" marR="0" lvl="1" indent="-320040" algn="l" rtl="0">
              <a:spcBef>
                <a:spcPts val="600"/>
              </a:spcBef>
              <a:spcAft>
                <a:spcPts val="0"/>
              </a:spcAft>
              <a:buClr>
                <a:schemeClr val="lt1"/>
              </a:buClr>
              <a:buSzPts val="1440"/>
              <a:buFont typeface="Noto Sans Symbols"/>
              <a:buChar char="▶"/>
              <a:defRPr sz="1800" b="0" i="0" u="none" strike="noStrike" cap="none">
                <a:solidFill>
                  <a:srgbClr val="0F486F"/>
                </a:solidFill>
                <a:latin typeface="Century Gothic"/>
                <a:ea typeface="Century Gothic"/>
                <a:cs typeface="Century Gothic"/>
                <a:sym typeface="Century Gothic"/>
              </a:defRPr>
            </a:lvl2pPr>
            <a:lvl3pPr marL="1371600" marR="0" lvl="2" indent="-309880" algn="l" rtl="0">
              <a:spcBef>
                <a:spcPts val="600"/>
              </a:spcBef>
              <a:spcAft>
                <a:spcPts val="0"/>
              </a:spcAft>
              <a:buClr>
                <a:schemeClr val="lt1"/>
              </a:buClr>
              <a:buSzPts val="1280"/>
              <a:buFont typeface="Noto Sans Symbols"/>
              <a:buChar char="▶"/>
              <a:defRPr sz="1600" b="0" i="0" u="none" strike="noStrike" cap="none">
                <a:solidFill>
                  <a:srgbClr val="0F486F"/>
                </a:solidFill>
                <a:latin typeface="Century Gothic"/>
                <a:ea typeface="Century Gothic"/>
                <a:cs typeface="Century Gothic"/>
                <a:sym typeface="Century Gothic"/>
              </a:defRPr>
            </a:lvl3pPr>
            <a:lvl4pPr marL="1828800" marR="0" lvl="3" indent="-299719" algn="l" rtl="0">
              <a:spcBef>
                <a:spcPts val="600"/>
              </a:spcBef>
              <a:spcAft>
                <a:spcPts val="0"/>
              </a:spcAft>
              <a:buClr>
                <a:schemeClr val="lt1"/>
              </a:buClr>
              <a:buSzPts val="1120"/>
              <a:buFont typeface="Noto Sans Symbols"/>
              <a:buChar char="▶"/>
              <a:defRPr sz="1400" b="0" i="0" u="none" strike="noStrike" cap="none">
                <a:solidFill>
                  <a:srgbClr val="0F486F"/>
                </a:solidFill>
                <a:latin typeface="Century Gothic"/>
                <a:ea typeface="Century Gothic"/>
                <a:cs typeface="Century Gothic"/>
                <a:sym typeface="Century Gothic"/>
              </a:defRPr>
            </a:lvl4pPr>
            <a:lvl5pPr marL="2286000" marR="0" lvl="4" indent="-299720" algn="l" rtl="0">
              <a:spcBef>
                <a:spcPts val="600"/>
              </a:spcBef>
              <a:spcAft>
                <a:spcPts val="0"/>
              </a:spcAft>
              <a:buClr>
                <a:schemeClr val="lt1"/>
              </a:buClr>
              <a:buSzPts val="1120"/>
              <a:buFont typeface="Noto Sans Symbols"/>
              <a:buChar char="▶"/>
              <a:defRPr sz="1400" b="0" i="0" u="none" strike="noStrike" cap="none">
                <a:solidFill>
                  <a:srgbClr val="0F486F"/>
                </a:solidFill>
                <a:latin typeface="Century Gothic"/>
                <a:ea typeface="Century Gothic"/>
                <a:cs typeface="Century Gothic"/>
                <a:sym typeface="Century Gothic"/>
              </a:defRPr>
            </a:lvl5pPr>
            <a:lvl6pPr marL="2743200" marR="0" lvl="5" indent="-299720" algn="l" rtl="0">
              <a:spcBef>
                <a:spcPts val="600"/>
              </a:spcBef>
              <a:spcAft>
                <a:spcPts val="0"/>
              </a:spcAft>
              <a:buClr>
                <a:schemeClr val="lt1"/>
              </a:buClr>
              <a:buSzPts val="1120"/>
              <a:buFont typeface="Noto Sans Symbols"/>
              <a:buChar char="▶"/>
              <a:defRPr sz="1400" b="0" i="0" u="none" strike="noStrike" cap="none">
                <a:solidFill>
                  <a:srgbClr val="0F486F"/>
                </a:solidFill>
                <a:latin typeface="Century Gothic"/>
                <a:ea typeface="Century Gothic"/>
                <a:cs typeface="Century Gothic"/>
                <a:sym typeface="Century Gothic"/>
              </a:defRPr>
            </a:lvl6pPr>
            <a:lvl7pPr marL="3200400" marR="0" lvl="6" indent="-299720" algn="l" rtl="0">
              <a:spcBef>
                <a:spcPts val="600"/>
              </a:spcBef>
              <a:spcAft>
                <a:spcPts val="0"/>
              </a:spcAft>
              <a:buClr>
                <a:schemeClr val="lt1"/>
              </a:buClr>
              <a:buSzPts val="1120"/>
              <a:buFont typeface="Noto Sans Symbols"/>
              <a:buChar char="▶"/>
              <a:defRPr sz="1400" b="0" i="0" u="none" strike="noStrike" cap="none">
                <a:solidFill>
                  <a:srgbClr val="0F486F"/>
                </a:solidFill>
                <a:latin typeface="Century Gothic"/>
                <a:ea typeface="Century Gothic"/>
                <a:cs typeface="Century Gothic"/>
                <a:sym typeface="Century Gothic"/>
              </a:defRPr>
            </a:lvl7pPr>
            <a:lvl8pPr marL="3657600" marR="0" lvl="7" indent="-299720" algn="l" rtl="0">
              <a:spcBef>
                <a:spcPts val="600"/>
              </a:spcBef>
              <a:spcAft>
                <a:spcPts val="0"/>
              </a:spcAft>
              <a:buClr>
                <a:schemeClr val="lt1"/>
              </a:buClr>
              <a:buSzPts val="1120"/>
              <a:buFont typeface="Noto Sans Symbols"/>
              <a:buChar char="▶"/>
              <a:defRPr sz="1400" b="0" i="0" u="none" strike="noStrike" cap="none">
                <a:solidFill>
                  <a:srgbClr val="0F486F"/>
                </a:solidFill>
                <a:latin typeface="Century Gothic"/>
                <a:ea typeface="Century Gothic"/>
                <a:cs typeface="Century Gothic"/>
                <a:sym typeface="Century Gothic"/>
              </a:defRPr>
            </a:lvl8pPr>
            <a:lvl9pPr marL="4114800" marR="0" lvl="8" indent="-299720" algn="l" rtl="0">
              <a:spcBef>
                <a:spcPts val="600"/>
              </a:spcBef>
              <a:spcAft>
                <a:spcPts val="600"/>
              </a:spcAft>
              <a:buClr>
                <a:schemeClr val="lt1"/>
              </a:buClr>
              <a:buSzPts val="1120"/>
              <a:buFont typeface="Noto Sans Symbols"/>
              <a:buChar char="▶"/>
              <a:defRPr sz="1400" b="0" i="0" u="none" strike="noStrike" cap="none">
                <a:solidFill>
                  <a:srgbClr val="0F486F"/>
                </a:solidFill>
                <a:latin typeface="Century Gothic"/>
                <a:ea typeface="Century Gothic"/>
                <a:cs typeface="Century Gothic"/>
                <a:sym typeface="Century Gothic"/>
              </a:defRPr>
            </a:lvl9pPr>
          </a:lstStyle>
          <a:p>
            <a:endParaRPr/>
          </a:p>
        </p:txBody>
      </p:sp>
      <p:sp>
        <p:nvSpPr>
          <p:cNvPr id="14" name="Google Shape;14;p13"/>
          <p:cNvSpPr txBox="1">
            <a:spLocks noGrp="1"/>
          </p:cNvSpPr>
          <p:nvPr>
            <p:ph type="dt" idx="10"/>
          </p:nvPr>
        </p:nvSpPr>
        <p:spPr>
          <a:xfrm>
            <a:off x="9904412" y="6172200"/>
            <a:ext cx="1600200" cy="365125"/>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000" b="0" i="0" u="none" strike="noStrike" cap="none">
                <a:solidFill>
                  <a:srgbClr val="09304A"/>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2pPr>
            <a:lvl3pPr marR="0" lvl="2"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3pPr>
            <a:lvl4pPr marR="0" lvl="3"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4pPr>
            <a:lvl5pPr marR="0" lvl="4"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5pPr>
            <a:lvl6pPr marR="0" lvl="5"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6pPr>
            <a:lvl7pPr marR="0" lvl="6"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7pPr>
            <a:lvl8pPr marR="0" lvl="7"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8pPr>
            <a:lvl9pPr marR="0" lvl="8"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9pPr>
          </a:lstStyle>
          <a:p>
            <a:endParaRPr/>
          </a:p>
        </p:txBody>
      </p:sp>
      <p:sp>
        <p:nvSpPr>
          <p:cNvPr id="15" name="Google Shape;15;p13"/>
          <p:cNvSpPr txBox="1">
            <a:spLocks noGrp="1"/>
          </p:cNvSpPr>
          <p:nvPr>
            <p:ph type="ftr" idx="11"/>
          </p:nvPr>
        </p:nvSpPr>
        <p:spPr>
          <a:xfrm>
            <a:off x="684212" y="6172200"/>
            <a:ext cx="7543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000" b="0" i="0" u="none" strike="noStrike" cap="none">
                <a:solidFill>
                  <a:srgbClr val="09304A"/>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2pPr>
            <a:lvl3pPr marR="0" lvl="2"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3pPr>
            <a:lvl4pPr marR="0" lvl="3"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4pPr>
            <a:lvl5pPr marR="0" lvl="4"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5pPr>
            <a:lvl6pPr marR="0" lvl="5"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6pPr>
            <a:lvl7pPr marR="0" lvl="6"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7pPr>
            <a:lvl8pPr marR="0" lvl="7"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8pPr>
            <a:lvl9pPr marR="0" lvl="8"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9pPr>
          </a:lstStyle>
          <a:p>
            <a:endParaRPr/>
          </a:p>
        </p:txBody>
      </p:sp>
      <p:sp>
        <p:nvSpPr>
          <p:cNvPr id="16" name="Google Shape;16;p13"/>
          <p:cNvSpPr txBox="1">
            <a:spLocks noGrp="1"/>
          </p:cNvSpPr>
          <p:nvPr>
            <p:ph type="sldNum" idx="12"/>
          </p:nvPr>
        </p:nvSpPr>
        <p:spPr>
          <a:xfrm>
            <a:off x="10363200" y="5578475"/>
            <a:ext cx="1142245" cy="669925"/>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3200" b="0" i="0" u="none" strike="noStrike" cap="none">
                <a:solidFill>
                  <a:srgbClr val="09304A"/>
                </a:solidFill>
                <a:latin typeface="Century Gothic"/>
                <a:ea typeface="Century Gothic"/>
                <a:cs typeface="Century Gothic"/>
                <a:sym typeface="Century Gothic"/>
              </a:defRPr>
            </a:lvl1pPr>
            <a:lvl2pPr marL="0" marR="0" lvl="1" indent="0" algn="r" rtl="0">
              <a:spcBef>
                <a:spcPts val="0"/>
              </a:spcBef>
              <a:buNone/>
              <a:defRPr sz="3200" b="0" i="0" u="none" strike="noStrike" cap="none">
                <a:solidFill>
                  <a:srgbClr val="09304A"/>
                </a:solidFill>
                <a:latin typeface="Century Gothic"/>
                <a:ea typeface="Century Gothic"/>
                <a:cs typeface="Century Gothic"/>
                <a:sym typeface="Century Gothic"/>
              </a:defRPr>
            </a:lvl2pPr>
            <a:lvl3pPr marL="0" marR="0" lvl="2" indent="0" algn="r" rtl="0">
              <a:spcBef>
                <a:spcPts val="0"/>
              </a:spcBef>
              <a:buNone/>
              <a:defRPr sz="3200" b="0" i="0" u="none" strike="noStrike" cap="none">
                <a:solidFill>
                  <a:srgbClr val="09304A"/>
                </a:solidFill>
                <a:latin typeface="Century Gothic"/>
                <a:ea typeface="Century Gothic"/>
                <a:cs typeface="Century Gothic"/>
                <a:sym typeface="Century Gothic"/>
              </a:defRPr>
            </a:lvl3pPr>
            <a:lvl4pPr marL="0" marR="0" lvl="3" indent="0" algn="r" rtl="0">
              <a:spcBef>
                <a:spcPts val="0"/>
              </a:spcBef>
              <a:buNone/>
              <a:defRPr sz="3200" b="0" i="0" u="none" strike="noStrike" cap="none">
                <a:solidFill>
                  <a:srgbClr val="09304A"/>
                </a:solidFill>
                <a:latin typeface="Century Gothic"/>
                <a:ea typeface="Century Gothic"/>
                <a:cs typeface="Century Gothic"/>
                <a:sym typeface="Century Gothic"/>
              </a:defRPr>
            </a:lvl4pPr>
            <a:lvl5pPr marL="0" marR="0" lvl="4" indent="0" algn="r" rtl="0">
              <a:spcBef>
                <a:spcPts val="0"/>
              </a:spcBef>
              <a:buNone/>
              <a:defRPr sz="3200" b="0" i="0" u="none" strike="noStrike" cap="none">
                <a:solidFill>
                  <a:srgbClr val="09304A"/>
                </a:solidFill>
                <a:latin typeface="Century Gothic"/>
                <a:ea typeface="Century Gothic"/>
                <a:cs typeface="Century Gothic"/>
                <a:sym typeface="Century Gothic"/>
              </a:defRPr>
            </a:lvl5pPr>
            <a:lvl6pPr marL="0" marR="0" lvl="5" indent="0" algn="r" rtl="0">
              <a:spcBef>
                <a:spcPts val="0"/>
              </a:spcBef>
              <a:buNone/>
              <a:defRPr sz="3200" b="0" i="0" u="none" strike="noStrike" cap="none">
                <a:solidFill>
                  <a:srgbClr val="09304A"/>
                </a:solidFill>
                <a:latin typeface="Century Gothic"/>
                <a:ea typeface="Century Gothic"/>
                <a:cs typeface="Century Gothic"/>
                <a:sym typeface="Century Gothic"/>
              </a:defRPr>
            </a:lvl6pPr>
            <a:lvl7pPr marL="0" marR="0" lvl="6" indent="0" algn="r" rtl="0">
              <a:spcBef>
                <a:spcPts val="0"/>
              </a:spcBef>
              <a:buNone/>
              <a:defRPr sz="3200" b="0" i="0" u="none" strike="noStrike" cap="none">
                <a:solidFill>
                  <a:srgbClr val="09304A"/>
                </a:solidFill>
                <a:latin typeface="Century Gothic"/>
                <a:ea typeface="Century Gothic"/>
                <a:cs typeface="Century Gothic"/>
                <a:sym typeface="Century Gothic"/>
              </a:defRPr>
            </a:lvl7pPr>
            <a:lvl8pPr marL="0" marR="0" lvl="7" indent="0" algn="r" rtl="0">
              <a:spcBef>
                <a:spcPts val="0"/>
              </a:spcBef>
              <a:buNone/>
              <a:defRPr sz="3200" b="0" i="0" u="none" strike="noStrike" cap="none">
                <a:solidFill>
                  <a:srgbClr val="09304A"/>
                </a:solidFill>
                <a:latin typeface="Century Gothic"/>
                <a:ea typeface="Century Gothic"/>
                <a:cs typeface="Century Gothic"/>
                <a:sym typeface="Century Gothic"/>
              </a:defRPr>
            </a:lvl8pPr>
            <a:lvl9pPr marL="0" marR="0" lvl="8" indent="0" algn="r" rtl="0">
              <a:spcBef>
                <a:spcPts val="0"/>
              </a:spcBef>
              <a:buNone/>
              <a:defRPr sz="3200" b="0" i="0" u="none" strike="noStrike" cap="none">
                <a:solidFill>
                  <a:srgbClr val="09304A"/>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twodreams.com/dream-journal/142-substance-abuse-group-therapy-activitie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nhchildrenstrust.org/sites/default/.../fresh_start_relapseprevention_safety_plan"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easyread.drugabuse.gov/"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s://drugfree.org/drug-and-alcohol-news/veterans-face-dangerous-combination-of-painkillers-and-ptsd/" TargetMode="External"/><Relationship Id="rId5" Type="http://schemas.openxmlformats.org/officeDocument/2006/relationships/hyperlink" Target="http://www.nhchildrenstrust.org/sites/default/.../fresh_start_relapseprevention_safety_plan" TargetMode="External"/><Relationship Id="rId4" Type="http://schemas.openxmlformats.org/officeDocument/2006/relationships/hyperlink" Target="https://www.relapse-prevention.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Nf9NspiAfBA"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1"/>
          <p:cNvSpPr txBox="1">
            <a:spLocks noGrp="1"/>
          </p:cNvSpPr>
          <p:nvPr>
            <p:ph type="ctrTitle"/>
          </p:nvPr>
        </p:nvSpPr>
        <p:spPr>
          <a:xfrm>
            <a:off x="1070265" y="-360218"/>
            <a:ext cx="8001000" cy="4378036"/>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chemeClr val="lt1"/>
              </a:buClr>
              <a:buSzPts val="4320"/>
              <a:buFont typeface="Century Gothic"/>
              <a:buNone/>
            </a:pPr>
            <a:r>
              <a:rPr lang="en-US" sz="4320"/>
              <a:t> </a:t>
            </a:r>
            <a:r>
              <a:rPr lang="en-US" sz="2400"/>
              <a:t>OPIOID ADDICTION TREATMENT AND PREVENTION</a:t>
            </a:r>
            <a:br>
              <a:rPr lang="en-US" sz="4320"/>
            </a:br>
            <a:br>
              <a:rPr lang="en-US" sz="4320"/>
            </a:br>
            <a:br>
              <a:rPr lang="en-US" sz="4320"/>
            </a:br>
            <a:br>
              <a:rPr lang="en-US" sz="4320"/>
            </a:br>
            <a:r>
              <a:rPr lang="en-US" sz="4320"/>
              <a:t>PENSACOLA METRO TREATMENT CENTER</a:t>
            </a:r>
            <a:endParaRPr sz="4320"/>
          </a:p>
        </p:txBody>
      </p:sp>
      <p:sp>
        <p:nvSpPr>
          <p:cNvPr id="140" name="Google Shape;140;p1"/>
          <p:cNvSpPr txBox="1">
            <a:spLocks noGrp="1"/>
          </p:cNvSpPr>
          <p:nvPr>
            <p:ph type="subTitle" idx="1"/>
          </p:nvPr>
        </p:nvSpPr>
        <p:spPr>
          <a:xfrm>
            <a:off x="684212" y="3843867"/>
            <a:ext cx="6400800" cy="1947333"/>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1680"/>
              <a:buNone/>
            </a:pPr>
            <a:r>
              <a:rPr lang="en-US"/>
              <a:t>By  A J McCovery, MSW</a:t>
            </a:r>
            <a:endParaRPr/>
          </a:p>
          <a:p>
            <a:pPr marL="0" lvl="0" indent="0" algn="l" rtl="0">
              <a:spcBef>
                <a:spcPts val="1020"/>
              </a:spcBef>
              <a:spcAft>
                <a:spcPts val="0"/>
              </a:spcAft>
              <a:buSzPts val="1680"/>
              <a:buNone/>
            </a:pPr>
            <a:r>
              <a:rPr lang="en-US"/>
              <a:t>Senior Addiction Counselor 4</a:t>
            </a:r>
            <a:endParaRPr/>
          </a:p>
        </p:txBody>
      </p:sp>
      <p:pic>
        <p:nvPicPr>
          <p:cNvPr id="141" name="Google Shape;141;p1"/>
          <p:cNvPicPr preferRelativeResize="0"/>
          <p:nvPr/>
        </p:nvPicPr>
        <p:blipFill rotWithShape="1">
          <a:blip r:embed="rId3">
            <a:alphaModFix/>
          </a:blip>
          <a:srcRect/>
          <a:stretch/>
        </p:blipFill>
        <p:spPr>
          <a:xfrm>
            <a:off x="2244437" y="978093"/>
            <a:ext cx="2826328" cy="152746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g932873418b_0_12"/>
          <p:cNvSpPr txBox="1">
            <a:spLocks noGrp="1"/>
          </p:cNvSpPr>
          <p:nvPr>
            <p:ph type="body" idx="1"/>
          </p:nvPr>
        </p:nvSpPr>
        <p:spPr>
          <a:xfrm>
            <a:off x="684200" y="685800"/>
            <a:ext cx="8534400" cy="5173800"/>
          </a:xfrm>
          <a:prstGeom prst="rect">
            <a:avLst/>
          </a:prstGeom>
        </p:spPr>
        <p:txBody>
          <a:bodyPr spcFirstLastPara="1" wrap="square" lIns="91425" tIns="45700" rIns="91425" bIns="45700" anchor="ctr" anchorCtr="0">
            <a:noAutofit/>
          </a:bodyPr>
          <a:lstStyle/>
          <a:p>
            <a:pPr marL="0" lvl="0" indent="0" algn="l" rtl="0">
              <a:lnSpc>
                <a:spcPct val="144827"/>
              </a:lnSpc>
              <a:spcBef>
                <a:spcPts val="0"/>
              </a:spcBef>
              <a:spcAft>
                <a:spcPts val="0"/>
              </a:spcAft>
              <a:buClr>
                <a:schemeClr val="dk1"/>
              </a:buClr>
              <a:buSzPts val="1100"/>
              <a:buFont typeface="Arial"/>
              <a:buNone/>
            </a:pPr>
            <a:r>
              <a:rPr lang="en-US" sz="2450" b="1">
                <a:solidFill>
                  <a:srgbClr val="464646"/>
                </a:solidFill>
                <a:latin typeface="Arial"/>
                <a:ea typeface="Arial"/>
                <a:cs typeface="Arial"/>
                <a:sym typeface="Arial"/>
              </a:rPr>
              <a:t>According to VA records, about 30 percent of Iraq and Afghanistan veterans under VA care have PTSD. More than half of them suffer chronic pain. More than 50,000 veterans were treated by the VA last year for serious problems associated with opioid use—almost double the number compared with 10 years earlier. During that time, the total number of VA patients grew 30 percent. The newspaper found the number of opioid prescriptions written by the VA increased by 287 percent between 1999 and 2012.</a:t>
            </a:r>
            <a:endParaRPr sz="2450" b="1">
              <a:solidFill>
                <a:srgbClr val="464646"/>
              </a:solidFill>
              <a:latin typeface="Arial"/>
              <a:ea typeface="Arial"/>
              <a:cs typeface="Arial"/>
              <a:sym typeface="Arial"/>
            </a:endParaRPr>
          </a:p>
          <a:p>
            <a:pPr marL="0" lvl="0" indent="0" algn="l" rtl="0">
              <a:spcBef>
                <a:spcPts val="1900"/>
              </a:spcBef>
              <a:spcAft>
                <a:spcPts val="60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g932873418b_0_23"/>
          <p:cNvSpPr txBox="1">
            <a:spLocks noGrp="1"/>
          </p:cNvSpPr>
          <p:nvPr>
            <p:ph type="body" idx="1"/>
          </p:nvPr>
        </p:nvSpPr>
        <p:spPr>
          <a:xfrm>
            <a:off x="684200" y="685800"/>
            <a:ext cx="8534400" cy="5343300"/>
          </a:xfrm>
          <a:prstGeom prst="rect">
            <a:avLst/>
          </a:prstGeom>
        </p:spPr>
        <p:txBody>
          <a:bodyPr spcFirstLastPara="1" wrap="square" lIns="91425" tIns="45700" rIns="91425" bIns="45700" anchor="ctr" anchorCtr="0">
            <a:noAutofit/>
          </a:bodyPr>
          <a:lstStyle/>
          <a:p>
            <a:pPr marL="0" lvl="0" indent="0" algn="l" rtl="0">
              <a:lnSpc>
                <a:spcPct val="144827"/>
              </a:lnSpc>
              <a:spcBef>
                <a:spcPts val="0"/>
              </a:spcBef>
              <a:spcAft>
                <a:spcPts val="0"/>
              </a:spcAft>
              <a:buClr>
                <a:schemeClr val="dk1"/>
              </a:buClr>
              <a:buSzPts val="1100"/>
              <a:buFont typeface="Arial"/>
              <a:buNone/>
            </a:pPr>
            <a:r>
              <a:rPr lang="en-US" sz="2450" b="1">
                <a:solidFill>
                  <a:srgbClr val="464646"/>
                </a:solidFill>
                <a:latin typeface="Arial"/>
                <a:ea typeface="Arial"/>
                <a:cs typeface="Arial"/>
                <a:sym typeface="Arial"/>
              </a:rPr>
              <a:t>Another study led by a VA doctor found the rate of accidental drug overdoses among veterans receiving VA care is almost double that of the U.S. population as a whole. Dr. Andrew Kowal, who helped develop clinical guidelines for pain management used by the VA, said the number of troops “retiring out of the Army on narcotics chronically is just absolutely unbelievable.”  In 2010, the VA revised opioid prescribing guidelines to emphasize the risks. The VA says it will make additional revisions.</a:t>
            </a:r>
            <a:endParaRPr sz="2450" b="1">
              <a:solidFill>
                <a:srgbClr val="464646"/>
              </a:solidFill>
              <a:latin typeface="Arial"/>
              <a:ea typeface="Arial"/>
              <a:cs typeface="Arial"/>
              <a:sym typeface="Arial"/>
            </a:endParaRPr>
          </a:p>
          <a:p>
            <a:pPr marL="0" lvl="0" indent="0" algn="l" rtl="0">
              <a:spcBef>
                <a:spcPts val="1900"/>
              </a:spcBef>
              <a:spcAft>
                <a:spcPts val="60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8"/>
          <p:cNvSpPr txBox="1">
            <a:spLocks noGrp="1"/>
          </p:cNvSpPr>
          <p:nvPr>
            <p:ph type="body" idx="1"/>
          </p:nvPr>
        </p:nvSpPr>
        <p:spPr>
          <a:xfrm>
            <a:off x="684212" y="685800"/>
            <a:ext cx="8534400" cy="3615267"/>
          </a:xfrm>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SzPts val="2016"/>
              <a:buNone/>
            </a:pPr>
            <a:r>
              <a:rPr lang="en-US" sz="2520">
                <a:latin typeface="Arial Black"/>
                <a:ea typeface="Arial Black"/>
                <a:cs typeface="Arial Black"/>
                <a:sym typeface="Arial Black"/>
              </a:rPr>
              <a:t>Changing Negative Behavior:</a:t>
            </a:r>
            <a:endParaRPr sz="2520">
              <a:latin typeface="Arial Black"/>
              <a:ea typeface="Arial Black"/>
              <a:cs typeface="Arial Black"/>
              <a:sym typeface="Arial Black"/>
            </a:endParaRPr>
          </a:p>
          <a:p>
            <a:pPr marL="285750" lvl="0" indent="-285750" algn="l" rtl="0">
              <a:lnSpc>
                <a:spcPct val="80000"/>
              </a:lnSpc>
              <a:spcBef>
                <a:spcPts val="880"/>
              </a:spcBef>
              <a:spcAft>
                <a:spcPts val="0"/>
              </a:spcAft>
              <a:buSzPts val="1120"/>
              <a:buFont typeface="Arial Black"/>
              <a:buChar char="►"/>
            </a:pPr>
            <a:r>
              <a:rPr lang="en-US" sz="1800">
                <a:latin typeface="Arial Black"/>
                <a:ea typeface="Arial Black"/>
                <a:cs typeface="Arial Black"/>
                <a:sym typeface="Arial Black"/>
              </a:rPr>
              <a:t>Ta</a:t>
            </a:r>
            <a:r>
              <a:rPr lang="en-US" sz="1900">
                <a:latin typeface="Arial Black"/>
                <a:ea typeface="Arial Black"/>
                <a:cs typeface="Arial Black"/>
                <a:sym typeface="Arial Black"/>
              </a:rPr>
              <a:t>lk to your counselors/clinical therapist about your problems</a:t>
            </a:r>
            <a:endParaRPr sz="2500"/>
          </a:p>
          <a:p>
            <a:pPr marL="285750" lvl="0" indent="-317500" algn="l" rtl="0">
              <a:lnSpc>
                <a:spcPct val="80000"/>
              </a:lnSpc>
              <a:spcBef>
                <a:spcPts val="880"/>
              </a:spcBef>
              <a:spcAft>
                <a:spcPts val="0"/>
              </a:spcAft>
              <a:buSzPts val="1620"/>
              <a:buChar char="▶"/>
            </a:pPr>
            <a:r>
              <a:rPr lang="en-US" sz="1900">
                <a:latin typeface="Arial Black"/>
                <a:ea typeface="Arial Black"/>
                <a:cs typeface="Arial Black"/>
                <a:sym typeface="Arial Black"/>
              </a:rPr>
              <a:t>Understand why you became addicted</a:t>
            </a:r>
            <a:endParaRPr sz="2500"/>
          </a:p>
          <a:p>
            <a:pPr marL="285750" lvl="0" indent="-317500" algn="l" rtl="0">
              <a:lnSpc>
                <a:spcPct val="80000"/>
              </a:lnSpc>
              <a:spcBef>
                <a:spcPts val="880"/>
              </a:spcBef>
              <a:spcAft>
                <a:spcPts val="0"/>
              </a:spcAft>
              <a:buSzPts val="1620"/>
              <a:buChar char="▶"/>
            </a:pPr>
            <a:r>
              <a:rPr lang="en-US" sz="1900">
                <a:latin typeface="Arial Black"/>
                <a:ea typeface="Arial Black"/>
                <a:cs typeface="Arial Black"/>
                <a:sym typeface="Arial Black"/>
              </a:rPr>
              <a:t>See how the drugs have changed your behavior</a:t>
            </a:r>
            <a:endParaRPr sz="1900">
              <a:latin typeface="Arial Black"/>
              <a:ea typeface="Arial Black"/>
              <a:cs typeface="Arial Black"/>
              <a:sym typeface="Arial Black"/>
            </a:endParaRPr>
          </a:p>
          <a:p>
            <a:pPr marL="285750" lvl="0" indent="-317500" algn="l" rtl="0">
              <a:lnSpc>
                <a:spcPct val="80000"/>
              </a:lnSpc>
              <a:spcBef>
                <a:spcPts val="880"/>
              </a:spcBef>
              <a:spcAft>
                <a:spcPts val="0"/>
              </a:spcAft>
              <a:buSzPts val="1620"/>
              <a:buChar char="▶"/>
            </a:pPr>
            <a:r>
              <a:rPr lang="en-US" sz="1900">
                <a:latin typeface="Arial Black"/>
                <a:ea typeface="Arial Black"/>
                <a:cs typeface="Arial Black"/>
                <a:sym typeface="Arial Black"/>
              </a:rPr>
              <a:t>Stop running from your problems and face them</a:t>
            </a:r>
            <a:endParaRPr sz="2500"/>
          </a:p>
          <a:p>
            <a:pPr marL="285750" lvl="0" indent="-317500" algn="l" rtl="0">
              <a:lnSpc>
                <a:spcPct val="80000"/>
              </a:lnSpc>
              <a:spcBef>
                <a:spcPts val="880"/>
              </a:spcBef>
              <a:spcAft>
                <a:spcPts val="0"/>
              </a:spcAft>
              <a:buSzPts val="1620"/>
              <a:buChar char="▶"/>
            </a:pPr>
            <a:r>
              <a:rPr lang="en-US" sz="1900">
                <a:latin typeface="Arial Black"/>
                <a:ea typeface="Arial Black"/>
                <a:cs typeface="Arial Black"/>
                <a:sym typeface="Arial Black"/>
              </a:rPr>
              <a:t>Learn to avoid negative people, places, and situations</a:t>
            </a:r>
            <a:endParaRPr sz="2500"/>
          </a:p>
          <a:p>
            <a:pPr marL="285750" lvl="0" indent="-317500" algn="l" rtl="0">
              <a:lnSpc>
                <a:spcPct val="80000"/>
              </a:lnSpc>
              <a:spcBef>
                <a:spcPts val="880"/>
              </a:spcBef>
              <a:spcAft>
                <a:spcPts val="0"/>
              </a:spcAft>
              <a:buSzPts val="1620"/>
              <a:buChar char="▶"/>
            </a:pPr>
            <a:r>
              <a:rPr lang="en-US" sz="1900">
                <a:latin typeface="Arial Black"/>
                <a:ea typeface="Arial Black"/>
                <a:cs typeface="Arial Black"/>
                <a:sym typeface="Arial Black"/>
              </a:rPr>
              <a:t>Start seeing yourself as someone whose life matters</a:t>
            </a:r>
            <a:endParaRPr sz="2500"/>
          </a:p>
          <a:p>
            <a:pPr marL="285750" lvl="0" indent="-317500" algn="l" rtl="0">
              <a:lnSpc>
                <a:spcPct val="80000"/>
              </a:lnSpc>
              <a:spcBef>
                <a:spcPts val="880"/>
              </a:spcBef>
              <a:spcAft>
                <a:spcPts val="0"/>
              </a:spcAft>
              <a:buSzPts val="1620"/>
              <a:buChar char="▶"/>
            </a:pPr>
            <a:r>
              <a:rPr lang="en-US" sz="1900">
                <a:latin typeface="Arial Black"/>
                <a:ea typeface="Arial Black"/>
                <a:cs typeface="Arial Black"/>
                <a:sym typeface="Arial Black"/>
              </a:rPr>
              <a:t>Speak positive affirmations ( I can live clean, sober, and happy)</a:t>
            </a:r>
            <a:endParaRPr sz="2500"/>
          </a:p>
          <a:p>
            <a:pPr marL="285750" lvl="0" indent="-317500" algn="l" rtl="0">
              <a:lnSpc>
                <a:spcPct val="80000"/>
              </a:lnSpc>
              <a:spcBef>
                <a:spcPts val="880"/>
              </a:spcBef>
              <a:spcAft>
                <a:spcPts val="0"/>
              </a:spcAft>
              <a:buSzPts val="1620"/>
              <a:buChar char="▶"/>
            </a:pPr>
            <a:r>
              <a:rPr lang="en-US" sz="1900">
                <a:latin typeface="Arial Black"/>
                <a:ea typeface="Arial Black"/>
                <a:cs typeface="Arial Black"/>
                <a:sym typeface="Arial Black"/>
              </a:rPr>
              <a:t>Try to make amends even if they don’t accept it</a:t>
            </a:r>
            <a:endParaRPr sz="2500"/>
          </a:p>
          <a:p>
            <a:pPr marL="285750" lvl="0" indent="-214630" algn="l" rtl="0">
              <a:lnSpc>
                <a:spcPct val="80000"/>
              </a:lnSpc>
              <a:spcBef>
                <a:spcPts val="880"/>
              </a:spcBef>
              <a:spcAft>
                <a:spcPts val="0"/>
              </a:spcAft>
              <a:buSzPts val="1120"/>
              <a:buNone/>
            </a:pPr>
            <a:endParaRPr sz="1500">
              <a:latin typeface="Arial Black"/>
              <a:ea typeface="Arial Black"/>
              <a:cs typeface="Arial Black"/>
              <a:sym typeface="Arial Black"/>
            </a:endParaRPr>
          </a:p>
          <a:p>
            <a:pPr marL="285750" lvl="0" indent="-214630" algn="l" rtl="0">
              <a:lnSpc>
                <a:spcPct val="80000"/>
              </a:lnSpc>
              <a:spcBef>
                <a:spcPts val="880"/>
              </a:spcBef>
              <a:spcAft>
                <a:spcPts val="0"/>
              </a:spcAft>
              <a:buSzPts val="1120"/>
              <a:buNone/>
            </a:pPr>
            <a:endParaRPr sz="1400">
              <a:latin typeface="Arial Black"/>
              <a:ea typeface="Arial Black"/>
              <a:cs typeface="Arial Black"/>
              <a:sym typeface="Arial Black"/>
            </a:endParaRPr>
          </a:p>
          <a:p>
            <a:pPr marL="285750" lvl="0" indent="-285750" algn="l" rtl="0">
              <a:lnSpc>
                <a:spcPct val="80000"/>
              </a:lnSpc>
              <a:spcBef>
                <a:spcPts val="880"/>
              </a:spcBef>
              <a:spcAft>
                <a:spcPts val="0"/>
              </a:spcAft>
              <a:buSzPts val="1120"/>
              <a:buChar char="▶"/>
            </a:pPr>
            <a:r>
              <a:rPr lang="en-US" sz="1400">
                <a:latin typeface="Arial Black"/>
                <a:ea typeface="Arial Black"/>
                <a:cs typeface="Arial Black"/>
                <a:sym typeface="Arial Black"/>
              </a:rPr>
              <a:t>https://easyread.drugabuse.gove</a:t>
            </a:r>
            <a:endParaRPr sz="1400">
              <a:latin typeface="Arial Black"/>
              <a:ea typeface="Arial Black"/>
              <a:cs typeface="Arial Black"/>
              <a:sym typeface="Arial Black"/>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9"/>
          <p:cNvSpPr txBox="1">
            <a:spLocks noGrp="1"/>
          </p:cNvSpPr>
          <p:nvPr>
            <p:ph type="body" idx="1"/>
          </p:nvPr>
        </p:nvSpPr>
        <p:spPr>
          <a:xfrm>
            <a:off x="684212" y="685800"/>
            <a:ext cx="8534400" cy="3615267"/>
          </a:xfrm>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SzPts val="2232"/>
              <a:buNone/>
            </a:pPr>
            <a:r>
              <a:rPr lang="en-US" sz="2790">
                <a:latin typeface="Arial Black"/>
                <a:ea typeface="Arial Black"/>
                <a:cs typeface="Arial Black"/>
                <a:sym typeface="Arial Black"/>
              </a:rPr>
              <a:t>Make Attainable Goals:</a:t>
            </a:r>
            <a:endParaRPr/>
          </a:p>
          <a:p>
            <a:pPr marL="285750" lvl="0" indent="-285750" algn="l" rtl="0">
              <a:lnSpc>
                <a:spcPct val="80000"/>
              </a:lnSpc>
              <a:spcBef>
                <a:spcPts val="1018"/>
              </a:spcBef>
              <a:spcAft>
                <a:spcPts val="0"/>
              </a:spcAft>
              <a:buSzPts val="1674"/>
              <a:buFont typeface="Arial Black"/>
              <a:buChar char="►"/>
            </a:pPr>
            <a:r>
              <a:rPr lang="en-US" sz="2092">
                <a:latin typeface="Arial Black"/>
                <a:ea typeface="Arial Black"/>
                <a:cs typeface="Arial Black"/>
                <a:sym typeface="Arial Black"/>
              </a:rPr>
              <a:t> Test negative on drug screens</a:t>
            </a:r>
            <a:endParaRPr/>
          </a:p>
          <a:p>
            <a:pPr marL="285750" lvl="0" indent="-285750" algn="l" rtl="0">
              <a:lnSpc>
                <a:spcPct val="80000"/>
              </a:lnSpc>
              <a:spcBef>
                <a:spcPts val="987"/>
              </a:spcBef>
              <a:spcAft>
                <a:spcPts val="0"/>
              </a:spcAft>
              <a:buSzPts val="1550"/>
              <a:buFont typeface="Arial Black"/>
              <a:buChar char="►"/>
            </a:pPr>
            <a:r>
              <a:rPr lang="en-US" sz="1937">
                <a:latin typeface="Arial Black"/>
                <a:ea typeface="Arial Black"/>
                <a:cs typeface="Arial Black"/>
                <a:sym typeface="Arial Black"/>
              </a:rPr>
              <a:t>Start a personal journal</a:t>
            </a:r>
            <a:endParaRPr/>
          </a:p>
          <a:p>
            <a:pPr marL="285750" lvl="0" indent="-285750" algn="l" rtl="0">
              <a:lnSpc>
                <a:spcPct val="80000"/>
              </a:lnSpc>
              <a:spcBef>
                <a:spcPts val="987"/>
              </a:spcBef>
              <a:spcAft>
                <a:spcPts val="0"/>
              </a:spcAft>
              <a:buSzPts val="1550"/>
              <a:buFont typeface="Arial Black"/>
              <a:buChar char="►"/>
            </a:pPr>
            <a:r>
              <a:rPr lang="en-US" sz="1937">
                <a:latin typeface="Arial Black"/>
                <a:ea typeface="Arial Black"/>
                <a:cs typeface="Arial Black"/>
                <a:sym typeface="Arial Black"/>
              </a:rPr>
              <a:t>Make realistic goals</a:t>
            </a:r>
            <a:endParaRPr/>
          </a:p>
          <a:p>
            <a:pPr marL="285750" lvl="0" indent="-285750" algn="l" rtl="0">
              <a:lnSpc>
                <a:spcPct val="80000"/>
              </a:lnSpc>
              <a:spcBef>
                <a:spcPts val="987"/>
              </a:spcBef>
              <a:spcAft>
                <a:spcPts val="0"/>
              </a:spcAft>
              <a:buSzPts val="1550"/>
              <a:buFont typeface="Arial Black"/>
              <a:buChar char="►"/>
            </a:pPr>
            <a:r>
              <a:rPr lang="en-US" sz="1937">
                <a:latin typeface="Arial Black"/>
                <a:ea typeface="Arial Black"/>
                <a:cs typeface="Arial Black"/>
                <a:sym typeface="Arial Black"/>
              </a:rPr>
              <a:t>Attend groups at clinic</a:t>
            </a:r>
            <a:endParaRPr/>
          </a:p>
          <a:p>
            <a:pPr marL="285750" lvl="0" indent="-285750" algn="l" rtl="0">
              <a:lnSpc>
                <a:spcPct val="80000"/>
              </a:lnSpc>
              <a:spcBef>
                <a:spcPts val="987"/>
              </a:spcBef>
              <a:spcAft>
                <a:spcPts val="0"/>
              </a:spcAft>
              <a:buSzPts val="1550"/>
              <a:buFont typeface="Arial Black"/>
              <a:buChar char="►"/>
            </a:pPr>
            <a:r>
              <a:rPr lang="en-US" sz="1937">
                <a:latin typeface="Arial Black"/>
                <a:ea typeface="Arial Black"/>
                <a:cs typeface="Arial Black"/>
                <a:sym typeface="Arial Black"/>
              </a:rPr>
              <a:t>Re-educate yourself</a:t>
            </a:r>
            <a:endParaRPr/>
          </a:p>
          <a:p>
            <a:pPr marL="285750" lvl="0" indent="-285750" algn="l" rtl="0">
              <a:lnSpc>
                <a:spcPct val="80000"/>
              </a:lnSpc>
              <a:spcBef>
                <a:spcPts val="987"/>
              </a:spcBef>
              <a:spcAft>
                <a:spcPts val="0"/>
              </a:spcAft>
              <a:buSzPts val="1550"/>
              <a:buFont typeface="Arial Black"/>
              <a:buChar char="►"/>
            </a:pPr>
            <a:r>
              <a:rPr lang="en-US" sz="1937">
                <a:latin typeface="Arial Black"/>
                <a:ea typeface="Arial Black"/>
                <a:cs typeface="Arial Black"/>
                <a:sym typeface="Arial Black"/>
              </a:rPr>
              <a:t>Get vocational training</a:t>
            </a:r>
            <a:endParaRPr/>
          </a:p>
          <a:p>
            <a:pPr marL="285750" lvl="0" indent="-285750" algn="l" rtl="0">
              <a:lnSpc>
                <a:spcPct val="80000"/>
              </a:lnSpc>
              <a:spcBef>
                <a:spcPts val="987"/>
              </a:spcBef>
              <a:spcAft>
                <a:spcPts val="0"/>
              </a:spcAft>
              <a:buSzPts val="1550"/>
              <a:buFont typeface="Arial Black"/>
              <a:buChar char="►"/>
            </a:pPr>
            <a:r>
              <a:rPr lang="en-US" sz="1937">
                <a:latin typeface="Arial Black"/>
                <a:ea typeface="Arial Black"/>
                <a:cs typeface="Arial Black"/>
                <a:sym typeface="Arial Black"/>
              </a:rPr>
              <a:t>Find better employment: ESCAROSA</a:t>
            </a:r>
            <a:endParaRPr/>
          </a:p>
          <a:p>
            <a:pPr marL="285750" lvl="0" indent="-285750" algn="l" rtl="0">
              <a:lnSpc>
                <a:spcPct val="80000"/>
              </a:lnSpc>
              <a:spcBef>
                <a:spcPts val="987"/>
              </a:spcBef>
              <a:spcAft>
                <a:spcPts val="0"/>
              </a:spcAft>
              <a:buSzPts val="1550"/>
              <a:buFont typeface="Arial Black"/>
              <a:buChar char="►"/>
            </a:pPr>
            <a:r>
              <a:rPr lang="en-US" sz="1937">
                <a:latin typeface="Arial Black"/>
                <a:ea typeface="Arial Black"/>
                <a:cs typeface="Arial Black"/>
                <a:sym typeface="Arial Black"/>
              </a:rPr>
              <a:t>Become independent/self-sufficient</a:t>
            </a:r>
            <a:endParaRPr sz="155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g932873418b_0_30"/>
          <p:cNvSpPr txBox="1">
            <a:spLocks noGrp="1"/>
          </p:cNvSpPr>
          <p:nvPr>
            <p:ph type="title"/>
          </p:nvPr>
        </p:nvSpPr>
        <p:spPr>
          <a:xfrm>
            <a:off x="684200" y="357951"/>
            <a:ext cx="8534400" cy="41262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a:t>REFERRALS:</a:t>
            </a:r>
            <a:endParaRPr/>
          </a:p>
          <a:p>
            <a:pPr marL="0" lvl="0" indent="0" algn="l" rtl="0">
              <a:spcBef>
                <a:spcPts val="0"/>
              </a:spcBef>
              <a:spcAft>
                <a:spcPts val="0"/>
              </a:spcAft>
              <a:buNone/>
            </a:pPr>
            <a:endParaRPr sz="2100"/>
          </a:p>
          <a:p>
            <a:pPr marL="457200" lvl="0" indent="-393700" algn="l" rtl="0">
              <a:spcBef>
                <a:spcPts val="0"/>
              </a:spcBef>
              <a:spcAft>
                <a:spcPts val="0"/>
              </a:spcAft>
              <a:buClr>
                <a:srgbClr val="000000"/>
              </a:buClr>
              <a:buSzPts val="2600"/>
              <a:buChar char="●"/>
            </a:pPr>
            <a:r>
              <a:rPr lang="en-US" sz="2600" b="1">
                <a:solidFill>
                  <a:srgbClr val="000000"/>
                </a:solidFill>
              </a:rPr>
              <a:t>Gulf Coast Veteran Health Care System (850)912-2000</a:t>
            </a:r>
            <a:endParaRPr sz="2600" b="1">
              <a:solidFill>
                <a:srgbClr val="000000"/>
              </a:solidFill>
            </a:endParaRPr>
          </a:p>
          <a:p>
            <a:pPr marL="457200" lvl="0" indent="-393700" algn="l" rtl="0">
              <a:spcBef>
                <a:spcPts val="0"/>
              </a:spcBef>
              <a:spcAft>
                <a:spcPts val="0"/>
              </a:spcAft>
              <a:buClr>
                <a:srgbClr val="000000"/>
              </a:buClr>
              <a:buSzPts val="2600"/>
              <a:buChar char="●"/>
            </a:pPr>
            <a:r>
              <a:rPr lang="en-US" sz="2600" b="1">
                <a:solidFill>
                  <a:srgbClr val="000000"/>
                </a:solidFill>
              </a:rPr>
              <a:t>Gulf Coast VA Biloxi (228)523-5000</a:t>
            </a:r>
            <a:endParaRPr sz="2600" b="1">
              <a:solidFill>
                <a:srgbClr val="000000"/>
              </a:solidFill>
            </a:endParaRPr>
          </a:p>
          <a:p>
            <a:pPr marL="457200" lvl="0" indent="-393700" algn="l" rtl="0">
              <a:spcBef>
                <a:spcPts val="0"/>
              </a:spcBef>
              <a:spcAft>
                <a:spcPts val="0"/>
              </a:spcAft>
              <a:buClr>
                <a:srgbClr val="000000"/>
              </a:buClr>
              <a:buSzPts val="2600"/>
              <a:buChar char="●"/>
            </a:pPr>
            <a:r>
              <a:rPr lang="en-US" sz="2600" b="1">
                <a:solidFill>
                  <a:srgbClr val="000000"/>
                </a:solidFill>
              </a:rPr>
              <a:t>Dept of Veterans Affairs Mental Health (386)366=6700</a:t>
            </a:r>
            <a:endParaRPr sz="2600" b="1">
              <a:solidFill>
                <a:srgbClr val="000000"/>
              </a:solidFill>
            </a:endParaRPr>
          </a:p>
          <a:p>
            <a:pPr marL="457200" lvl="0" indent="-393700" algn="l" rtl="0">
              <a:spcBef>
                <a:spcPts val="0"/>
              </a:spcBef>
              <a:spcAft>
                <a:spcPts val="0"/>
              </a:spcAft>
              <a:buClr>
                <a:srgbClr val="000000"/>
              </a:buClr>
              <a:buSzPts val="2600"/>
              <a:buChar char="●"/>
            </a:pPr>
            <a:r>
              <a:rPr lang="en-US" sz="2600" b="1">
                <a:solidFill>
                  <a:srgbClr val="000000"/>
                </a:solidFill>
              </a:rPr>
              <a:t>CDAC Behavioral Health(850)434-2724</a:t>
            </a:r>
            <a:endParaRPr sz="2600" b="1">
              <a:solidFill>
                <a:srgbClr val="000000"/>
              </a:solidFill>
            </a:endParaRPr>
          </a:p>
          <a:p>
            <a:pPr marL="457200" lvl="0" indent="0" algn="l" rtl="0">
              <a:spcBef>
                <a:spcPts val="0"/>
              </a:spcBef>
              <a:spcAft>
                <a:spcPts val="0"/>
              </a:spcAft>
              <a:buNone/>
            </a:pPr>
            <a:endParaRPr sz="4100" b="1">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10"/>
          <p:cNvSpPr txBox="1">
            <a:spLocks noGrp="1"/>
          </p:cNvSpPr>
          <p:nvPr>
            <p:ph type="body" idx="1"/>
          </p:nvPr>
        </p:nvSpPr>
        <p:spPr>
          <a:xfrm>
            <a:off x="684212" y="512618"/>
            <a:ext cx="8534400" cy="3788449"/>
          </a:xfrm>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SzPts val="1938"/>
              <a:buNone/>
            </a:pPr>
            <a:r>
              <a:rPr lang="en-US" sz="2422">
                <a:latin typeface="Arial Black"/>
                <a:ea typeface="Arial Black"/>
                <a:cs typeface="Arial Black"/>
                <a:sym typeface="Arial Black"/>
              </a:rPr>
              <a:t>EVIDENCED BASED PRACTICE:</a:t>
            </a:r>
            <a:endParaRPr/>
          </a:p>
          <a:p>
            <a:pPr marL="285750" lvl="0" indent="-285750" algn="l" rtl="0">
              <a:lnSpc>
                <a:spcPct val="80000"/>
              </a:lnSpc>
              <a:spcBef>
                <a:spcPts val="837"/>
              </a:spcBef>
              <a:spcAft>
                <a:spcPts val="0"/>
              </a:spcAft>
              <a:buSzPts val="950"/>
              <a:buChar char="▶"/>
            </a:pPr>
            <a:r>
              <a:rPr lang="en-US" sz="1187">
                <a:latin typeface="Arial Black"/>
                <a:ea typeface="Arial Black"/>
                <a:cs typeface="Arial Black"/>
                <a:sym typeface="Arial Black"/>
              </a:rPr>
              <a:t>PROCESS GROUP</a:t>
            </a:r>
            <a:endParaRPr/>
          </a:p>
          <a:p>
            <a:pPr marL="285750" lvl="0" indent="-285750" algn="l" rtl="0">
              <a:lnSpc>
                <a:spcPct val="80000"/>
              </a:lnSpc>
              <a:spcBef>
                <a:spcPts val="923"/>
              </a:spcBef>
              <a:spcAft>
                <a:spcPts val="0"/>
              </a:spcAft>
              <a:buSzPts val="1292"/>
              <a:buFont typeface="Arial"/>
              <a:buChar char="•"/>
            </a:pPr>
            <a:r>
              <a:rPr lang="en-US" sz="1615">
                <a:latin typeface="Arial Black"/>
                <a:ea typeface="Arial Black"/>
                <a:cs typeface="Arial Black"/>
                <a:sym typeface="Arial Black"/>
              </a:rPr>
              <a:t>EXPLORE INTERNAL AND EXTERNAL FEELINGS</a:t>
            </a:r>
            <a:endParaRPr/>
          </a:p>
          <a:p>
            <a:pPr marL="285750" lvl="0" indent="-285750" algn="l" rtl="0">
              <a:lnSpc>
                <a:spcPct val="80000"/>
              </a:lnSpc>
              <a:spcBef>
                <a:spcPts val="923"/>
              </a:spcBef>
              <a:spcAft>
                <a:spcPts val="0"/>
              </a:spcAft>
              <a:buSzPts val="1292"/>
              <a:buFont typeface="Arial"/>
              <a:buChar char="•"/>
            </a:pPr>
            <a:r>
              <a:rPr lang="en-US" sz="1615">
                <a:latin typeface="Arial Black"/>
                <a:ea typeface="Arial Black"/>
                <a:cs typeface="Arial Black"/>
                <a:sym typeface="Arial Black"/>
              </a:rPr>
              <a:t>ROLE PLAY</a:t>
            </a:r>
            <a:endParaRPr/>
          </a:p>
          <a:p>
            <a:pPr marL="285750" lvl="0" indent="-285750" algn="l" rtl="0">
              <a:lnSpc>
                <a:spcPct val="80000"/>
              </a:lnSpc>
              <a:spcBef>
                <a:spcPts val="923"/>
              </a:spcBef>
              <a:spcAft>
                <a:spcPts val="0"/>
              </a:spcAft>
              <a:buSzPts val="1292"/>
              <a:buFont typeface="Arial"/>
              <a:buChar char="•"/>
            </a:pPr>
            <a:r>
              <a:rPr lang="en-US" sz="1615">
                <a:latin typeface="Arial Black"/>
                <a:ea typeface="Arial Black"/>
                <a:cs typeface="Arial Black"/>
                <a:sym typeface="Arial Black"/>
              </a:rPr>
              <a:t>OPEN DISCUSSION OF HOW DRUGS HAVE AFFECTED YOUR LIFE/FAMILY MEMBERS/JOB/LACK OF EMPLOYMENT</a:t>
            </a:r>
            <a:endParaRPr/>
          </a:p>
          <a:p>
            <a:pPr marL="285750" lvl="0" indent="-285750" algn="l" rtl="0">
              <a:lnSpc>
                <a:spcPct val="80000"/>
              </a:lnSpc>
              <a:spcBef>
                <a:spcPts val="923"/>
              </a:spcBef>
              <a:spcAft>
                <a:spcPts val="0"/>
              </a:spcAft>
              <a:buSzPts val="1292"/>
              <a:buFont typeface="Arial"/>
              <a:buChar char="•"/>
            </a:pPr>
            <a:r>
              <a:rPr lang="en-US" sz="1615">
                <a:latin typeface="Arial Black"/>
                <a:ea typeface="Arial Black"/>
                <a:cs typeface="Arial Black"/>
                <a:sym typeface="Arial Black"/>
              </a:rPr>
              <a:t>FRESH START RELAPSE PREVENTION: SAFETY PLAN</a:t>
            </a:r>
            <a:endParaRPr/>
          </a:p>
          <a:p>
            <a:pPr marL="285750" lvl="0" indent="-285750" algn="l" rtl="0">
              <a:lnSpc>
                <a:spcPct val="80000"/>
              </a:lnSpc>
              <a:spcBef>
                <a:spcPts val="923"/>
              </a:spcBef>
              <a:spcAft>
                <a:spcPts val="0"/>
              </a:spcAft>
              <a:buSzPts val="1292"/>
              <a:buFont typeface="Arial"/>
              <a:buChar char="•"/>
            </a:pPr>
            <a:r>
              <a:rPr lang="en-US" sz="1615">
                <a:latin typeface="Arial Black"/>
                <a:ea typeface="Arial Black"/>
                <a:cs typeface="Arial Black"/>
                <a:sym typeface="Arial Black"/>
              </a:rPr>
              <a:t>Activity worksheets</a:t>
            </a:r>
            <a:endParaRPr sz="1615">
              <a:latin typeface="Arial Black"/>
              <a:ea typeface="Arial Black"/>
              <a:cs typeface="Arial Black"/>
              <a:sym typeface="Arial Black"/>
            </a:endParaRPr>
          </a:p>
          <a:p>
            <a:pPr marL="285750" lvl="0" indent="-203708" algn="l" rtl="0">
              <a:lnSpc>
                <a:spcPct val="80000"/>
              </a:lnSpc>
              <a:spcBef>
                <a:spcPts val="923"/>
              </a:spcBef>
              <a:spcAft>
                <a:spcPts val="0"/>
              </a:spcAft>
              <a:buSzPts val="1292"/>
              <a:buFont typeface="Arial"/>
              <a:buNone/>
            </a:pPr>
            <a:endParaRPr sz="1615">
              <a:latin typeface="Arial Black"/>
              <a:ea typeface="Arial Black"/>
              <a:cs typeface="Arial Black"/>
              <a:sym typeface="Arial Black"/>
            </a:endParaRPr>
          </a:p>
          <a:p>
            <a:pPr marL="0" lvl="0" indent="0" algn="l" rtl="0">
              <a:lnSpc>
                <a:spcPct val="80000"/>
              </a:lnSpc>
              <a:spcBef>
                <a:spcPts val="942"/>
              </a:spcBef>
              <a:spcAft>
                <a:spcPts val="0"/>
              </a:spcAft>
              <a:buSzPts val="1368"/>
              <a:buNone/>
            </a:pPr>
            <a:endParaRPr sz="1710">
              <a:latin typeface="Arial Black"/>
              <a:ea typeface="Arial Black"/>
              <a:cs typeface="Arial Black"/>
              <a:sym typeface="Arial Black"/>
            </a:endParaRPr>
          </a:p>
          <a:p>
            <a:pPr marL="0" lvl="0" indent="0" algn="l" rtl="0">
              <a:lnSpc>
                <a:spcPct val="80000"/>
              </a:lnSpc>
              <a:spcBef>
                <a:spcPts val="771"/>
              </a:spcBef>
              <a:spcAft>
                <a:spcPts val="0"/>
              </a:spcAft>
              <a:buSzPts val="684"/>
              <a:buNone/>
            </a:pPr>
            <a:r>
              <a:rPr lang="en-US" sz="855" b="1" u="sng">
                <a:solidFill>
                  <a:schemeClr val="hlink"/>
                </a:solidFill>
                <a:latin typeface="Arial Black"/>
                <a:ea typeface="Arial Black"/>
                <a:cs typeface="Arial Black"/>
                <a:sym typeface="Arial Black"/>
                <a:hlinkClick r:id="rId3"/>
              </a:rPr>
              <a:t>https://twodreams.com/dream-journal/142-substance-abuse-group-therapy-activities</a:t>
            </a:r>
            <a:endParaRPr sz="855" b="1">
              <a:latin typeface="Arial Black"/>
              <a:ea typeface="Arial Black"/>
              <a:cs typeface="Arial Black"/>
              <a:sym typeface="Arial Black"/>
            </a:endParaRPr>
          </a:p>
          <a:p>
            <a:pPr marL="0" lvl="0" indent="0" algn="l" rtl="0">
              <a:lnSpc>
                <a:spcPct val="80000"/>
              </a:lnSpc>
              <a:spcBef>
                <a:spcPts val="771"/>
              </a:spcBef>
              <a:spcAft>
                <a:spcPts val="0"/>
              </a:spcAft>
              <a:buSzPts val="684"/>
              <a:buNone/>
            </a:pPr>
            <a:r>
              <a:rPr lang="en-US" sz="855" b="1" u="sng">
                <a:solidFill>
                  <a:schemeClr val="hlink"/>
                </a:solidFill>
                <a:latin typeface="Arial Black"/>
                <a:ea typeface="Arial Black"/>
                <a:cs typeface="Arial Black"/>
                <a:sym typeface="Arial Black"/>
                <a:hlinkClick r:id="rId4"/>
              </a:rPr>
              <a:t>www.nhchildrenstrust.org/sites/default/.../fresh_start_relapseprevention_safety_plan</a:t>
            </a:r>
            <a:r>
              <a:rPr lang="en-US" sz="855" b="1">
                <a:latin typeface="Arial Black"/>
                <a:ea typeface="Arial Black"/>
                <a:cs typeface="Arial Black"/>
                <a:sym typeface="Arial Black"/>
              </a:rPr>
              <a:t> </a:t>
            </a:r>
            <a:r>
              <a:rPr lang="en-US" sz="760"/>
              <a:t>.</a:t>
            </a:r>
            <a:endParaRPr sz="760">
              <a:latin typeface="Arial Black"/>
              <a:ea typeface="Arial Black"/>
              <a:cs typeface="Arial Black"/>
              <a:sym typeface="Arial Black"/>
            </a:endParaRPr>
          </a:p>
          <a:p>
            <a:pPr marL="0" lvl="0" indent="0" algn="l" rtl="0">
              <a:lnSpc>
                <a:spcPct val="80000"/>
              </a:lnSpc>
              <a:spcBef>
                <a:spcPts val="942"/>
              </a:spcBef>
              <a:spcAft>
                <a:spcPts val="0"/>
              </a:spcAft>
              <a:buSzPts val="1368"/>
              <a:buNone/>
            </a:pPr>
            <a:endParaRPr sz="1710">
              <a:latin typeface="Arial Black"/>
              <a:ea typeface="Arial Black"/>
              <a:cs typeface="Arial Black"/>
              <a:sym typeface="Arial Black"/>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11"/>
          <p:cNvSpPr txBox="1">
            <a:spLocks noGrp="1"/>
          </p:cNvSpPr>
          <p:nvPr>
            <p:ph type="body" idx="1"/>
          </p:nvPr>
        </p:nvSpPr>
        <p:spPr>
          <a:xfrm>
            <a:off x="684212" y="685800"/>
            <a:ext cx="8534400" cy="5451764"/>
          </a:xfrm>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SzPts val="2664"/>
              <a:buNone/>
            </a:pPr>
            <a:r>
              <a:rPr lang="en-US" sz="3330" b="1">
                <a:latin typeface="Arial Black"/>
                <a:ea typeface="Arial Black"/>
                <a:cs typeface="Arial Black"/>
                <a:sym typeface="Arial Black"/>
              </a:rPr>
              <a:t>Conclusion</a:t>
            </a:r>
            <a:endParaRPr/>
          </a:p>
          <a:p>
            <a:pPr marL="0" lvl="0" indent="0" algn="l" rtl="0">
              <a:lnSpc>
                <a:spcPct val="80000"/>
              </a:lnSpc>
              <a:spcBef>
                <a:spcPts val="1266"/>
              </a:spcBef>
              <a:spcAft>
                <a:spcPts val="0"/>
              </a:spcAft>
              <a:buSzPts val="2664"/>
              <a:buNone/>
            </a:pPr>
            <a:r>
              <a:rPr lang="en-US" sz="3330" b="1">
                <a:latin typeface="Arial Black"/>
                <a:ea typeface="Arial Black"/>
                <a:cs typeface="Arial Black"/>
                <a:sym typeface="Arial Black"/>
              </a:rPr>
              <a:t>Holistic Approach:</a:t>
            </a:r>
            <a:endParaRPr/>
          </a:p>
          <a:p>
            <a:pPr marL="285750" lvl="0" indent="-285750" algn="l" rtl="0">
              <a:lnSpc>
                <a:spcPct val="80000"/>
              </a:lnSpc>
              <a:spcBef>
                <a:spcPts val="970"/>
              </a:spcBef>
              <a:spcAft>
                <a:spcPts val="0"/>
              </a:spcAft>
              <a:buSzPts val="1480"/>
              <a:buFont typeface="Arial Black"/>
              <a:buChar char="►"/>
            </a:pPr>
            <a:r>
              <a:rPr lang="en-US" sz="1850" b="1">
                <a:latin typeface="Arial Black"/>
                <a:ea typeface="Arial Black"/>
                <a:cs typeface="Arial Black"/>
                <a:sym typeface="Arial Black"/>
              </a:rPr>
              <a:t>Spiritual/God/Jesus Christ</a:t>
            </a:r>
            <a:endParaRPr/>
          </a:p>
          <a:p>
            <a:pPr marL="285750" lvl="0" indent="-285750" algn="l" rtl="0">
              <a:lnSpc>
                <a:spcPct val="80000"/>
              </a:lnSpc>
              <a:spcBef>
                <a:spcPts val="970"/>
              </a:spcBef>
              <a:spcAft>
                <a:spcPts val="0"/>
              </a:spcAft>
              <a:buSzPts val="1480"/>
              <a:buFont typeface="Arial Black"/>
              <a:buChar char="►"/>
            </a:pPr>
            <a:r>
              <a:rPr lang="en-US" sz="1850" b="1">
                <a:latin typeface="Arial Black"/>
                <a:ea typeface="Arial Black"/>
                <a:cs typeface="Arial Black"/>
                <a:sym typeface="Arial Black"/>
              </a:rPr>
              <a:t>Meetings: A.A., N.A., C.A., Al Anon, Adult Children of Alcoholics</a:t>
            </a:r>
            <a:endParaRPr/>
          </a:p>
          <a:p>
            <a:pPr marL="285750" lvl="0" indent="-285750" algn="l" rtl="0">
              <a:lnSpc>
                <a:spcPct val="80000"/>
              </a:lnSpc>
              <a:spcBef>
                <a:spcPts val="970"/>
              </a:spcBef>
              <a:spcAft>
                <a:spcPts val="0"/>
              </a:spcAft>
              <a:buSzPts val="1480"/>
              <a:buFont typeface="Arial Black"/>
              <a:buChar char="►"/>
            </a:pPr>
            <a:r>
              <a:rPr lang="en-US" sz="1850" b="1">
                <a:latin typeface="Arial Black"/>
                <a:ea typeface="Arial Black"/>
                <a:cs typeface="Arial Black"/>
                <a:sym typeface="Arial Black"/>
              </a:rPr>
              <a:t>Therapy / Counseling (confront past traumatic experiences)</a:t>
            </a:r>
            <a:endParaRPr/>
          </a:p>
          <a:p>
            <a:pPr marL="285750" lvl="0" indent="-285750" algn="l" rtl="0">
              <a:lnSpc>
                <a:spcPct val="80000"/>
              </a:lnSpc>
              <a:spcBef>
                <a:spcPts val="970"/>
              </a:spcBef>
              <a:spcAft>
                <a:spcPts val="0"/>
              </a:spcAft>
              <a:buSzPts val="1480"/>
              <a:buFont typeface="Arial Black"/>
              <a:buChar char="►"/>
            </a:pPr>
            <a:r>
              <a:rPr lang="en-US" sz="1850" b="1">
                <a:latin typeface="Arial Black"/>
                <a:ea typeface="Arial Black"/>
                <a:cs typeface="Arial Black"/>
                <a:sym typeface="Arial Black"/>
              </a:rPr>
              <a:t>Anger/Emotional Management</a:t>
            </a:r>
            <a:endParaRPr/>
          </a:p>
          <a:p>
            <a:pPr marL="285750" lvl="0" indent="-285750" algn="l" rtl="0">
              <a:lnSpc>
                <a:spcPct val="80000"/>
              </a:lnSpc>
              <a:spcBef>
                <a:spcPts val="970"/>
              </a:spcBef>
              <a:spcAft>
                <a:spcPts val="0"/>
              </a:spcAft>
              <a:buSzPts val="1480"/>
              <a:buFont typeface="Arial Black"/>
              <a:buChar char="►"/>
            </a:pPr>
            <a:r>
              <a:rPr lang="en-US" sz="1850" b="1">
                <a:latin typeface="Arial Black"/>
                <a:ea typeface="Arial Black"/>
                <a:cs typeface="Arial Black"/>
                <a:sym typeface="Arial Black"/>
              </a:rPr>
              <a:t>Meditation</a:t>
            </a:r>
            <a:endParaRPr/>
          </a:p>
          <a:p>
            <a:pPr marL="285750" lvl="0" indent="-285750" algn="l" rtl="0">
              <a:lnSpc>
                <a:spcPct val="80000"/>
              </a:lnSpc>
              <a:spcBef>
                <a:spcPts val="970"/>
              </a:spcBef>
              <a:spcAft>
                <a:spcPts val="0"/>
              </a:spcAft>
              <a:buSzPts val="1480"/>
              <a:buFont typeface="Arial Black"/>
              <a:buChar char="►"/>
            </a:pPr>
            <a:r>
              <a:rPr lang="en-US" sz="1850" b="1">
                <a:latin typeface="Arial Black"/>
                <a:ea typeface="Arial Black"/>
                <a:cs typeface="Arial Black"/>
                <a:sym typeface="Arial Black"/>
              </a:rPr>
              <a:t>Quality Time/Family</a:t>
            </a:r>
            <a:endParaRPr/>
          </a:p>
          <a:p>
            <a:pPr marL="285750" lvl="0" indent="-285750" algn="l" rtl="0">
              <a:lnSpc>
                <a:spcPct val="80000"/>
              </a:lnSpc>
              <a:spcBef>
                <a:spcPts val="970"/>
              </a:spcBef>
              <a:spcAft>
                <a:spcPts val="0"/>
              </a:spcAft>
              <a:buSzPts val="1480"/>
              <a:buFont typeface="Arial Black"/>
              <a:buChar char="►"/>
            </a:pPr>
            <a:r>
              <a:rPr lang="en-US" sz="1850" b="1">
                <a:latin typeface="Arial Black"/>
                <a:ea typeface="Arial Black"/>
                <a:cs typeface="Arial Black"/>
                <a:sym typeface="Arial Black"/>
              </a:rPr>
              <a:t>Beach</a:t>
            </a:r>
            <a:endParaRPr/>
          </a:p>
          <a:p>
            <a:pPr marL="285750" lvl="0" indent="-285750" algn="l" rtl="0">
              <a:lnSpc>
                <a:spcPct val="80000"/>
              </a:lnSpc>
              <a:spcBef>
                <a:spcPts val="970"/>
              </a:spcBef>
              <a:spcAft>
                <a:spcPts val="0"/>
              </a:spcAft>
              <a:buSzPts val="1480"/>
              <a:buFont typeface="Arial Black"/>
              <a:buChar char="►"/>
            </a:pPr>
            <a:r>
              <a:rPr lang="en-US" sz="1850" b="1">
                <a:latin typeface="Arial Black"/>
                <a:ea typeface="Arial Black"/>
                <a:cs typeface="Arial Black"/>
                <a:sym typeface="Arial Black"/>
              </a:rPr>
              <a:t>Nature walk</a:t>
            </a:r>
            <a:endParaRPr/>
          </a:p>
          <a:p>
            <a:pPr marL="285750" lvl="0" indent="-285750" algn="l" rtl="0">
              <a:lnSpc>
                <a:spcPct val="80000"/>
              </a:lnSpc>
              <a:spcBef>
                <a:spcPts val="970"/>
              </a:spcBef>
              <a:spcAft>
                <a:spcPts val="0"/>
              </a:spcAft>
              <a:buSzPts val="1480"/>
              <a:buFont typeface="Arial Black"/>
              <a:buChar char="►"/>
            </a:pPr>
            <a:r>
              <a:rPr lang="en-US" sz="1850" b="1">
                <a:latin typeface="Arial Black"/>
                <a:ea typeface="Arial Black"/>
                <a:cs typeface="Arial Black"/>
                <a:sym typeface="Arial Black"/>
              </a:rPr>
              <a:t>Exercise</a:t>
            </a:r>
            <a:endParaRPr/>
          </a:p>
          <a:p>
            <a:pPr marL="285750" lvl="0" indent="-285750" algn="l" rtl="0">
              <a:lnSpc>
                <a:spcPct val="80000"/>
              </a:lnSpc>
              <a:spcBef>
                <a:spcPts val="970"/>
              </a:spcBef>
              <a:spcAft>
                <a:spcPts val="0"/>
              </a:spcAft>
              <a:buSzPts val="1480"/>
              <a:buFont typeface="Arial Black"/>
              <a:buChar char="►"/>
            </a:pPr>
            <a:r>
              <a:rPr lang="en-US" sz="1850" b="1">
                <a:latin typeface="Arial Black"/>
                <a:ea typeface="Arial Black"/>
                <a:cs typeface="Arial Black"/>
                <a:sym typeface="Arial Black"/>
              </a:rPr>
              <a:t>Do volunteer work in the community/ help the homeless in your community(give back)</a:t>
            </a:r>
            <a:endParaRPr/>
          </a:p>
          <a:p>
            <a:pPr marL="0" lvl="0" indent="0" algn="l" rtl="0">
              <a:lnSpc>
                <a:spcPct val="80000"/>
              </a:lnSpc>
              <a:spcBef>
                <a:spcPts val="970"/>
              </a:spcBef>
              <a:spcAft>
                <a:spcPts val="0"/>
              </a:spcAft>
              <a:buSzPts val="1480"/>
              <a:buNone/>
            </a:pPr>
            <a:endParaRPr sz="1850" b="1">
              <a:latin typeface="Arial Black"/>
              <a:ea typeface="Arial Black"/>
              <a:cs typeface="Arial Black"/>
              <a:sym typeface="Arial Black"/>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12"/>
          <p:cNvSpPr txBox="1">
            <a:spLocks noGrp="1"/>
          </p:cNvSpPr>
          <p:nvPr>
            <p:ph type="body" idx="1"/>
          </p:nvPr>
        </p:nvSpPr>
        <p:spPr>
          <a:xfrm>
            <a:off x="684200" y="685800"/>
            <a:ext cx="8534400" cy="44955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FFFFFF"/>
              </a:buClr>
              <a:buSzPts val="2880"/>
              <a:buNone/>
            </a:pPr>
            <a:r>
              <a:rPr lang="en-US" sz="3600">
                <a:solidFill>
                  <a:srgbClr val="0F486F"/>
                </a:solidFill>
                <a:latin typeface="Arial Black"/>
                <a:ea typeface="Arial Black"/>
                <a:cs typeface="Arial Black"/>
                <a:sym typeface="Arial Black"/>
              </a:rPr>
              <a:t>References:</a:t>
            </a:r>
            <a:endParaRPr>
              <a:solidFill>
                <a:srgbClr val="0F486F"/>
              </a:solidFill>
              <a:latin typeface="Arial Black"/>
              <a:ea typeface="Arial Black"/>
              <a:cs typeface="Arial Black"/>
              <a:sym typeface="Arial Black"/>
            </a:endParaRPr>
          </a:p>
          <a:p>
            <a:pPr marL="0" lvl="0" indent="0" algn="l" rtl="0">
              <a:spcBef>
                <a:spcPts val="1000"/>
              </a:spcBef>
              <a:spcAft>
                <a:spcPts val="0"/>
              </a:spcAft>
              <a:buClr>
                <a:srgbClr val="FFFFFF"/>
              </a:buClr>
              <a:buSzPts val="1600"/>
              <a:buNone/>
            </a:pPr>
            <a:r>
              <a:rPr lang="en-US" sz="1800" u="sng">
                <a:solidFill>
                  <a:srgbClr val="0F486F"/>
                </a:solidFill>
                <a:latin typeface="Arial Black"/>
                <a:ea typeface="Arial Black"/>
                <a:cs typeface="Arial Black"/>
                <a:sym typeface="Arial Black"/>
                <a:hlinkClick r:id="rId3">
                  <a:extLst>
                    <a:ext uri="{A12FA001-AC4F-418D-AE19-62706E023703}">
                      <ahyp:hlinkClr xmlns:ahyp="http://schemas.microsoft.com/office/drawing/2018/hyperlinkcolor" val="tx"/>
                    </a:ext>
                  </a:extLst>
                </a:hlinkClick>
              </a:rPr>
              <a:t>https://easyread.drugabuse.gov</a:t>
            </a:r>
            <a:endParaRPr sz="1800">
              <a:solidFill>
                <a:srgbClr val="0F486F"/>
              </a:solidFill>
              <a:latin typeface="Arial Black"/>
              <a:ea typeface="Arial Black"/>
              <a:cs typeface="Arial Black"/>
              <a:sym typeface="Arial Black"/>
            </a:endParaRPr>
          </a:p>
          <a:p>
            <a:pPr marL="0" lvl="0" indent="0" algn="l" rtl="0">
              <a:spcBef>
                <a:spcPts val="1000"/>
              </a:spcBef>
              <a:spcAft>
                <a:spcPts val="0"/>
              </a:spcAft>
              <a:buClr>
                <a:srgbClr val="FFFFFF"/>
              </a:buClr>
              <a:buSzPts val="1600"/>
              <a:buNone/>
            </a:pPr>
            <a:r>
              <a:rPr lang="en-US" sz="1800">
                <a:solidFill>
                  <a:srgbClr val="0F486F"/>
                </a:solidFill>
                <a:latin typeface="Arial Black"/>
                <a:ea typeface="Arial Black"/>
                <a:cs typeface="Arial Black"/>
                <a:sym typeface="Arial Black"/>
              </a:rPr>
              <a:t>Video courtesy of YouTube (Opioid Crisis), NIDA(National Institute of Drug Abuse)</a:t>
            </a:r>
            <a:endParaRPr sz="1800"/>
          </a:p>
          <a:p>
            <a:pPr marL="0" lvl="0" indent="0" algn="l" rtl="0">
              <a:spcBef>
                <a:spcPts val="980"/>
              </a:spcBef>
              <a:spcAft>
                <a:spcPts val="0"/>
              </a:spcAft>
              <a:buClr>
                <a:srgbClr val="FFFFFF"/>
              </a:buClr>
              <a:buSzPts val="1520"/>
              <a:buNone/>
            </a:pPr>
            <a:r>
              <a:rPr lang="en-US" sz="1800" u="sng">
                <a:solidFill>
                  <a:srgbClr val="0F486F"/>
                </a:solidFill>
                <a:latin typeface="Arial Black"/>
                <a:ea typeface="Arial Black"/>
                <a:cs typeface="Arial Black"/>
                <a:sym typeface="Arial Black"/>
                <a:hlinkClick r:id="rId4">
                  <a:extLst>
                    <a:ext uri="{A12FA001-AC4F-418D-AE19-62706E023703}">
                      <ahyp:hlinkClr xmlns:ahyp="http://schemas.microsoft.com/office/drawing/2018/hyperlinkcolor" val="tx"/>
                    </a:ext>
                  </a:extLst>
                </a:hlinkClick>
              </a:rPr>
              <a:t>https://www.relapse-prevention.org</a:t>
            </a:r>
            <a:endParaRPr sz="1800">
              <a:solidFill>
                <a:srgbClr val="0F486F"/>
              </a:solidFill>
              <a:latin typeface="Arial Black"/>
              <a:ea typeface="Arial Black"/>
              <a:cs typeface="Arial Black"/>
              <a:sym typeface="Arial Black"/>
            </a:endParaRPr>
          </a:p>
          <a:p>
            <a:pPr marL="0" lvl="0" indent="0" algn="l" rtl="0">
              <a:spcBef>
                <a:spcPts val="920"/>
              </a:spcBef>
              <a:spcAft>
                <a:spcPts val="0"/>
              </a:spcAft>
              <a:buClr>
                <a:srgbClr val="FFFFFF"/>
              </a:buClr>
              <a:buSzPts val="1280"/>
              <a:buNone/>
            </a:pPr>
            <a:r>
              <a:rPr lang="en-US" sz="1800">
                <a:solidFill>
                  <a:srgbClr val="0F486F"/>
                </a:solidFill>
                <a:latin typeface="Arial Black"/>
                <a:ea typeface="Arial Black"/>
                <a:cs typeface="Arial Black"/>
                <a:sym typeface="Arial Black"/>
              </a:rPr>
              <a:t>https://twodreams.com/dream-journal/142-substance-abuse-group-therapy-activities</a:t>
            </a:r>
            <a:endParaRPr sz="1800"/>
          </a:p>
          <a:p>
            <a:pPr marL="0" lvl="0" indent="0" algn="l" rtl="0">
              <a:spcBef>
                <a:spcPts val="920"/>
              </a:spcBef>
              <a:spcAft>
                <a:spcPts val="0"/>
              </a:spcAft>
              <a:buClr>
                <a:srgbClr val="FFFFFF"/>
              </a:buClr>
              <a:buSzPts val="1280"/>
              <a:buNone/>
            </a:pPr>
            <a:r>
              <a:rPr lang="en-US" sz="1800" u="sng">
                <a:solidFill>
                  <a:schemeClr val="hlink"/>
                </a:solidFill>
                <a:latin typeface="Arial Black"/>
                <a:ea typeface="Arial Black"/>
                <a:cs typeface="Arial Black"/>
                <a:sym typeface="Arial Black"/>
                <a:hlinkClick r:id="rId5"/>
              </a:rPr>
              <a:t>www.nhchildrenstrust.org/sites/default/.../fresh_start_relapseprevention_safety_plan</a:t>
            </a:r>
            <a:endParaRPr sz="1800">
              <a:solidFill>
                <a:srgbClr val="0F486F"/>
              </a:solidFill>
              <a:latin typeface="Arial Black"/>
              <a:ea typeface="Arial Black"/>
              <a:cs typeface="Arial Black"/>
              <a:sym typeface="Arial Black"/>
            </a:endParaRPr>
          </a:p>
          <a:p>
            <a:pPr marL="0" lvl="0" indent="0" algn="l" rtl="0">
              <a:spcBef>
                <a:spcPts val="920"/>
              </a:spcBef>
              <a:spcAft>
                <a:spcPts val="0"/>
              </a:spcAft>
              <a:buClr>
                <a:srgbClr val="FFFFFF"/>
              </a:buClr>
              <a:buSzPts val="1280"/>
              <a:buNone/>
            </a:pPr>
            <a:r>
              <a:rPr lang="en-US" sz="1800">
                <a:latin typeface="Arial Black"/>
                <a:ea typeface="Arial Black"/>
                <a:cs typeface="Arial Black"/>
                <a:sym typeface="Arial Black"/>
              </a:rPr>
              <a:t>Partnership to End Addiction</a:t>
            </a:r>
            <a:endParaRPr sz="1800">
              <a:latin typeface="Arial Black"/>
              <a:ea typeface="Arial Black"/>
              <a:cs typeface="Arial Black"/>
              <a:sym typeface="Arial Black"/>
            </a:endParaRPr>
          </a:p>
          <a:p>
            <a:pPr marL="0" lvl="0" indent="0" algn="l" rtl="0">
              <a:spcBef>
                <a:spcPts val="920"/>
              </a:spcBef>
              <a:spcAft>
                <a:spcPts val="0"/>
              </a:spcAft>
              <a:buClr>
                <a:srgbClr val="FFFFFF"/>
              </a:buClr>
              <a:buSzPts val="1280"/>
              <a:buNone/>
            </a:pPr>
            <a:r>
              <a:rPr lang="en-US" sz="1800" u="sng">
                <a:solidFill>
                  <a:schemeClr val="hlink"/>
                </a:solidFill>
                <a:latin typeface="Arial"/>
                <a:ea typeface="Arial"/>
                <a:cs typeface="Arial"/>
                <a:sym typeface="Arial"/>
                <a:hlinkClick r:id="rId6"/>
              </a:rPr>
              <a:t>https://drugfree.org/drug-and-alcohol-news/veterans-face-dangerous-combination-of-painkillers-and-ptsd/</a:t>
            </a:r>
            <a:endParaRPr sz="1800">
              <a:latin typeface="Arial Black"/>
              <a:ea typeface="Arial Black"/>
              <a:cs typeface="Arial Black"/>
              <a:sym typeface="Arial Black"/>
            </a:endParaRPr>
          </a:p>
          <a:p>
            <a:pPr marL="0" lvl="0" indent="0" algn="l" rtl="0">
              <a:spcBef>
                <a:spcPts val="920"/>
              </a:spcBef>
              <a:spcAft>
                <a:spcPts val="0"/>
              </a:spcAft>
              <a:buClr>
                <a:srgbClr val="FFFFFF"/>
              </a:buClr>
              <a:buSzPts val="1280"/>
              <a:buNone/>
            </a:pPr>
            <a:endParaRPr sz="1800">
              <a:latin typeface="Arial Black"/>
              <a:ea typeface="Arial Black"/>
              <a:cs typeface="Arial Black"/>
              <a:sym typeface="Arial Black"/>
            </a:endParaRPr>
          </a:p>
          <a:p>
            <a:pPr marL="0" lvl="0" indent="0" algn="l" rtl="0">
              <a:spcBef>
                <a:spcPts val="920"/>
              </a:spcBef>
              <a:spcAft>
                <a:spcPts val="0"/>
              </a:spcAft>
              <a:buClr>
                <a:srgbClr val="FFFFFF"/>
              </a:buClr>
              <a:buSzPts val="1280"/>
              <a:buNone/>
            </a:pPr>
            <a:r>
              <a:rPr lang="en-US" sz="1800">
                <a:latin typeface="Arial Black"/>
                <a:ea typeface="Arial Black"/>
                <a:cs typeface="Arial Black"/>
                <a:sym typeface="Arial Black"/>
              </a:rPr>
              <a:t>Do not modify or redistribute without permission of creator</a:t>
            </a:r>
            <a:endParaRPr sz="1800">
              <a:solidFill>
                <a:srgbClr val="0F486F"/>
              </a:solidFill>
              <a:latin typeface="Arial Black"/>
              <a:ea typeface="Arial Black"/>
              <a:cs typeface="Arial Black"/>
              <a:sym typeface="Arial Black"/>
            </a:endParaRPr>
          </a:p>
          <a:p>
            <a:pPr marL="0" lvl="0" indent="0" algn="l" rtl="0">
              <a:spcBef>
                <a:spcPts val="1100"/>
              </a:spcBef>
              <a:spcAft>
                <a:spcPts val="0"/>
              </a:spcAft>
              <a:buClr>
                <a:srgbClr val="FFFFFF"/>
              </a:buClr>
              <a:buSzPts val="2000"/>
              <a:buNone/>
            </a:pPr>
            <a:endParaRPr sz="1800" b="1">
              <a:solidFill>
                <a:srgbClr val="0F486F"/>
              </a:solidFill>
              <a:latin typeface="Arial Black"/>
              <a:ea typeface="Arial Black"/>
              <a:cs typeface="Arial Black"/>
              <a:sym typeface="Arial Black"/>
            </a:endParaRPr>
          </a:p>
          <a:p>
            <a:pPr marL="0" lvl="0" indent="0" algn="l" rtl="0">
              <a:spcBef>
                <a:spcPts val="920"/>
              </a:spcBef>
              <a:spcAft>
                <a:spcPts val="0"/>
              </a:spcAft>
              <a:buClr>
                <a:srgbClr val="FFFFFF"/>
              </a:buClr>
              <a:buSzPts val="1280"/>
              <a:buNone/>
            </a:pPr>
            <a:endParaRPr sz="1600">
              <a:solidFill>
                <a:srgbClr val="0F486F"/>
              </a:solidFill>
              <a:latin typeface="Arial Black"/>
              <a:ea typeface="Arial Black"/>
              <a:cs typeface="Arial Black"/>
              <a:sym typeface="Arial Black"/>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
          <p:cNvSpPr txBox="1">
            <a:spLocks noGrp="1"/>
          </p:cNvSpPr>
          <p:nvPr>
            <p:ph type="title"/>
          </p:nvPr>
        </p:nvSpPr>
        <p:spPr>
          <a:xfrm>
            <a:off x="7301345" y="5417126"/>
            <a:ext cx="1917266" cy="928255"/>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lt1"/>
              </a:buClr>
              <a:buSzPts val="3240"/>
              <a:buFont typeface="Century Gothic"/>
              <a:buNone/>
            </a:pPr>
            <a:br>
              <a:rPr lang="en-US" sz="3240"/>
            </a:br>
            <a:br>
              <a:rPr lang="en-US" sz="3240"/>
            </a:br>
            <a:endParaRPr sz="3240"/>
          </a:p>
        </p:txBody>
      </p:sp>
      <p:sp>
        <p:nvSpPr>
          <p:cNvPr id="147" name="Google Shape;147;p2"/>
          <p:cNvSpPr txBox="1">
            <a:spLocks noGrp="1"/>
          </p:cNvSpPr>
          <p:nvPr>
            <p:ph type="body" idx="1"/>
          </p:nvPr>
        </p:nvSpPr>
        <p:spPr>
          <a:xfrm>
            <a:off x="684212" y="2064327"/>
            <a:ext cx="8534400" cy="2236740"/>
          </a:xfrm>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SzPts val="1360"/>
              <a:buNone/>
            </a:pPr>
            <a:r>
              <a:rPr lang="en-US" sz="1700">
                <a:latin typeface="Arial Black"/>
                <a:ea typeface="Arial Black"/>
                <a:cs typeface="Arial Black"/>
                <a:sym typeface="Arial Black"/>
              </a:rPr>
              <a:t>Chemical dependency/ Addiction</a:t>
            </a:r>
            <a:endParaRPr/>
          </a:p>
          <a:p>
            <a:pPr marL="0" lvl="0" indent="0" algn="l" rtl="0">
              <a:lnSpc>
                <a:spcPct val="80000"/>
              </a:lnSpc>
              <a:spcBef>
                <a:spcPts val="940"/>
              </a:spcBef>
              <a:spcAft>
                <a:spcPts val="0"/>
              </a:spcAft>
              <a:buSzPts val="1360"/>
              <a:buNone/>
            </a:pPr>
            <a:endParaRPr sz="1700"/>
          </a:p>
          <a:p>
            <a:pPr marL="285750" lvl="0" indent="-285750" algn="l" rtl="0">
              <a:lnSpc>
                <a:spcPct val="80000"/>
              </a:lnSpc>
              <a:spcBef>
                <a:spcPts val="940"/>
              </a:spcBef>
              <a:spcAft>
                <a:spcPts val="0"/>
              </a:spcAft>
              <a:buSzPts val="1360"/>
              <a:buFont typeface="Noto Sans Symbols"/>
              <a:buChar char="❖"/>
            </a:pPr>
            <a:r>
              <a:rPr lang="en-US" sz="1700">
                <a:latin typeface="Arial Black"/>
                <a:ea typeface="Arial Black"/>
                <a:cs typeface="Arial Black"/>
                <a:sym typeface="Arial Black"/>
              </a:rPr>
              <a:t>Chemical Dependency- </a:t>
            </a:r>
            <a:r>
              <a:rPr lang="en-US" sz="1700">
                <a:solidFill>
                  <a:srgbClr val="666666"/>
                </a:solidFill>
                <a:latin typeface="Arial Black"/>
                <a:ea typeface="Arial Black"/>
                <a:cs typeface="Arial Black"/>
                <a:sym typeface="Arial Black"/>
              </a:rPr>
              <a:t>addiction to a mood or mind altering drug such as heroin, cocaine, or alcohol.</a:t>
            </a:r>
            <a:endParaRPr/>
          </a:p>
          <a:p>
            <a:pPr marL="285750" lvl="0" indent="-285750" algn="l" rtl="0">
              <a:lnSpc>
                <a:spcPct val="80000"/>
              </a:lnSpc>
              <a:spcBef>
                <a:spcPts val="940"/>
              </a:spcBef>
              <a:spcAft>
                <a:spcPts val="0"/>
              </a:spcAft>
              <a:buSzPts val="1360"/>
              <a:buFont typeface="Noto Sans Symbols"/>
              <a:buChar char="❖"/>
            </a:pPr>
            <a:r>
              <a:rPr lang="en-US" sz="1700">
                <a:solidFill>
                  <a:srgbClr val="666666"/>
                </a:solidFill>
                <a:latin typeface="Arial Black"/>
                <a:ea typeface="Arial Black"/>
                <a:cs typeface="Arial Black"/>
                <a:sym typeface="Arial Black"/>
              </a:rPr>
              <a:t>Addiction- </a:t>
            </a:r>
            <a:r>
              <a:rPr lang="en-US" sz="1700">
                <a:latin typeface="Arial Black"/>
                <a:ea typeface="Arial Black"/>
                <a:cs typeface="Arial Black"/>
                <a:sym typeface="Arial Black"/>
              </a:rPr>
              <a:t>the state of being enslaved to a habit or practice or to something that is psychologically or physically habit-forming, as narcotics, to such an extent that its cessation causes severe trauma.</a:t>
            </a:r>
            <a:endParaRPr/>
          </a:p>
          <a:p>
            <a:pPr marL="285750" lvl="0" indent="-199390" algn="l" rtl="0">
              <a:lnSpc>
                <a:spcPct val="80000"/>
              </a:lnSpc>
              <a:spcBef>
                <a:spcPts val="940"/>
              </a:spcBef>
              <a:spcAft>
                <a:spcPts val="0"/>
              </a:spcAft>
              <a:buSzPts val="1360"/>
              <a:buFont typeface="Noto Sans Symbols"/>
              <a:buNone/>
            </a:pPr>
            <a:endParaRPr sz="1700">
              <a:solidFill>
                <a:srgbClr val="666666"/>
              </a:solidFill>
              <a:latin typeface="Verdana"/>
              <a:ea typeface="Verdana"/>
              <a:cs typeface="Verdana"/>
              <a:sym typeface="Verdana"/>
            </a:endParaRPr>
          </a:p>
          <a:p>
            <a:pPr marL="285750" lvl="0" indent="-199390" algn="l" rtl="0">
              <a:lnSpc>
                <a:spcPct val="80000"/>
              </a:lnSpc>
              <a:spcBef>
                <a:spcPts val="940"/>
              </a:spcBef>
              <a:spcAft>
                <a:spcPts val="0"/>
              </a:spcAft>
              <a:buSzPts val="1360"/>
              <a:buFont typeface="Century Gothic"/>
              <a:buNone/>
            </a:pPr>
            <a:endParaRPr sz="1700"/>
          </a:p>
          <a:p>
            <a:pPr marL="0" lvl="0" indent="0" algn="l" rtl="0">
              <a:lnSpc>
                <a:spcPct val="80000"/>
              </a:lnSpc>
              <a:spcBef>
                <a:spcPts val="940"/>
              </a:spcBef>
              <a:spcAft>
                <a:spcPts val="0"/>
              </a:spcAft>
              <a:buSzPts val="1360"/>
              <a:buNone/>
            </a:pPr>
            <a:endParaRPr sz="1700"/>
          </a:p>
          <a:p>
            <a:pPr marL="0" lvl="0" indent="0" algn="l" rtl="0">
              <a:lnSpc>
                <a:spcPct val="80000"/>
              </a:lnSpc>
              <a:spcBef>
                <a:spcPts val="940"/>
              </a:spcBef>
              <a:spcAft>
                <a:spcPts val="0"/>
              </a:spcAft>
              <a:buSzPts val="1360"/>
              <a:buNone/>
            </a:pPr>
            <a:endParaRPr sz="1700"/>
          </a:p>
          <a:p>
            <a:pPr marL="0" lvl="0" indent="0" algn="l" rtl="0">
              <a:lnSpc>
                <a:spcPct val="80000"/>
              </a:lnSpc>
              <a:spcBef>
                <a:spcPts val="940"/>
              </a:spcBef>
              <a:spcAft>
                <a:spcPts val="0"/>
              </a:spcAft>
              <a:buSzPts val="1360"/>
              <a:buNone/>
            </a:pPr>
            <a:endParaRPr sz="1700"/>
          </a:p>
          <a:p>
            <a:pPr marL="0" lvl="0" indent="0" algn="l" rtl="0">
              <a:lnSpc>
                <a:spcPct val="80000"/>
              </a:lnSpc>
              <a:spcBef>
                <a:spcPts val="940"/>
              </a:spcBef>
              <a:spcAft>
                <a:spcPts val="0"/>
              </a:spcAft>
              <a:buSzPts val="1360"/>
              <a:buNone/>
            </a:pPr>
            <a:endParaRPr sz="1700"/>
          </a:p>
          <a:p>
            <a:pPr marL="0" lvl="0" indent="0" algn="l" rtl="0">
              <a:lnSpc>
                <a:spcPct val="80000"/>
              </a:lnSpc>
              <a:spcBef>
                <a:spcPts val="940"/>
              </a:spcBef>
              <a:spcAft>
                <a:spcPts val="0"/>
              </a:spcAft>
              <a:buSzPts val="1360"/>
              <a:buNone/>
            </a:pPr>
            <a:endParaRPr sz="1700"/>
          </a:p>
          <a:p>
            <a:pPr marL="0" lvl="0" indent="0" algn="l" rtl="0">
              <a:lnSpc>
                <a:spcPct val="80000"/>
              </a:lnSpc>
              <a:spcBef>
                <a:spcPts val="940"/>
              </a:spcBef>
              <a:spcAft>
                <a:spcPts val="0"/>
              </a:spcAft>
              <a:buSzPts val="1360"/>
              <a:buNone/>
            </a:pPr>
            <a:endParaRPr sz="1700"/>
          </a:p>
        </p:txBody>
      </p:sp>
      <p:pic>
        <p:nvPicPr>
          <p:cNvPr id="148" name="Google Shape;148;p2"/>
          <p:cNvPicPr preferRelativeResize="0"/>
          <p:nvPr/>
        </p:nvPicPr>
        <p:blipFill rotWithShape="1">
          <a:blip r:embed="rId3">
            <a:alphaModFix/>
          </a:blip>
          <a:srcRect/>
          <a:stretch/>
        </p:blipFill>
        <p:spPr>
          <a:xfrm>
            <a:off x="540326" y="2895599"/>
            <a:ext cx="2840182" cy="1870364"/>
          </a:xfrm>
          <a:prstGeom prst="rect">
            <a:avLst/>
          </a:prstGeom>
          <a:noFill/>
          <a:ln>
            <a:noFill/>
          </a:ln>
        </p:spPr>
      </p:pic>
      <p:pic>
        <p:nvPicPr>
          <p:cNvPr id="149" name="Google Shape;149;p2"/>
          <p:cNvPicPr preferRelativeResize="0"/>
          <p:nvPr/>
        </p:nvPicPr>
        <p:blipFill rotWithShape="1">
          <a:blip r:embed="rId4">
            <a:alphaModFix/>
          </a:blip>
          <a:srcRect/>
          <a:stretch/>
        </p:blipFill>
        <p:spPr>
          <a:xfrm>
            <a:off x="4128654" y="2895599"/>
            <a:ext cx="6310745" cy="218901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3"/>
          <p:cNvSpPr txBox="1">
            <a:spLocks noGrp="1"/>
          </p:cNvSpPr>
          <p:nvPr>
            <p:ph type="body" idx="1"/>
          </p:nvPr>
        </p:nvSpPr>
        <p:spPr>
          <a:xfrm>
            <a:off x="684212" y="701040"/>
            <a:ext cx="8534400" cy="553212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SzPts val="1600"/>
              <a:buNone/>
            </a:pPr>
            <a:endParaRPr>
              <a:latin typeface="Arial Black"/>
              <a:ea typeface="Arial Black"/>
              <a:cs typeface="Arial Black"/>
              <a:sym typeface="Arial Black"/>
            </a:endParaRPr>
          </a:p>
          <a:p>
            <a:pPr marL="0" lvl="0" indent="0" algn="l" rtl="0">
              <a:spcBef>
                <a:spcPts val="1000"/>
              </a:spcBef>
              <a:spcAft>
                <a:spcPts val="0"/>
              </a:spcAft>
              <a:buSzPts val="1600"/>
              <a:buNone/>
            </a:pPr>
            <a:endParaRPr>
              <a:latin typeface="Arial Black"/>
              <a:ea typeface="Arial Black"/>
              <a:cs typeface="Arial Black"/>
              <a:sym typeface="Arial Black"/>
            </a:endParaRPr>
          </a:p>
          <a:p>
            <a:pPr marL="0" lvl="0" indent="0" algn="l" rtl="0">
              <a:spcBef>
                <a:spcPts val="1000"/>
              </a:spcBef>
              <a:spcAft>
                <a:spcPts val="0"/>
              </a:spcAft>
              <a:buSzPts val="1600"/>
              <a:buNone/>
            </a:pPr>
            <a:r>
              <a:rPr lang="en-US">
                <a:latin typeface="Arial Black"/>
                <a:ea typeface="Arial Black"/>
                <a:cs typeface="Arial Black"/>
                <a:sym typeface="Arial Black"/>
              </a:rPr>
              <a:t>What is relapse?</a:t>
            </a:r>
            <a:endParaRPr/>
          </a:p>
          <a:p>
            <a:pPr marL="0" lvl="0" indent="0" algn="l" rtl="0">
              <a:spcBef>
                <a:spcPts val="1000"/>
              </a:spcBef>
              <a:spcAft>
                <a:spcPts val="0"/>
              </a:spcAft>
              <a:buSzPts val="1600"/>
              <a:buNone/>
            </a:pPr>
            <a:r>
              <a:rPr lang="en-US">
                <a:latin typeface="Arial Black"/>
                <a:ea typeface="Arial Black"/>
                <a:cs typeface="Arial Black"/>
                <a:sym typeface="Arial Black"/>
              </a:rPr>
              <a:t>A person who's trying to stop using drugs can make mistakes, feel bad, and start using again. This return to drug use is called a relapse. Relapse is common and normal and happens to a lot of people recovering from drug addiction. People will often have one or more relapses along the way because it takes practice to learn how to live without drugs.</a:t>
            </a:r>
            <a:endParaRPr/>
          </a:p>
          <a:p>
            <a:pPr marL="0" lvl="0" indent="0" algn="l" rtl="0">
              <a:spcBef>
                <a:spcPts val="1000"/>
              </a:spcBef>
              <a:spcAft>
                <a:spcPts val="0"/>
              </a:spcAft>
              <a:buSzPts val="1600"/>
              <a:buNone/>
            </a:pPr>
            <a:endParaRPr>
              <a:latin typeface="Arial Black"/>
              <a:ea typeface="Arial Black"/>
              <a:cs typeface="Arial Black"/>
              <a:sym typeface="Arial Black"/>
            </a:endParaRPr>
          </a:p>
          <a:p>
            <a:pPr marL="0" lvl="0" indent="0" algn="l" rtl="0">
              <a:spcBef>
                <a:spcPts val="1000"/>
              </a:spcBef>
              <a:spcAft>
                <a:spcPts val="0"/>
              </a:spcAft>
              <a:buSzPts val="1600"/>
              <a:buNone/>
            </a:pPr>
            <a:r>
              <a:rPr lang="en-US">
                <a:latin typeface="Arial Black"/>
                <a:ea typeface="Arial Black"/>
                <a:cs typeface="Arial Black"/>
                <a:sym typeface="Arial Black"/>
              </a:rPr>
              <a:t>https://easyread.drugabuse.gov</a:t>
            </a:r>
            <a:endParaRPr>
              <a:latin typeface="Arial Black"/>
              <a:ea typeface="Arial Black"/>
              <a:cs typeface="Arial Black"/>
              <a:sym typeface="Arial Black"/>
            </a:endParaRPr>
          </a:p>
          <a:p>
            <a:pPr marL="0" lvl="0" indent="0" algn="l" rtl="0">
              <a:spcBef>
                <a:spcPts val="1000"/>
              </a:spcBef>
              <a:spcAft>
                <a:spcPts val="0"/>
              </a:spcAft>
              <a:buSzPts val="1600"/>
              <a:buNone/>
            </a:pPr>
            <a:endParaRPr>
              <a:latin typeface="Arial Black"/>
              <a:ea typeface="Arial Black"/>
              <a:cs typeface="Arial Black"/>
              <a:sym typeface="Arial Black"/>
            </a:endParaRPr>
          </a:p>
          <a:p>
            <a:pPr marL="0" lvl="0" indent="0" algn="l" rtl="0">
              <a:spcBef>
                <a:spcPts val="1000"/>
              </a:spcBef>
              <a:spcAft>
                <a:spcPts val="0"/>
              </a:spcAft>
              <a:buSzPts val="1600"/>
              <a:buNone/>
            </a:pPr>
            <a:endParaRPr>
              <a:latin typeface="Arial Black"/>
              <a:ea typeface="Arial Black"/>
              <a:cs typeface="Arial Black"/>
              <a:sym typeface="Arial Black"/>
            </a:endParaRPr>
          </a:p>
          <a:p>
            <a:pPr marL="0" lvl="0" indent="0" algn="l" rtl="0">
              <a:spcBef>
                <a:spcPts val="1000"/>
              </a:spcBef>
              <a:spcAft>
                <a:spcPts val="0"/>
              </a:spcAft>
              <a:buSzPts val="1600"/>
              <a:buNone/>
            </a:pPr>
            <a:endParaRPr>
              <a:latin typeface="Arial Black"/>
              <a:ea typeface="Arial Black"/>
              <a:cs typeface="Arial Black"/>
              <a:sym typeface="Arial Black"/>
            </a:endParaRPr>
          </a:p>
          <a:p>
            <a:pPr marL="0" lvl="0" indent="0" algn="l" rtl="0">
              <a:spcBef>
                <a:spcPts val="1000"/>
              </a:spcBef>
              <a:spcAft>
                <a:spcPts val="0"/>
              </a:spcAft>
              <a:buSzPts val="1600"/>
              <a:buNone/>
            </a:pPr>
            <a:endParaRPr>
              <a:latin typeface="Arial Black"/>
              <a:ea typeface="Arial Black"/>
              <a:cs typeface="Arial Black"/>
              <a:sym typeface="Arial Black"/>
            </a:endParaRPr>
          </a:p>
          <a:p>
            <a:pPr marL="0" lvl="0" indent="0" algn="l" rtl="0">
              <a:spcBef>
                <a:spcPts val="1000"/>
              </a:spcBef>
              <a:spcAft>
                <a:spcPts val="0"/>
              </a:spcAft>
              <a:buSzPts val="1600"/>
              <a:buNone/>
            </a:pPr>
            <a:endParaRPr>
              <a:latin typeface="Arial Black"/>
              <a:ea typeface="Arial Black"/>
              <a:cs typeface="Arial Black"/>
              <a:sym typeface="Arial Black"/>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g932873418b_0_35"/>
          <p:cNvSpPr txBox="1">
            <a:spLocks noGrp="1"/>
          </p:cNvSpPr>
          <p:nvPr>
            <p:ph type="title"/>
          </p:nvPr>
        </p:nvSpPr>
        <p:spPr>
          <a:xfrm>
            <a:off x="684212" y="4487332"/>
            <a:ext cx="8534400" cy="15072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160" name="Google Shape;160;g932873418b_0_35"/>
          <p:cNvSpPr txBox="1">
            <a:spLocks noGrp="1"/>
          </p:cNvSpPr>
          <p:nvPr>
            <p:ph type="body" idx="1"/>
          </p:nvPr>
        </p:nvSpPr>
        <p:spPr>
          <a:xfrm>
            <a:off x="684212" y="685800"/>
            <a:ext cx="8534400" cy="3615300"/>
          </a:xfrm>
          <a:prstGeom prst="rect">
            <a:avLst/>
          </a:prstGeom>
        </p:spPr>
        <p:txBody>
          <a:bodyPr spcFirstLastPara="1" wrap="square" lIns="91425" tIns="45700" rIns="91425" bIns="45700" anchor="ctr" anchorCtr="0">
            <a:noAutofit/>
          </a:bodyPr>
          <a:lstStyle/>
          <a:p>
            <a:pPr marL="0" lvl="0" indent="0" algn="l" rtl="0">
              <a:spcBef>
                <a:spcPts val="360"/>
              </a:spcBef>
              <a:spcAft>
                <a:spcPts val="600"/>
              </a:spcAft>
              <a:buNone/>
            </a:pPr>
            <a:endParaRPr/>
          </a:p>
        </p:txBody>
      </p:sp>
      <p:pic>
        <p:nvPicPr>
          <p:cNvPr id="161" name="Google Shape;161;g932873418b_0_35" descr="This video answers key questions about the opioid crisis in Canada and across North America. Overdose deaths involving prescription opioids have been increasing. In 2016 there were 2,861 apparent opioid-related deaths were recorded in Canada and at least 1,460 from January to June 2017, which makes it the deadliest drug crisis in Canadian history. &#10;&#10;This video was made by McMaster students Angie Ibrahim, Reuben Douma, Jessica Amin and Ariel Huynh&#10;&#10;Copyright McMaster University 2018&#10;&#10;References:&#10;&#10;Government of Canada (2018). Apparent opioid-related deaths. https://www.canada.ca/en/health-canada/services/substance-abuse/prescription-drug-abuse/opioids/apparent-opioid-related-deaths.html" title="The Opioid Crisis">
            <a:hlinkClick r:id="rId3"/>
          </p:cNvPr>
          <p:cNvPicPr preferRelativeResize="0"/>
          <p:nvPr/>
        </p:nvPicPr>
        <p:blipFill>
          <a:blip r:embed="rId4">
            <a:alphaModFix/>
          </a:blip>
          <a:stretch>
            <a:fillRect/>
          </a:stretch>
        </p:blipFill>
        <p:spPr>
          <a:xfrm>
            <a:off x="0" y="0"/>
            <a:ext cx="12192000" cy="68580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4"/>
          <p:cNvSpPr txBox="1">
            <a:spLocks noGrp="1"/>
          </p:cNvSpPr>
          <p:nvPr>
            <p:ph type="body" idx="1"/>
          </p:nvPr>
        </p:nvSpPr>
        <p:spPr>
          <a:xfrm>
            <a:off x="684212" y="2225040"/>
            <a:ext cx="8534400" cy="3264747"/>
          </a:xfrm>
          <a:prstGeom prst="rect">
            <a:avLst/>
          </a:prstGeom>
          <a:noFill/>
          <a:ln>
            <a:noFill/>
          </a:ln>
        </p:spPr>
        <p:txBody>
          <a:bodyPr spcFirstLastPara="1" wrap="square" lIns="91425" tIns="45700" rIns="91425" bIns="45700" anchor="ctr" anchorCtr="0">
            <a:normAutofit/>
          </a:bodyPr>
          <a:lstStyle/>
          <a:p>
            <a:pPr marL="0" lvl="0" indent="0" algn="l" rtl="0">
              <a:lnSpc>
                <a:spcPct val="80000"/>
              </a:lnSpc>
              <a:spcBef>
                <a:spcPts val="0"/>
              </a:spcBef>
              <a:spcAft>
                <a:spcPts val="0"/>
              </a:spcAft>
              <a:buSzPts val="1480"/>
              <a:buNone/>
            </a:pPr>
            <a:r>
              <a:rPr lang="en-US" sz="1850">
                <a:latin typeface="Arial Black"/>
                <a:ea typeface="Arial Black"/>
                <a:cs typeface="Arial Black"/>
                <a:sym typeface="Arial Black"/>
              </a:rPr>
              <a:t>What causes relapse? </a:t>
            </a:r>
            <a:endParaRPr sz="1850">
              <a:latin typeface="Arial Black"/>
              <a:ea typeface="Arial Black"/>
              <a:cs typeface="Arial Black"/>
              <a:sym typeface="Arial Black"/>
            </a:endParaRPr>
          </a:p>
          <a:p>
            <a:pPr marL="0" lvl="0" indent="0" algn="l" rtl="0">
              <a:lnSpc>
                <a:spcPct val="80000"/>
              </a:lnSpc>
              <a:spcBef>
                <a:spcPts val="970"/>
              </a:spcBef>
              <a:spcAft>
                <a:spcPts val="0"/>
              </a:spcAft>
              <a:buSzPts val="1480"/>
              <a:buNone/>
            </a:pPr>
            <a:r>
              <a:rPr lang="en-US" sz="1850">
                <a:latin typeface="Arial Black"/>
                <a:ea typeface="Arial Black"/>
                <a:cs typeface="Arial Black"/>
                <a:sym typeface="Arial Black"/>
              </a:rPr>
              <a:t>Missing a couple of meetings, skipping counseling, or forgetting to check in with the aftercare program director from the drug rehab center may seem harmless to a newly recovering addict; however, these types of avoidance behaviors can spiral out of control and lead to a drug or alcohol relapse.</a:t>
            </a:r>
            <a:endParaRPr/>
          </a:p>
          <a:p>
            <a:pPr marL="0" lvl="0" indent="0" algn="l" rtl="0">
              <a:lnSpc>
                <a:spcPct val="80000"/>
              </a:lnSpc>
              <a:spcBef>
                <a:spcPts val="970"/>
              </a:spcBef>
              <a:spcAft>
                <a:spcPts val="0"/>
              </a:spcAft>
              <a:buSzPts val="1480"/>
              <a:buNone/>
            </a:pPr>
            <a:endParaRPr sz="1850">
              <a:latin typeface="Arial Black"/>
              <a:ea typeface="Arial Black"/>
              <a:cs typeface="Arial Black"/>
              <a:sym typeface="Arial Black"/>
            </a:endParaRPr>
          </a:p>
          <a:p>
            <a:pPr marL="0" lvl="0" indent="0" algn="l" rtl="0">
              <a:lnSpc>
                <a:spcPct val="80000"/>
              </a:lnSpc>
              <a:spcBef>
                <a:spcPts val="970"/>
              </a:spcBef>
              <a:spcAft>
                <a:spcPts val="0"/>
              </a:spcAft>
              <a:buSzPts val="1480"/>
              <a:buNone/>
            </a:pPr>
            <a:endParaRPr sz="1850">
              <a:latin typeface="Arial Black"/>
              <a:ea typeface="Arial Black"/>
              <a:cs typeface="Arial Black"/>
              <a:sym typeface="Arial Black"/>
            </a:endParaRPr>
          </a:p>
          <a:p>
            <a:pPr marL="0" lvl="0" indent="0" algn="l" rtl="0">
              <a:lnSpc>
                <a:spcPct val="80000"/>
              </a:lnSpc>
              <a:spcBef>
                <a:spcPts val="970"/>
              </a:spcBef>
              <a:spcAft>
                <a:spcPts val="0"/>
              </a:spcAft>
              <a:buSzPts val="1480"/>
              <a:buNone/>
            </a:pPr>
            <a:r>
              <a:rPr lang="en-US" sz="1850">
                <a:latin typeface="Arial Black"/>
                <a:ea typeface="Arial Black"/>
                <a:cs typeface="Arial Black"/>
                <a:sym typeface="Arial Black"/>
              </a:rPr>
              <a:t>https://www.relapse-prevention.org</a:t>
            </a:r>
            <a:endParaRPr sz="1850">
              <a:latin typeface="Arial Black"/>
              <a:ea typeface="Arial Black"/>
              <a:cs typeface="Arial Black"/>
              <a:sym typeface="Arial Black"/>
            </a:endParaRPr>
          </a:p>
          <a:p>
            <a:pPr marL="0" lvl="0" indent="0" algn="l" rtl="0">
              <a:lnSpc>
                <a:spcPct val="80000"/>
              </a:lnSpc>
              <a:spcBef>
                <a:spcPts val="970"/>
              </a:spcBef>
              <a:spcAft>
                <a:spcPts val="0"/>
              </a:spcAft>
              <a:buSzPts val="1480"/>
              <a:buNone/>
            </a:pPr>
            <a:endParaRPr sz="1850">
              <a:latin typeface="Arial Black"/>
              <a:ea typeface="Arial Black"/>
              <a:cs typeface="Arial Black"/>
              <a:sym typeface="Arial Black"/>
            </a:endParaRPr>
          </a:p>
          <a:p>
            <a:pPr marL="0" lvl="0" indent="0" algn="l" rtl="0">
              <a:lnSpc>
                <a:spcPct val="80000"/>
              </a:lnSpc>
              <a:spcBef>
                <a:spcPts val="970"/>
              </a:spcBef>
              <a:spcAft>
                <a:spcPts val="0"/>
              </a:spcAft>
              <a:buSzPts val="1480"/>
              <a:buNone/>
            </a:pPr>
            <a:endParaRPr sz="1850">
              <a:latin typeface="Arial Black"/>
              <a:ea typeface="Arial Black"/>
              <a:cs typeface="Arial Black"/>
              <a:sym typeface="Arial Black"/>
            </a:endParaRPr>
          </a:p>
          <a:p>
            <a:pPr marL="0" lvl="0" indent="0" algn="l" rtl="0">
              <a:lnSpc>
                <a:spcPct val="80000"/>
              </a:lnSpc>
              <a:spcBef>
                <a:spcPts val="970"/>
              </a:spcBef>
              <a:spcAft>
                <a:spcPts val="0"/>
              </a:spcAft>
              <a:buSzPts val="1480"/>
              <a:buNone/>
            </a:pPr>
            <a:endParaRPr sz="1850">
              <a:latin typeface="Arial Black"/>
              <a:ea typeface="Arial Black"/>
              <a:cs typeface="Arial Black"/>
              <a:sym typeface="Arial Black"/>
            </a:endParaRPr>
          </a:p>
          <a:p>
            <a:pPr marL="0" lvl="0" indent="0" algn="l" rtl="0">
              <a:lnSpc>
                <a:spcPct val="80000"/>
              </a:lnSpc>
              <a:spcBef>
                <a:spcPts val="970"/>
              </a:spcBef>
              <a:spcAft>
                <a:spcPts val="0"/>
              </a:spcAft>
              <a:buSzPts val="1480"/>
              <a:buNone/>
            </a:pPr>
            <a:endParaRPr sz="1850">
              <a:latin typeface="Arial Black"/>
              <a:ea typeface="Arial Black"/>
              <a:cs typeface="Arial Black"/>
              <a:sym typeface="Arial Black"/>
            </a:endParaRPr>
          </a:p>
          <a:p>
            <a:pPr marL="0" lvl="0" indent="0" algn="l" rtl="0">
              <a:lnSpc>
                <a:spcPct val="80000"/>
              </a:lnSpc>
              <a:spcBef>
                <a:spcPts val="970"/>
              </a:spcBef>
              <a:spcAft>
                <a:spcPts val="0"/>
              </a:spcAft>
              <a:buSzPts val="1480"/>
              <a:buNone/>
            </a:pPr>
            <a:endParaRPr sz="1850">
              <a:latin typeface="Arial Black"/>
              <a:ea typeface="Arial Black"/>
              <a:cs typeface="Arial Black"/>
              <a:sym typeface="Arial Black"/>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5"/>
          <p:cNvSpPr txBox="1">
            <a:spLocks noGrp="1"/>
          </p:cNvSpPr>
          <p:nvPr>
            <p:ph type="body" idx="1"/>
          </p:nvPr>
        </p:nvSpPr>
        <p:spPr>
          <a:xfrm>
            <a:off x="684212" y="1645920"/>
            <a:ext cx="8534400" cy="391668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480"/>
              <a:buNone/>
            </a:pPr>
            <a:r>
              <a:rPr lang="en-US" sz="1850">
                <a:latin typeface="Arial Black"/>
                <a:ea typeface="Arial Black"/>
                <a:cs typeface="Arial Black"/>
                <a:sym typeface="Arial Black"/>
              </a:rPr>
              <a:t>The Cause of Triggers:</a:t>
            </a:r>
            <a:endParaRPr/>
          </a:p>
          <a:p>
            <a:pPr marL="0" lvl="0" indent="0" algn="l" rtl="0">
              <a:lnSpc>
                <a:spcPct val="90000"/>
              </a:lnSpc>
              <a:spcBef>
                <a:spcPts val="970"/>
              </a:spcBef>
              <a:spcAft>
                <a:spcPts val="0"/>
              </a:spcAft>
              <a:buSzPts val="1480"/>
              <a:buNone/>
            </a:pPr>
            <a:r>
              <a:rPr lang="en-US" sz="1850">
                <a:latin typeface="Arial Black"/>
                <a:ea typeface="Arial Black"/>
                <a:cs typeface="Arial Black"/>
                <a:sym typeface="Arial Black"/>
              </a:rPr>
              <a:t>A trigger is anything that makes a person want to go back to using drugs. It can be a place, person, thing, smell, feeling, or something that happened in the past that reminds the person of taking a drug and getting high. A trigger can be something that you worry about that you want to get away from. It can even be something that makes you feel happy. People fighting addiction need to stay away from the triggers that can make them start using drugs again, just like people with breathing problems need to avoid smoke and dust. </a:t>
            </a:r>
            <a:endParaRPr sz="1850">
              <a:latin typeface="Arial Black"/>
              <a:ea typeface="Arial Black"/>
              <a:cs typeface="Arial Black"/>
              <a:sym typeface="Arial Black"/>
            </a:endParaRPr>
          </a:p>
          <a:p>
            <a:pPr marL="0" lvl="0" indent="0" algn="l" rtl="0">
              <a:lnSpc>
                <a:spcPct val="90000"/>
              </a:lnSpc>
              <a:spcBef>
                <a:spcPts val="970"/>
              </a:spcBef>
              <a:spcAft>
                <a:spcPts val="0"/>
              </a:spcAft>
              <a:buSzPts val="1480"/>
              <a:buNone/>
            </a:pPr>
            <a:endParaRPr sz="1850">
              <a:latin typeface="Arial Black"/>
              <a:ea typeface="Arial Black"/>
              <a:cs typeface="Arial Black"/>
              <a:sym typeface="Arial Black"/>
            </a:endParaRPr>
          </a:p>
          <a:p>
            <a:pPr marL="0" lvl="0" indent="0" algn="l" rtl="0">
              <a:lnSpc>
                <a:spcPct val="90000"/>
              </a:lnSpc>
              <a:spcBef>
                <a:spcPts val="970"/>
              </a:spcBef>
              <a:spcAft>
                <a:spcPts val="0"/>
              </a:spcAft>
              <a:buSzPts val="1480"/>
              <a:buNone/>
            </a:pPr>
            <a:r>
              <a:rPr lang="en-US" sz="1850">
                <a:latin typeface="Arial Black"/>
                <a:ea typeface="Arial Black"/>
                <a:cs typeface="Arial Black"/>
                <a:sym typeface="Arial Black"/>
              </a:rPr>
              <a:t>https://easyread.drugabuse.org</a:t>
            </a:r>
            <a:endParaRPr sz="1850">
              <a:latin typeface="Arial Black"/>
              <a:ea typeface="Arial Black"/>
              <a:cs typeface="Arial Black"/>
              <a:sym typeface="Arial Black"/>
            </a:endParaRPr>
          </a:p>
          <a:p>
            <a:pPr marL="285750" lvl="0" indent="-191770" algn="l" rtl="0">
              <a:lnSpc>
                <a:spcPct val="90000"/>
              </a:lnSpc>
              <a:spcBef>
                <a:spcPts val="970"/>
              </a:spcBef>
              <a:spcAft>
                <a:spcPts val="0"/>
              </a:spcAft>
              <a:buSzPts val="1480"/>
              <a:buNone/>
            </a:pPr>
            <a:endParaRPr sz="1850"/>
          </a:p>
          <a:p>
            <a:pPr marL="285750" lvl="0" indent="-191770" algn="l" rtl="0">
              <a:lnSpc>
                <a:spcPct val="90000"/>
              </a:lnSpc>
              <a:spcBef>
                <a:spcPts val="970"/>
              </a:spcBef>
              <a:spcAft>
                <a:spcPts val="0"/>
              </a:spcAft>
              <a:buSzPts val="1480"/>
              <a:buNone/>
            </a:pPr>
            <a:endParaRPr sz="1850"/>
          </a:p>
          <a:p>
            <a:pPr marL="285750" lvl="0" indent="-191770" algn="l" rtl="0">
              <a:lnSpc>
                <a:spcPct val="90000"/>
              </a:lnSpc>
              <a:spcBef>
                <a:spcPts val="970"/>
              </a:spcBef>
              <a:spcAft>
                <a:spcPts val="0"/>
              </a:spcAft>
              <a:buSzPts val="1480"/>
              <a:buNone/>
            </a:pPr>
            <a:endParaRPr sz="1850"/>
          </a:p>
          <a:p>
            <a:pPr marL="285750" lvl="0" indent="-191770" algn="l" rtl="0">
              <a:lnSpc>
                <a:spcPct val="90000"/>
              </a:lnSpc>
              <a:spcBef>
                <a:spcPts val="970"/>
              </a:spcBef>
              <a:spcAft>
                <a:spcPts val="0"/>
              </a:spcAft>
              <a:buSzPts val="1480"/>
              <a:buNone/>
            </a:pPr>
            <a:endParaRPr sz="1850"/>
          </a:p>
          <a:p>
            <a:pPr marL="285750" lvl="0" indent="-191770" algn="l" rtl="0">
              <a:lnSpc>
                <a:spcPct val="90000"/>
              </a:lnSpc>
              <a:spcBef>
                <a:spcPts val="970"/>
              </a:spcBef>
              <a:spcAft>
                <a:spcPts val="0"/>
              </a:spcAft>
              <a:buSzPts val="1480"/>
              <a:buNone/>
            </a:pPr>
            <a:endParaRPr sz="1850"/>
          </a:p>
          <a:p>
            <a:pPr marL="285750" lvl="0" indent="-191770" algn="l" rtl="0">
              <a:lnSpc>
                <a:spcPct val="90000"/>
              </a:lnSpc>
              <a:spcBef>
                <a:spcPts val="970"/>
              </a:spcBef>
              <a:spcAft>
                <a:spcPts val="0"/>
              </a:spcAft>
              <a:buSzPts val="1480"/>
              <a:buNone/>
            </a:pPr>
            <a:endParaRPr sz="185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6"/>
          <p:cNvSpPr txBox="1">
            <a:spLocks noGrp="1"/>
          </p:cNvSpPr>
          <p:nvPr>
            <p:ph type="body" idx="1"/>
          </p:nvPr>
        </p:nvSpPr>
        <p:spPr>
          <a:xfrm>
            <a:off x="684212" y="685800"/>
            <a:ext cx="8534400" cy="5394960"/>
          </a:xfrm>
          <a:prstGeom prst="rect">
            <a:avLst/>
          </a:prstGeom>
          <a:noFill/>
          <a:ln>
            <a:noFill/>
          </a:ln>
        </p:spPr>
        <p:txBody>
          <a:bodyPr spcFirstLastPara="1" wrap="square" lIns="91425" tIns="45700" rIns="91425" bIns="45700" anchor="ctr" anchorCtr="0">
            <a:normAutofit/>
          </a:bodyPr>
          <a:lstStyle/>
          <a:p>
            <a:pPr marL="285750" lvl="0" indent="-214630" algn="l" rtl="0">
              <a:lnSpc>
                <a:spcPct val="80000"/>
              </a:lnSpc>
              <a:spcBef>
                <a:spcPts val="0"/>
              </a:spcBef>
              <a:spcAft>
                <a:spcPts val="0"/>
              </a:spcAft>
              <a:buSzPts val="1120"/>
              <a:buNone/>
            </a:pPr>
            <a:endParaRPr sz="1400"/>
          </a:p>
          <a:p>
            <a:pPr marL="285750" lvl="0" indent="-214630" algn="l" rtl="0">
              <a:lnSpc>
                <a:spcPct val="80000"/>
              </a:lnSpc>
              <a:spcBef>
                <a:spcPts val="880"/>
              </a:spcBef>
              <a:spcAft>
                <a:spcPts val="0"/>
              </a:spcAft>
              <a:buSzPts val="1120"/>
              <a:buNone/>
            </a:pPr>
            <a:endParaRPr sz="1400"/>
          </a:p>
          <a:p>
            <a:pPr marL="0" lvl="0" indent="0" algn="l" rtl="0">
              <a:lnSpc>
                <a:spcPct val="80000"/>
              </a:lnSpc>
              <a:spcBef>
                <a:spcPts val="1244"/>
              </a:spcBef>
              <a:spcAft>
                <a:spcPts val="0"/>
              </a:spcAft>
              <a:buSzPts val="2576"/>
              <a:buNone/>
            </a:pPr>
            <a:r>
              <a:rPr lang="en-US" sz="3220">
                <a:latin typeface="Arial Black"/>
                <a:ea typeface="Arial Black"/>
                <a:cs typeface="Arial Black"/>
                <a:sym typeface="Arial Black"/>
              </a:rPr>
              <a:t>Triggers:</a:t>
            </a:r>
            <a:endParaRPr/>
          </a:p>
          <a:p>
            <a:pPr marL="285750" lvl="0" indent="-214630" algn="l" rtl="0">
              <a:lnSpc>
                <a:spcPct val="80000"/>
              </a:lnSpc>
              <a:spcBef>
                <a:spcPts val="880"/>
              </a:spcBef>
              <a:spcAft>
                <a:spcPts val="0"/>
              </a:spcAft>
              <a:buSzPts val="1120"/>
              <a:buNone/>
            </a:pPr>
            <a:endParaRPr sz="1400"/>
          </a:p>
          <a:p>
            <a:pPr marL="0" lvl="0" indent="0" algn="l" rtl="0">
              <a:lnSpc>
                <a:spcPct val="80000"/>
              </a:lnSpc>
              <a:spcBef>
                <a:spcPts val="1104"/>
              </a:spcBef>
              <a:spcAft>
                <a:spcPts val="0"/>
              </a:spcAft>
              <a:buSzPts val="2016"/>
              <a:buNone/>
            </a:pPr>
            <a:r>
              <a:rPr lang="en-US" sz="2520">
                <a:latin typeface="Arial Black"/>
                <a:ea typeface="Arial Black"/>
                <a:cs typeface="Arial Black"/>
                <a:sym typeface="Arial Black"/>
              </a:rPr>
              <a:t>Triggers can be</a:t>
            </a:r>
            <a:endParaRPr sz="2520">
              <a:latin typeface="Arial Black"/>
              <a:ea typeface="Arial Black"/>
              <a:cs typeface="Arial Black"/>
              <a:sym typeface="Arial Black"/>
            </a:endParaRPr>
          </a:p>
          <a:p>
            <a:pPr marL="285750" lvl="0" indent="-285750" algn="l" rtl="0">
              <a:lnSpc>
                <a:spcPct val="80000"/>
              </a:lnSpc>
              <a:spcBef>
                <a:spcPts val="1104"/>
              </a:spcBef>
              <a:spcAft>
                <a:spcPts val="0"/>
              </a:spcAft>
              <a:buSzPts val="2016"/>
              <a:buChar char="▶"/>
            </a:pPr>
            <a:r>
              <a:rPr lang="en-US" sz="2520">
                <a:latin typeface="Arial Black"/>
                <a:ea typeface="Arial Black"/>
                <a:cs typeface="Arial Black"/>
                <a:sym typeface="Arial Black"/>
              </a:rPr>
              <a:t>Emotional</a:t>
            </a:r>
            <a:endParaRPr/>
          </a:p>
          <a:p>
            <a:pPr marL="285750" lvl="0" indent="-285750" algn="l" rtl="0">
              <a:lnSpc>
                <a:spcPct val="80000"/>
              </a:lnSpc>
              <a:spcBef>
                <a:spcPts val="1104"/>
              </a:spcBef>
              <a:spcAft>
                <a:spcPts val="0"/>
              </a:spcAft>
              <a:buSzPts val="2016"/>
              <a:buChar char="▶"/>
            </a:pPr>
            <a:r>
              <a:rPr lang="en-US" sz="2520">
                <a:latin typeface="Arial Black"/>
                <a:ea typeface="Arial Black"/>
                <a:cs typeface="Arial Black"/>
                <a:sym typeface="Arial Black"/>
              </a:rPr>
              <a:t>Physical</a:t>
            </a:r>
            <a:endParaRPr/>
          </a:p>
          <a:p>
            <a:pPr marL="285750" lvl="0" indent="-285750" algn="l" rtl="0">
              <a:lnSpc>
                <a:spcPct val="80000"/>
              </a:lnSpc>
              <a:spcBef>
                <a:spcPts val="1104"/>
              </a:spcBef>
              <a:spcAft>
                <a:spcPts val="0"/>
              </a:spcAft>
              <a:buSzPts val="2016"/>
              <a:buChar char="▶"/>
            </a:pPr>
            <a:r>
              <a:rPr lang="en-US" sz="2520">
                <a:latin typeface="Arial Black"/>
                <a:ea typeface="Arial Black"/>
                <a:cs typeface="Arial Black"/>
                <a:sym typeface="Arial Black"/>
              </a:rPr>
              <a:t>Psychological</a:t>
            </a:r>
            <a:endParaRPr/>
          </a:p>
          <a:p>
            <a:pPr marL="285750" lvl="0" indent="-285750" algn="l" rtl="0">
              <a:lnSpc>
                <a:spcPct val="80000"/>
              </a:lnSpc>
              <a:spcBef>
                <a:spcPts val="1104"/>
              </a:spcBef>
              <a:spcAft>
                <a:spcPts val="0"/>
              </a:spcAft>
              <a:buSzPts val="2016"/>
              <a:buChar char="▶"/>
            </a:pPr>
            <a:r>
              <a:rPr lang="en-US" sz="2520">
                <a:latin typeface="Arial Black"/>
                <a:ea typeface="Arial Black"/>
                <a:cs typeface="Arial Black"/>
                <a:sym typeface="Arial Black"/>
              </a:rPr>
              <a:t>Social</a:t>
            </a:r>
            <a:endParaRPr/>
          </a:p>
          <a:p>
            <a:pPr marL="285750" lvl="0" indent="-285750" algn="l" rtl="0">
              <a:lnSpc>
                <a:spcPct val="80000"/>
              </a:lnSpc>
              <a:spcBef>
                <a:spcPts val="1104"/>
              </a:spcBef>
              <a:spcAft>
                <a:spcPts val="0"/>
              </a:spcAft>
              <a:buSzPts val="2016"/>
              <a:buChar char="▶"/>
            </a:pPr>
            <a:r>
              <a:rPr lang="en-US" sz="2520">
                <a:latin typeface="Arial Black"/>
                <a:ea typeface="Arial Black"/>
                <a:cs typeface="Arial Black"/>
                <a:sym typeface="Arial Black"/>
              </a:rPr>
              <a:t>Traumatic past or current event</a:t>
            </a:r>
            <a:endParaRPr/>
          </a:p>
          <a:p>
            <a:pPr marL="285750" lvl="0" indent="-285750" algn="l" rtl="0">
              <a:lnSpc>
                <a:spcPct val="80000"/>
              </a:lnSpc>
              <a:spcBef>
                <a:spcPts val="1104"/>
              </a:spcBef>
              <a:spcAft>
                <a:spcPts val="0"/>
              </a:spcAft>
              <a:buSzPts val="2016"/>
              <a:buChar char="▶"/>
            </a:pPr>
            <a:r>
              <a:rPr lang="en-US" sz="2520">
                <a:latin typeface="Arial Black"/>
                <a:ea typeface="Arial Black"/>
                <a:cs typeface="Arial Black"/>
                <a:sym typeface="Arial Black"/>
              </a:rPr>
              <a:t>Environmental </a:t>
            </a:r>
            <a:endParaRPr sz="2520">
              <a:latin typeface="Arial Black"/>
              <a:ea typeface="Arial Black"/>
              <a:cs typeface="Arial Black"/>
              <a:sym typeface="Arial Black"/>
            </a:endParaRPr>
          </a:p>
          <a:p>
            <a:pPr marL="0" lvl="0" indent="0" algn="l" rtl="0">
              <a:lnSpc>
                <a:spcPct val="80000"/>
              </a:lnSpc>
              <a:spcBef>
                <a:spcPts val="964"/>
              </a:spcBef>
              <a:spcAft>
                <a:spcPts val="0"/>
              </a:spcAft>
              <a:buSzPts val="1456"/>
              <a:buNone/>
            </a:pPr>
            <a:r>
              <a:rPr lang="en-US" sz="1820">
                <a:latin typeface="Arial Black"/>
                <a:ea typeface="Arial Black"/>
                <a:cs typeface="Arial Black"/>
                <a:sym typeface="Arial Black"/>
              </a:rPr>
              <a:t>https://easyread.drugabuse.gov</a:t>
            </a:r>
            <a:endParaRPr sz="1820">
              <a:latin typeface="Arial Black"/>
              <a:ea typeface="Arial Black"/>
              <a:cs typeface="Arial Black"/>
              <a:sym typeface="Arial Black"/>
            </a:endParaRPr>
          </a:p>
          <a:p>
            <a:pPr marL="285750" lvl="0" indent="-214630" algn="l" rtl="0">
              <a:lnSpc>
                <a:spcPct val="80000"/>
              </a:lnSpc>
              <a:spcBef>
                <a:spcPts val="880"/>
              </a:spcBef>
              <a:spcAft>
                <a:spcPts val="0"/>
              </a:spcAft>
              <a:buSzPts val="1120"/>
              <a:buNone/>
            </a:pPr>
            <a:endParaRPr sz="1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g932873418b_0_0"/>
          <p:cNvSpPr txBox="1">
            <a:spLocks noGrp="1"/>
          </p:cNvSpPr>
          <p:nvPr>
            <p:ph type="title"/>
          </p:nvPr>
        </p:nvSpPr>
        <p:spPr>
          <a:xfrm>
            <a:off x="684200" y="685778"/>
            <a:ext cx="8534400" cy="3402600"/>
          </a:xfrm>
          <a:prstGeom prst="rect">
            <a:avLst/>
          </a:prstGeom>
        </p:spPr>
        <p:txBody>
          <a:bodyPr spcFirstLastPara="1" wrap="square" lIns="91425" tIns="45700" rIns="91425" bIns="45700" anchor="ctr" anchorCtr="0">
            <a:noAutofit/>
          </a:bodyPr>
          <a:lstStyle/>
          <a:p>
            <a:pPr marL="0" lvl="0" indent="0" algn="l" rtl="0">
              <a:spcBef>
                <a:spcPts val="360"/>
              </a:spcBef>
              <a:spcAft>
                <a:spcPts val="0"/>
              </a:spcAft>
              <a:buNone/>
            </a:pPr>
            <a:endParaRPr sz="3200" b="1">
              <a:solidFill>
                <a:srgbClr val="FFFFFF"/>
              </a:solidFill>
            </a:endParaRPr>
          </a:p>
          <a:p>
            <a:pPr marL="0" lvl="0" indent="0" algn="l" rtl="0">
              <a:spcBef>
                <a:spcPts val="600"/>
              </a:spcBef>
              <a:spcAft>
                <a:spcPts val="0"/>
              </a:spcAft>
              <a:buNone/>
            </a:pPr>
            <a:endParaRPr sz="3200" b="1">
              <a:solidFill>
                <a:srgbClr val="FFFFFF"/>
              </a:solidFill>
            </a:endParaRPr>
          </a:p>
          <a:p>
            <a:pPr marL="0" lvl="0" indent="0" algn="l" rtl="0">
              <a:spcBef>
                <a:spcPts val="600"/>
              </a:spcBef>
              <a:spcAft>
                <a:spcPts val="0"/>
              </a:spcAft>
              <a:buNone/>
            </a:pPr>
            <a:r>
              <a:rPr lang="en-US" sz="3200" b="1">
                <a:solidFill>
                  <a:srgbClr val="FFFFFF"/>
                </a:solidFill>
              </a:rPr>
              <a:t>Veteran Face A Dangerous Combination of Painkillers and PTSD</a:t>
            </a:r>
            <a:endParaRPr sz="3200" b="1">
              <a:solidFill>
                <a:srgbClr val="FFFFFF"/>
              </a:solidFill>
            </a:endParaRPr>
          </a:p>
          <a:p>
            <a:pPr marL="0" lvl="0" indent="0" algn="l" rtl="0">
              <a:spcBef>
                <a:spcPts val="600"/>
              </a:spcBef>
              <a:spcAft>
                <a:spcPts val="0"/>
              </a:spcAft>
              <a:buNone/>
            </a:pPr>
            <a:endParaRPr sz="3200" b="1">
              <a:solidFill>
                <a:srgbClr val="FFFFFF"/>
              </a:solidFill>
            </a:endParaRPr>
          </a:p>
          <a:p>
            <a:pPr marL="0" lvl="0" indent="0" algn="l" rtl="0">
              <a:spcBef>
                <a:spcPts val="600"/>
              </a:spcBef>
              <a:spcAft>
                <a:spcPts val="0"/>
              </a:spcAft>
              <a:buNone/>
            </a:pPr>
            <a:endParaRPr sz="3200" b="1">
              <a:solidFill>
                <a:srgbClr val="FFFFFF"/>
              </a:solidFill>
            </a:endParaRPr>
          </a:p>
          <a:p>
            <a:pPr marL="0" lvl="0" indent="0" algn="l" rtl="0">
              <a:spcBef>
                <a:spcPts val="600"/>
              </a:spcBef>
              <a:spcAft>
                <a:spcPts val="0"/>
              </a:spcAft>
              <a:buClr>
                <a:schemeClr val="dk1"/>
              </a:buClr>
              <a:buSzPts val="1100"/>
              <a:buFont typeface="Arial"/>
              <a:buNone/>
            </a:pPr>
            <a:r>
              <a:rPr lang="en-US" sz="2400" b="1">
                <a:solidFill>
                  <a:srgbClr val="000000"/>
                </a:solidFill>
                <a:latin typeface="Arial"/>
                <a:ea typeface="Arial"/>
                <a:cs typeface="Arial"/>
                <a:sym typeface="Arial"/>
              </a:rPr>
              <a:t>Many of the more than 2 million veterans who served in Iraq and Afghanistan suffer from both pain and post traumatic stress disorder(PTSD). Often they are treated with opioid painkillers, which can be a dangerous mix with mental illness because of the risk of addiction(The Wall Street Journal).</a:t>
            </a:r>
            <a:endParaRPr sz="2400" b="1">
              <a:solidFill>
                <a:srgbClr val="000000"/>
              </a:solidFill>
              <a:latin typeface="Arial"/>
              <a:ea typeface="Arial"/>
              <a:cs typeface="Arial"/>
              <a:sym typeface="Arial"/>
            </a:endParaRPr>
          </a:p>
          <a:p>
            <a:pPr marL="0" lvl="0" indent="0" algn="l" rtl="0">
              <a:spcBef>
                <a:spcPts val="600"/>
              </a:spcBef>
              <a:spcAft>
                <a:spcPts val="0"/>
              </a:spcAft>
              <a:buNone/>
            </a:pPr>
            <a:endParaRPr/>
          </a:p>
        </p:txBody>
      </p:sp>
      <p:sp>
        <p:nvSpPr>
          <p:cNvPr id="182" name="Google Shape;182;g932873418b_0_0"/>
          <p:cNvSpPr txBox="1">
            <a:spLocks noGrp="1"/>
          </p:cNvSpPr>
          <p:nvPr>
            <p:ph type="body" idx="1"/>
          </p:nvPr>
        </p:nvSpPr>
        <p:spPr>
          <a:xfrm>
            <a:off x="797250" y="471025"/>
            <a:ext cx="8534400" cy="1036200"/>
          </a:xfrm>
          <a:prstGeom prst="rect">
            <a:avLst/>
          </a:prstGeom>
        </p:spPr>
        <p:txBody>
          <a:bodyPr spcFirstLastPara="1" wrap="square" lIns="91425" tIns="45700" rIns="91425" bIns="45700" anchor="ctr" anchorCtr="0">
            <a:noAutofit/>
          </a:bodyPr>
          <a:lstStyle/>
          <a:p>
            <a:pPr marL="0" lvl="0" indent="0" algn="l" rtl="0">
              <a:spcBef>
                <a:spcPts val="360"/>
              </a:spcBef>
              <a:spcAft>
                <a:spcPts val="0"/>
              </a:spcAft>
              <a:buNone/>
            </a:pPr>
            <a:endParaRPr sz="3200" b="1">
              <a:solidFill>
                <a:srgbClr val="FFFFFF"/>
              </a:solidFill>
            </a:endParaRPr>
          </a:p>
          <a:p>
            <a:pPr marL="0" lvl="0" indent="0" algn="l" rtl="0">
              <a:spcBef>
                <a:spcPts val="600"/>
              </a:spcBef>
              <a:spcAft>
                <a:spcPts val="0"/>
              </a:spcAft>
              <a:buNone/>
            </a:pPr>
            <a:r>
              <a:rPr lang="en-US" sz="3200" b="1">
                <a:solidFill>
                  <a:srgbClr val="FFFFFF"/>
                </a:solidFill>
              </a:rPr>
              <a:t>            </a:t>
            </a:r>
            <a:endParaRPr sz="3200" b="1">
              <a:solidFill>
                <a:srgbClr val="FFFFFF"/>
              </a:solidFill>
            </a:endParaRPr>
          </a:p>
          <a:p>
            <a:pPr marL="0" lvl="0" indent="0" algn="l" rtl="0">
              <a:spcBef>
                <a:spcPts val="600"/>
              </a:spcBef>
              <a:spcAft>
                <a:spcPts val="0"/>
              </a:spcAft>
              <a:buNone/>
            </a:pPr>
            <a:r>
              <a:rPr lang="en-US" sz="3200" b="1">
                <a:solidFill>
                  <a:srgbClr val="FFFFFF"/>
                </a:solidFill>
              </a:rPr>
              <a:t>  </a:t>
            </a:r>
            <a:endParaRPr sz="3200" b="1">
              <a:solidFill>
                <a:srgbClr val="FFFFFF"/>
              </a:solidFill>
            </a:endParaRPr>
          </a:p>
          <a:p>
            <a:pPr marL="0" lvl="0" indent="0" algn="l" rtl="0">
              <a:spcBef>
                <a:spcPts val="600"/>
              </a:spcBef>
              <a:spcAft>
                <a:spcPts val="600"/>
              </a:spcAft>
              <a:buNone/>
            </a:pPr>
            <a:endParaRPr sz="3200" b="1">
              <a:solidFill>
                <a:srgbClr val="FFFFF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g932873418b_0_6"/>
          <p:cNvSpPr txBox="1">
            <a:spLocks noGrp="1"/>
          </p:cNvSpPr>
          <p:nvPr>
            <p:ph type="body" idx="1"/>
          </p:nvPr>
        </p:nvSpPr>
        <p:spPr>
          <a:xfrm>
            <a:off x="684212" y="685800"/>
            <a:ext cx="8534400" cy="3615300"/>
          </a:xfrm>
          <a:prstGeom prst="rect">
            <a:avLst/>
          </a:prstGeom>
        </p:spPr>
        <p:txBody>
          <a:bodyPr spcFirstLastPara="1" wrap="square" lIns="91425" tIns="45700" rIns="91425" bIns="45700" anchor="ctr" anchorCtr="0">
            <a:noAutofit/>
          </a:bodyPr>
          <a:lstStyle/>
          <a:p>
            <a:pPr marL="0" lvl="0" indent="0" algn="l" rtl="0">
              <a:spcBef>
                <a:spcPts val="360"/>
              </a:spcBef>
              <a:spcAft>
                <a:spcPts val="600"/>
              </a:spcAft>
              <a:buNone/>
            </a:pPr>
            <a:r>
              <a:rPr lang="en-US" sz="2250" b="1">
                <a:solidFill>
                  <a:srgbClr val="464646"/>
                </a:solidFill>
                <a:latin typeface="Arial"/>
                <a:ea typeface="Arial"/>
                <a:cs typeface="Arial"/>
                <a:sym typeface="Arial"/>
              </a:rPr>
              <a:t>V</a:t>
            </a:r>
            <a:r>
              <a:rPr lang="en-US" sz="2350" b="1">
                <a:solidFill>
                  <a:srgbClr val="464646"/>
                </a:solidFill>
                <a:latin typeface="Arial"/>
                <a:ea typeface="Arial"/>
                <a:cs typeface="Arial"/>
                <a:sym typeface="Arial"/>
              </a:rPr>
              <a:t>eterans with PTSD are nearly twice as likely to be prescribed opioids as those without mental health problems, according to a study by a Veterans Affairs researcher. They are more likely to get more than one opioid, and to receive the highest dose. The study found veterans with PTSD were more than twice as likely to suffer injuries, overdoses and other bad outcomes if they were given opioids.</a:t>
            </a:r>
            <a:endParaRPr sz="2900" b="1"/>
          </a:p>
        </p:txBody>
      </p:sp>
    </p:spTree>
  </p:cSld>
  <p:clrMapOvr>
    <a:masterClrMapping/>
  </p:clrMapOvr>
</p:sld>
</file>

<file path=ppt/theme/theme1.xml><?xml version="1.0" encoding="utf-8"?>
<a:theme xmlns:a="http://schemas.openxmlformats.org/drawingml/2006/main" name="Slice">
  <a:themeElements>
    <a:clrScheme name="Slice">
      <a:dk1>
        <a:srgbClr val="000000"/>
      </a:dk1>
      <a:lt1>
        <a:srgbClr val="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1069</Words>
  <Application>Microsoft Office PowerPoint</Application>
  <PresentationFormat>Widescreen</PresentationFormat>
  <Paragraphs>123</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Noto Sans Symbols</vt:lpstr>
      <vt:lpstr>Arial</vt:lpstr>
      <vt:lpstr>Verdana</vt:lpstr>
      <vt:lpstr>Century Gothic</vt:lpstr>
      <vt:lpstr>Arial Black</vt:lpstr>
      <vt:lpstr>Slice</vt:lpstr>
      <vt:lpstr> OPIOID ADDICTION TREATMENT AND PREVENTION    PENSACOLA METRO TREATMENT CENTER</vt:lpstr>
      <vt:lpstr>  </vt:lpstr>
      <vt:lpstr>PowerPoint Presentation</vt:lpstr>
      <vt:lpstr>PowerPoint Presentation</vt:lpstr>
      <vt:lpstr>PowerPoint Presentation</vt:lpstr>
      <vt:lpstr>PowerPoint Presentation</vt:lpstr>
      <vt:lpstr>PowerPoint Presentation</vt:lpstr>
      <vt:lpstr>  Veteran Face A Dangerous Combination of Painkillers and PTSD   Many of the more than 2 million veterans who served in Iraq and Afghanistan suffer from both pain and post traumatic stress disorder(PTSD). Often they are treated with opioid painkillers, which can be a dangerous mix with mental illness because of the risk of addiction(The Wall Street Journal). </vt:lpstr>
      <vt:lpstr>PowerPoint Presentation</vt:lpstr>
      <vt:lpstr>PowerPoint Presentation</vt:lpstr>
      <vt:lpstr>PowerPoint Presentation</vt:lpstr>
      <vt:lpstr>PowerPoint Presentation</vt:lpstr>
      <vt:lpstr>PowerPoint Presentation</vt:lpstr>
      <vt:lpstr>REFERRALS:  Gulf Coast Veteran Health Care System (850)912-2000 Gulf Coast VA Biloxi (228)523-5000 Dept of Veterans Affairs Mental Health (386)366=6700 CDAC Behavioral Health(850)434-2724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OPIOID ADDICTION TREATMENT AND PREVENTION    PENSACOLA METRO TREATMENT CENTER</dc:title>
  <dc:creator>Elder Arthur J. McCovery</dc:creator>
  <cp:lastModifiedBy>Joseph Herring</cp:lastModifiedBy>
  <cp:revision>1</cp:revision>
  <dcterms:created xsi:type="dcterms:W3CDTF">2018-07-09T20:19:40Z</dcterms:created>
  <dcterms:modified xsi:type="dcterms:W3CDTF">2020-08-31T13:09:39Z</dcterms:modified>
</cp:coreProperties>
</file>