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53423CB-C222-4227-BE9E-33D291826312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423CB-C222-4227-BE9E-33D291826312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53423CB-C222-4227-BE9E-33D291826312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53423CB-C222-4227-BE9E-33D291826312}" type="datetimeFigureOut">
              <a:rPr lang="en-US" smtClean="0"/>
              <a:t>12/18/2016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E3CA4E-11E7-4269-84A6-374BB8147A2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Chapin Area Rescue Squad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Emergency Medical Responder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327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ct val="35000"/>
              </a:spcBef>
            </a:pPr>
            <a:r>
              <a:rPr lang="en-US" altLang="en-US"/>
              <a:t>The patient assessment sequence can be used to examine patients who have experienced illnesses, trauma, or both</a:t>
            </a:r>
            <a:endParaRPr lang="en-US" altLang="en-US" smtClean="0"/>
          </a:p>
          <a:p>
            <a:pPr>
              <a:spcBef>
                <a:spcPct val="35000"/>
              </a:spcBef>
            </a:pPr>
            <a:r>
              <a:rPr lang="en-US" altLang="en-US" dirty="0" smtClean="0"/>
              <a:t>When </a:t>
            </a:r>
            <a:r>
              <a:rPr lang="en-US" altLang="en-US" dirty="0"/>
              <a:t>examining medical patients, follow the basic assessment sequence.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When caring for a trauma patient, perform the secondary assessment before taking the medical history.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183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en-US" dirty="0"/>
              <a:t>8</a:t>
            </a:r>
            <a:r>
              <a:rPr lang="en-US" dirty="0" smtClean="0"/>
              <a:t>: Patient Assessment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828800"/>
            <a:ext cx="4099034" cy="3962400"/>
          </a:xfrm>
        </p:spPr>
      </p:pic>
    </p:spTree>
    <p:extLst>
      <p:ext uri="{BB962C8B-B14F-4D97-AF65-F5344CB8AC3E}">
        <p14:creationId xmlns:p14="http://schemas.microsoft.com/office/powerpoint/2010/main" val="2124585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Utilize scene findings and simple patient assessment findings to treat life threatening conditions</a:t>
            </a:r>
            <a:endParaRPr lang="en-US" dirty="0" smtClean="0"/>
          </a:p>
          <a:p>
            <a:r>
              <a:rPr lang="en-US" dirty="0" smtClean="0"/>
              <a:t>Ensure the scene is safe</a:t>
            </a:r>
            <a:endParaRPr lang="en-US" dirty="0" smtClean="0"/>
          </a:p>
          <a:p>
            <a:r>
              <a:rPr lang="en-US" dirty="0" smtClean="0"/>
              <a:t>Assist other crews with scene management</a:t>
            </a:r>
          </a:p>
          <a:p>
            <a:pPr lvl="1"/>
            <a:r>
              <a:rPr lang="en-US" dirty="0" smtClean="0"/>
              <a:t>Additional resources</a:t>
            </a:r>
          </a:p>
          <a:p>
            <a:pPr lvl="1"/>
            <a:r>
              <a:rPr lang="en-US" dirty="0" smtClean="0"/>
              <a:t>Incident Command</a:t>
            </a:r>
          </a:p>
          <a:p>
            <a:r>
              <a:rPr lang="en-US" dirty="0" smtClean="0"/>
              <a:t>Identify MOI and NOI to develop patient assessment skills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28164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232648" cy="4721352"/>
          </a:xfrm>
        </p:spPr>
        <p:txBody>
          <a:bodyPr>
            <a:normAutofit/>
          </a:bodyPr>
          <a:lstStyle/>
          <a:p>
            <a:pPr>
              <a:spcBef>
                <a:spcPct val="35000"/>
              </a:spcBef>
            </a:pPr>
            <a:r>
              <a:rPr lang="en-US" altLang="en-US" dirty="0" smtClean="0"/>
              <a:t>Patient </a:t>
            </a:r>
            <a:r>
              <a:rPr lang="en-US" altLang="en-US" dirty="0"/>
              <a:t>assessment sequence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Perform a scene size-up.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Perform a primary assessment.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Obtain the patient’s medical history.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Perform a secondary assessment.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Perform a reassessment.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699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Scene Size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35000"/>
              </a:spcBef>
            </a:pPr>
            <a:r>
              <a:rPr lang="en-US" altLang="en-US" dirty="0"/>
              <a:t>General overview of the incident and its surroundings</a:t>
            </a:r>
          </a:p>
          <a:p>
            <a:pPr>
              <a:spcBef>
                <a:spcPct val="35000"/>
              </a:spcBef>
            </a:pPr>
            <a:r>
              <a:rPr lang="en-US" altLang="en-US" dirty="0"/>
              <a:t>Review dispatch information.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Location of the incident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Main problem or type of incident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Number of people involved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Safety level of the </a:t>
            </a:r>
            <a:r>
              <a:rPr lang="en-US" altLang="en-US" dirty="0" smtClean="0"/>
              <a:t>scene</a:t>
            </a:r>
          </a:p>
          <a:p>
            <a:pPr>
              <a:spcBef>
                <a:spcPct val="35000"/>
              </a:spcBef>
            </a:pPr>
            <a:r>
              <a:rPr lang="en-US" altLang="en-US" dirty="0" smtClean="0"/>
              <a:t>Number of Patients- If need additional rigs, call Control EARLY</a:t>
            </a:r>
          </a:p>
          <a:p>
            <a:pPr>
              <a:spcBef>
                <a:spcPct val="35000"/>
              </a:spcBef>
            </a:pPr>
            <a:r>
              <a:rPr lang="en-US" altLang="en-US" dirty="0" smtClean="0"/>
              <a:t>MOI/NOI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61958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Bef>
                <a:spcPct val="35000"/>
              </a:spcBef>
            </a:pPr>
            <a:r>
              <a:rPr lang="en-US" altLang="en-US" dirty="0"/>
              <a:t>Form a general impression.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Note the patient’s sex and approximate age.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Determine whether the patient has experienced trauma or illness.</a:t>
            </a:r>
          </a:p>
          <a:p>
            <a:pPr lvl="1">
              <a:spcBef>
                <a:spcPct val="35000"/>
              </a:spcBef>
            </a:pPr>
            <a:r>
              <a:rPr lang="en-US" altLang="en-US" dirty="0"/>
              <a:t>Determine the patient’s level of </a:t>
            </a:r>
            <a:r>
              <a:rPr lang="en-US" altLang="en-US" dirty="0" smtClean="0"/>
              <a:t>consciousness- AVPU</a:t>
            </a:r>
          </a:p>
          <a:p>
            <a:pPr>
              <a:spcBef>
                <a:spcPct val="35000"/>
              </a:spcBef>
            </a:pPr>
            <a:r>
              <a:rPr lang="en-US" altLang="en-US" dirty="0" smtClean="0"/>
              <a:t>ABCs</a:t>
            </a:r>
          </a:p>
          <a:p>
            <a:pPr>
              <a:spcBef>
                <a:spcPct val="35000"/>
              </a:spcBef>
            </a:pPr>
            <a:r>
              <a:rPr lang="en-US" altLang="en-US" dirty="0" smtClean="0"/>
              <a:t>Skin Conditions</a:t>
            </a:r>
          </a:p>
          <a:p>
            <a:pPr>
              <a:spcBef>
                <a:spcPct val="35000"/>
              </a:spcBef>
            </a:pPr>
            <a:r>
              <a:rPr lang="en-US" altLang="en-US" dirty="0" smtClean="0"/>
              <a:t>Rapid Scan</a:t>
            </a:r>
          </a:p>
          <a:p>
            <a:pPr>
              <a:spcBef>
                <a:spcPct val="35000"/>
              </a:spcBef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9987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Taking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4270248" cy="4949952"/>
          </a:xfrm>
        </p:spPr>
        <p:txBody>
          <a:bodyPr>
            <a:normAutofit/>
          </a:bodyPr>
          <a:lstStyle/>
          <a:p>
            <a:pPr>
              <a:spcBef>
                <a:spcPct val="35000"/>
              </a:spcBef>
            </a:pPr>
            <a:r>
              <a:rPr lang="en-US" altLang="en-US" dirty="0"/>
              <a:t>Investigate the chief </a:t>
            </a:r>
            <a:r>
              <a:rPr lang="en-US" altLang="en-US" dirty="0" smtClean="0"/>
              <a:t>complaint</a:t>
            </a:r>
            <a:endParaRPr lang="en-US" altLang="en-US" dirty="0"/>
          </a:p>
          <a:p>
            <a:pPr>
              <a:spcBef>
                <a:spcPct val="35000"/>
              </a:spcBef>
            </a:pPr>
            <a:r>
              <a:rPr lang="en-US" dirty="0" smtClean="0"/>
              <a:t>SAMPLE</a:t>
            </a:r>
          </a:p>
          <a:p>
            <a:pPr>
              <a:spcBef>
                <a:spcPct val="35000"/>
              </a:spcBef>
            </a:pPr>
            <a:endParaRPr lang="en-US" dirty="0"/>
          </a:p>
          <a:p>
            <a:pPr>
              <a:spcBef>
                <a:spcPct val="35000"/>
              </a:spcBef>
            </a:pPr>
            <a:r>
              <a:rPr lang="en-US" dirty="0" smtClean="0"/>
              <a:t>EMTs- OPQRST</a:t>
            </a:r>
          </a:p>
          <a:p>
            <a:pPr>
              <a:spcBef>
                <a:spcPct val="35000"/>
              </a:spcBef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295400"/>
            <a:ext cx="4256087" cy="540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0416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Critical (sick)/Non-Critical (not sick)</a:t>
            </a:r>
          </a:p>
          <a:p>
            <a:pPr lvl="1"/>
            <a:r>
              <a:rPr lang="en-US" dirty="0" smtClean="0"/>
              <a:t>Rapid Trauma Exam/Rapid Physical Exam also RTA/RPA</a:t>
            </a:r>
          </a:p>
          <a:p>
            <a:r>
              <a:rPr lang="en-US" dirty="0" smtClean="0"/>
              <a:t>If Not Critical or time persist</a:t>
            </a:r>
          </a:p>
          <a:p>
            <a:pPr lvl="1"/>
            <a:r>
              <a:rPr lang="en-US" dirty="0" smtClean="0"/>
              <a:t>Focused Physical Exam</a:t>
            </a:r>
          </a:p>
          <a:p>
            <a:pPr lvl="1"/>
            <a:endParaRPr lang="en-US" dirty="0"/>
          </a:p>
          <a:p>
            <a:r>
              <a:rPr lang="en-US" dirty="0" smtClean="0"/>
              <a:t>Obtain Vitals</a:t>
            </a:r>
          </a:p>
          <a:p>
            <a:pPr lvl="1"/>
            <a:r>
              <a:rPr lang="en-US" dirty="0" smtClean="0"/>
              <a:t>Pulse</a:t>
            </a:r>
          </a:p>
          <a:p>
            <a:pPr lvl="1"/>
            <a:r>
              <a:rPr lang="en-US" dirty="0" smtClean="0"/>
              <a:t>RR</a:t>
            </a:r>
          </a:p>
          <a:p>
            <a:pPr lvl="1"/>
            <a:r>
              <a:rPr lang="en-US" dirty="0" smtClean="0"/>
              <a:t>BP</a:t>
            </a:r>
          </a:p>
          <a:p>
            <a:pPr lvl="1"/>
            <a:r>
              <a:rPr lang="en-US" dirty="0" smtClean="0"/>
              <a:t>Pupils</a:t>
            </a:r>
          </a:p>
          <a:p>
            <a:pPr lvl="1"/>
            <a:r>
              <a:rPr lang="en-US" dirty="0" smtClean="0"/>
              <a:t>SPO2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615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Reassessment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Repeat Primary Assessment, History and Secondary Assessment</a:t>
            </a:r>
          </a:p>
          <a:p>
            <a:r>
              <a:rPr lang="en-US" dirty="0" smtClean="0"/>
              <a:t>Recheck Vitals</a:t>
            </a:r>
          </a:p>
          <a:p>
            <a:pPr lvl="1"/>
            <a:r>
              <a:rPr lang="en-US" dirty="0" smtClean="0"/>
              <a:t>5 minutes for unstable patients</a:t>
            </a:r>
          </a:p>
          <a:p>
            <a:pPr lvl="1"/>
            <a:r>
              <a:rPr lang="en-US" dirty="0" smtClean="0"/>
              <a:t>15 minutes for stable patients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9572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403</TotalTime>
  <Words>274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Civic</vt:lpstr>
      <vt:lpstr>Emergency Medical Responder</vt:lpstr>
      <vt:lpstr>Chapter 8: Patient Assessment</vt:lpstr>
      <vt:lpstr>Objectives</vt:lpstr>
      <vt:lpstr>Introduction</vt:lpstr>
      <vt:lpstr>Scene Size Up</vt:lpstr>
      <vt:lpstr>Primary Assessment</vt:lpstr>
      <vt:lpstr>History Taking</vt:lpstr>
      <vt:lpstr>Secondary Assessment</vt:lpstr>
      <vt:lpstr>Reassessment </vt:lpstr>
      <vt:lpstr>Review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Emergency Medical Responder</dc:title>
  <dc:creator>Byce McCormick</dc:creator>
  <cp:lastModifiedBy>Byce McCormick</cp:lastModifiedBy>
  <cp:revision>9</cp:revision>
  <dcterms:created xsi:type="dcterms:W3CDTF">2016-12-05T16:27:16Z</dcterms:created>
  <dcterms:modified xsi:type="dcterms:W3CDTF">2016-12-19T05:13:40Z</dcterms:modified>
</cp:coreProperties>
</file>