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3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7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8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4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671E-CCA0-E843-BD23-37930CB74F1D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9A65-681E-FA4E-A5DC-38F740BE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1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Comic Sans MS Bold"/>
                <a:cs typeface="Comic Sans MS Bold"/>
              </a:rPr>
              <a:t>WRITING- Narrative </a:t>
            </a:r>
            <a:br>
              <a:rPr lang="en-US" sz="5400" dirty="0" smtClean="0">
                <a:latin typeface="Comic Sans MS Bold"/>
                <a:cs typeface="Comic Sans MS Bold"/>
              </a:rPr>
            </a:br>
            <a:r>
              <a:rPr lang="en-US" sz="5400" dirty="0" smtClean="0">
                <a:latin typeface="Comic Sans MS Bold"/>
                <a:cs typeface="Comic Sans MS Bold"/>
              </a:rPr>
              <a:t>Literacy TOOLS</a:t>
            </a:r>
            <a:endParaRPr lang="en-US" sz="5400" dirty="0">
              <a:latin typeface="Comic Sans MS Bold"/>
              <a:cs typeface="Comic Sans MS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9450"/>
            <a:ext cx="6400800" cy="1752600"/>
          </a:xfrm>
        </p:spPr>
        <p:txBody>
          <a:bodyPr/>
          <a:lstStyle/>
          <a:p>
            <a:r>
              <a:rPr lang="en-US" dirty="0" smtClean="0"/>
              <a:t>www.kbumreading.com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110914"/>
            <a:ext cx="7772400" cy="310854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Cut out each of the 6 Steps in the Walk.</a:t>
            </a:r>
          </a:p>
          <a:p>
            <a:endParaRPr lang="en-US" sz="2800" dirty="0"/>
          </a:p>
          <a:p>
            <a:r>
              <a:rPr lang="en-US" sz="2800" dirty="0" smtClean="0"/>
              <a:t>Glue them onto large index cards or card stock.</a:t>
            </a:r>
          </a:p>
          <a:p>
            <a:endParaRPr lang="en-US" sz="2800" dirty="0"/>
          </a:p>
          <a:p>
            <a:r>
              <a:rPr lang="en-US" sz="2800" dirty="0" smtClean="0"/>
              <a:t>After laminating individual cards, join them together to make a sequential line of steps in writing an NARRATIVE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036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4768"/>
            <a:ext cx="3996087" cy="3028123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00" y="204767"/>
            <a:ext cx="4098715" cy="3028123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650" y="3544867"/>
            <a:ext cx="4025900" cy="302812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471333" y="2827867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9466" y="2795601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60533" y="3826933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534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1" y="291283"/>
            <a:ext cx="3996087" cy="314085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7" y="291283"/>
            <a:ext cx="3966572" cy="314085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9536" y="3691468"/>
            <a:ext cx="4110445" cy="302573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60799" y="489465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98753" y="489465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91979" y="6347872"/>
            <a:ext cx="42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24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WRITING- Narrative  Literacy TOOLS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Bumgardner</dc:creator>
  <cp:lastModifiedBy>Bumgardner</cp:lastModifiedBy>
  <cp:revision>7</cp:revision>
  <cp:lastPrinted>2015-04-25T15:42:00Z</cp:lastPrinted>
  <dcterms:created xsi:type="dcterms:W3CDTF">2015-03-30T01:12:31Z</dcterms:created>
  <dcterms:modified xsi:type="dcterms:W3CDTF">2016-01-31T15:44:39Z</dcterms:modified>
</cp:coreProperties>
</file>