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8A82-F44E-4360-965D-7E678D16CE5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34C5-7DF1-465C-86C0-94945DB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2.wav"/><Relationship Id="rId7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3.wav"/><Relationship Id="rId7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5.wav"/><Relationship Id="rId7" Type="http://schemas.openxmlformats.org/officeDocument/2006/relationships/image" Target="../media/image3.png"/><Relationship Id="rId2" Type="http://schemas.microsoft.com/office/2007/relationships/media" Target="../media/media5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6.wav"/><Relationship Id="rId7" Type="http://schemas.openxmlformats.org/officeDocument/2006/relationships/image" Target="../media/image3.png"/><Relationship Id="rId2" Type="http://schemas.microsoft.com/office/2007/relationships/media" Target="../media/media6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7.wav"/><Relationship Id="rId7" Type="http://schemas.openxmlformats.org/officeDocument/2006/relationships/image" Target="../media/image3.png"/><Relationship Id="rId2" Type="http://schemas.microsoft.com/office/2007/relationships/media" Target="../media/media7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8.wav"/><Relationship Id="rId7" Type="http://schemas.openxmlformats.org/officeDocument/2006/relationships/image" Target="../media/image3.png"/><Relationship Id="rId2" Type="http://schemas.microsoft.com/office/2007/relationships/media" Target="../media/media8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media9.wav"/><Relationship Id="rId7" Type="http://schemas.openxmlformats.org/officeDocument/2006/relationships/image" Target="../media/image3.png"/><Relationship Id="rId2" Type="http://schemas.microsoft.com/office/2007/relationships/media" Target="../media/media9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EL Civics: Diversity</a:t>
            </a:r>
            <a:br>
              <a:rPr lang="en-US" dirty="0" smtClean="0"/>
            </a:br>
            <a:r>
              <a:rPr lang="en-US" dirty="0" smtClean="0"/>
              <a:t>Task 2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Listen and talk about your country.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Image result for lis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5529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al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562599" y="2590800"/>
            <a:ext cx="324501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education in your country.</a:t>
            </a:r>
            <a:endParaRPr lang="en-US" dirty="0"/>
          </a:p>
        </p:txBody>
      </p:sp>
      <p:pic>
        <p:nvPicPr>
          <p:cNvPr id="1026" name="Picture 4" descr="Description: j03012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229639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38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food or cooking in your country.</a:t>
            </a:r>
            <a:endParaRPr lang="en-US" dirty="0"/>
          </a:p>
        </p:txBody>
      </p:sp>
      <p:pic>
        <p:nvPicPr>
          <p:cNvPr id="2050" name="Picture 3" descr="Description: MC91021717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25" y="1143000"/>
            <a:ext cx="1554480" cy="20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65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holidays or gift giving in your country.</a:t>
            </a:r>
            <a:endParaRPr lang="en-US" dirty="0"/>
          </a:p>
        </p:txBody>
      </p:sp>
      <p:pic>
        <p:nvPicPr>
          <p:cNvPr id="3074" name="Picture 2" descr="Description: MC90043241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362200" cy="16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84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homes in your country.</a:t>
            </a:r>
            <a:endParaRPr lang="en-US" dirty="0"/>
          </a:p>
        </p:txBody>
      </p:sp>
      <p:pic>
        <p:nvPicPr>
          <p:cNvPr id="4098" name="Picture 5" descr="Description: C:\Program Files (x86)\Microsoft Office\MEDIA\CAGCAT10\j018560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098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169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about work in your country.</a:t>
            </a:r>
            <a:endParaRPr lang="en-US" dirty="0"/>
          </a:p>
        </p:txBody>
      </p:sp>
      <p:pic>
        <p:nvPicPr>
          <p:cNvPr id="5122" name="Picture 1" descr="Description: MC90022952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044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22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50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children in your country.</a:t>
            </a:r>
            <a:endParaRPr lang="en-US" dirty="0"/>
          </a:p>
        </p:txBody>
      </p:sp>
      <p:pic>
        <p:nvPicPr>
          <p:cNvPr id="6146" name="Picture 2" descr="child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76400" cy="13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146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86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hospitals or doctors in your country.</a:t>
            </a:r>
            <a:endParaRPr lang="en-US" dirty="0"/>
          </a:p>
        </p:txBody>
      </p:sp>
      <p:pic>
        <p:nvPicPr>
          <p:cNvPr id="7170" name="Picture 1" descr="Image result for hospital room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1683327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170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236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me about weddings or marriage in your country.</a:t>
            </a:r>
            <a:endParaRPr lang="en-US" dirty="0"/>
          </a:p>
        </p:txBody>
      </p:sp>
      <p:pic>
        <p:nvPicPr>
          <p:cNvPr id="8194" name="Picture 2" descr="Image result for weddings marriage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140528" cy="202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8194" name="TextBox1" r:id="rId4" imgW="7543800" imgH="2819520"/>
        </mc:Choice>
        <mc:Fallback>
          <p:control name="TextBox1" r:id="rId4" imgW="7543800" imgH="2819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3657600"/>
                  <a:ext cx="7543800" cy="2819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1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</Words>
  <Application>Microsoft Office PowerPoint</Application>
  <PresentationFormat>On-screen Show (4:3)</PresentationFormat>
  <Paragraphs>10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 Civics: Diversity Task 2 Practice</vt:lpstr>
      <vt:lpstr>Tell me about education in your country.</vt:lpstr>
      <vt:lpstr>Tell me about food or cooking in your country.</vt:lpstr>
      <vt:lpstr>Tell me about holidays or gift giving in your country.</vt:lpstr>
      <vt:lpstr>Tell me about homes in your country.</vt:lpstr>
      <vt:lpstr>Tell me about work in your country.</vt:lpstr>
      <vt:lpstr>Tell me about children in your country.</vt:lpstr>
      <vt:lpstr>Tell me about hospitals or doctors in your country.</vt:lpstr>
      <vt:lpstr>Tell me about weddings or marriage in your country.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Civics: Diversity Task 2 Practice</dc:title>
  <dc:creator>infosys</dc:creator>
  <cp:lastModifiedBy>infosys</cp:lastModifiedBy>
  <cp:revision>3</cp:revision>
  <dcterms:created xsi:type="dcterms:W3CDTF">2016-09-27T18:41:10Z</dcterms:created>
  <dcterms:modified xsi:type="dcterms:W3CDTF">2017-10-05T20:05:47Z</dcterms:modified>
</cp:coreProperties>
</file>