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954"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B50E7-076A-45FD-8AFD-2256FCD20392}"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227512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B50E7-076A-45FD-8AFD-2256FCD20392}"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5947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B50E7-076A-45FD-8AFD-2256FCD20392}"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232259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B50E7-076A-45FD-8AFD-2256FCD20392}"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96498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B50E7-076A-45FD-8AFD-2256FCD20392}"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157381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B50E7-076A-45FD-8AFD-2256FCD20392}" type="datetimeFigureOut">
              <a:rPr lang="en-US" smtClean="0"/>
              <a:pPr/>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245012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B50E7-076A-45FD-8AFD-2256FCD20392}" type="datetimeFigureOut">
              <a:rPr lang="en-US" smtClean="0"/>
              <a:pPr/>
              <a:t>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2225939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B50E7-076A-45FD-8AFD-2256FCD20392}" type="datetimeFigureOut">
              <a:rPr lang="en-US" smtClean="0"/>
              <a:pPr/>
              <a:t>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65262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B50E7-076A-45FD-8AFD-2256FCD20392}" type="datetimeFigureOut">
              <a:rPr lang="en-US" smtClean="0"/>
              <a:pPr/>
              <a:t>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419177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B50E7-076A-45FD-8AFD-2256FCD20392}" type="datetimeFigureOut">
              <a:rPr lang="en-US" smtClean="0"/>
              <a:pPr/>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222002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B50E7-076A-45FD-8AFD-2256FCD20392}" type="datetimeFigureOut">
              <a:rPr lang="en-US" smtClean="0"/>
              <a:pPr/>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302165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B50E7-076A-45FD-8AFD-2256FCD20392}" type="datetimeFigureOut">
              <a:rPr lang="en-US" smtClean="0"/>
              <a:pPr/>
              <a:t>10/1/2017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38F9B-06A8-41D0-B3A1-11D1367374A2}" type="slidenum">
              <a:rPr lang="en-US" smtClean="0"/>
              <a:pPr/>
              <a:t>‹#›</a:t>
            </a:fld>
            <a:endParaRPr lang="en-US"/>
          </a:p>
        </p:txBody>
      </p:sp>
    </p:spTree>
    <p:extLst>
      <p:ext uri="{BB962C8B-B14F-4D97-AF65-F5344CB8AC3E}">
        <p14:creationId xmlns="" xmlns:p14="http://schemas.microsoft.com/office/powerpoint/2010/main" val="376815262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US" b="1" dirty="0" smtClean="0"/>
              <a:t>Don’t Do these things in the Workplace</a:t>
            </a:r>
            <a:endParaRPr lang="en-US" b="1" dirty="0"/>
          </a:p>
        </p:txBody>
      </p:sp>
      <p:sp>
        <p:nvSpPr>
          <p:cNvPr id="3" name="Subtitle 2"/>
          <p:cNvSpPr>
            <a:spLocks noGrp="1"/>
          </p:cNvSpPr>
          <p:nvPr>
            <p:ph type="subTitle" idx="1"/>
          </p:nvPr>
        </p:nvSpPr>
        <p:spPr/>
        <p:txBody>
          <a:bodyPr/>
          <a:lstStyle/>
          <a:p>
            <a:endParaRPr lang="en-US"/>
          </a:p>
        </p:txBody>
      </p:sp>
      <p:pic>
        <p:nvPicPr>
          <p:cNvPr id="1033" name="Picture 9" descr="C:\Users\rdbrooks\AppData\Local\Microsoft\Windows\Temporary Internet Files\Content.IE5\5O7J8NPD\652px-Police_man_ganson.svg[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90800" y="2362200"/>
            <a:ext cx="4173318" cy="38404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8789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Lying</a:t>
            </a:r>
            <a:endParaRPr lang="en-US" b="1" dirty="0"/>
          </a:p>
        </p:txBody>
      </p:sp>
      <p:sp>
        <p:nvSpPr>
          <p:cNvPr id="3" name="Content Placeholder 2"/>
          <p:cNvSpPr>
            <a:spLocks noGrp="1"/>
          </p:cNvSpPr>
          <p:nvPr>
            <p:ph idx="1"/>
          </p:nvPr>
        </p:nvSpPr>
        <p:spPr/>
        <p:txBody>
          <a:bodyPr/>
          <a:lstStyle/>
          <a:p>
            <a:r>
              <a:rPr lang="en-US" dirty="0" smtClean="0"/>
              <a:t>Like Cheating.  This goes to the character of the individual and the organization.</a:t>
            </a:r>
            <a:endParaRPr lang="en-US" dirty="0"/>
          </a:p>
        </p:txBody>
      </p:sp>
      <p:pic>
        <p:nvPicPr>
          <p:cNvPr id="9218" name="Picture 2" descr="C:\Users\BROOKS\AppData\Local\Microsoft\Windows\INetCache\IE\CC8L9CGQ\pinocho[1].jpg"/>
          <p:cNvPicPr>
            <a:picLocks noChangeAspect="1" noChangeArrowheads="1"/>
          </p:cNvPicPr>
          <p:nvPr/>
        </p:nvPicPr>
        <p:blipFill>
          <a:blip r:embed="rId2"/>
          <a:srcRect/>
          <a:stretch>
            <a:fillRect/>
          </a:stretch>
        </p:blipFill>
        <p:spPr bwMode="auto">
          <a:xfrm>
            <a:off x="3505200" y="3048000"/>
            <a:ext cx="2381250" cy="2324100"/>
          </a:xfrm>
          <a:prstGeom prst="rect">
            <a:avLst/>
          </a:prstGeom>
          <a:noFill/>
        </p:spPr>
      </p:pic>
    </p:spTree>
    <p:extLst>
      <p:ext uri="{BB962C8B-B14F-4D97-AF65-F5344CB8AC3E}">
        <p14:creationId xmlns="" xmlns:p14="http://schemas.microsoft.com/office/powerpoint/2010/main" val="252423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a:t>
            </a:r>
            <a:endParaRPr lang="en-US" dirty="0"/>
          </a:p>
        </p:txBody>
      </p:sp>
      <p:sp>
        <p:nvSpPr>
          <p:cNvPr id="3" name="Content Placeholder 2"/>
          <p:cNvSpPr>
            <a:spLocks noGrp="1"/>
          </p:cNvSpPr>
          <p:nvPr>
            <p:ph idx="1"/>
          </p:nvPr>
        </p:nvSpPr>
        <p:spPr/>
        <p:txBody>
          <a:bodyPr/>
          <a:lstStyle/>
          <a:p>
            <a:r>
              <a:rPr lang="en-US" dirty="0" smtClean="0"/>
              <a:t>Most companies may allow certain type of weapons to be allowed on the premises in your vehicle.  However just about all companies forbid weapons being carried within the work premises.</a:t>
            </a:r>
            <a:endParaRPr lang="en-US" dirty="0"/>
          </a:p>
        </p:txBody>
      </p:sp>
      <p:pic>
        <p:nvPicPr>
          <p:cNvPr id="10243" name="Picture 3" descr="C:\Users\BROOKS\AppData\Local\Microsoft\Windows\INetCache\IE\DWCXU969\no-guns[1].gif"/>
          <p:cNvPicPr>
            <a:picLocks noChangeAspect="1" noChangeArrowheads="1"/>
          </p:cNvPicPr>
          <p:nvPr/>
        </p:nvPicPr>
        <p:blipFill>
          <a:blip r:embed="rId2"/>
          <a:srcRect/>
          <a:stretch>
            <a:fillRect/>
          </a:stretch>
        </p:blipFill>
        <p:spPr bwMode="auto">
          <a:xfrm>
            <a:off x="2895600" y="4038600"/>
            <a:ext cx="3048000" cy="2305050"/>
          </a:xfrm>
          <a:prstGeom prst="rect">
            <a:avLst/>
          </a:prstGeom>
          <a:noFill/>
        </p:spPr>
      </p:pic>
    </p:spTree>
    <p:extLst>
      <p:ext uri="{BB962C8B-B14F-4D97-AF65-F5344CB8AC3E}">
        <p14:creationId xmlns="" xmlns:p14="http://schemas.microsoft.com/office/powerpoint/2010/main" val="264234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Looking at inappropriate material</a:t>
            </a:r>
            <a:endParaRPr lang="en-US" b="1" dirty="0"/>
          </a:p>
        </p:txBody>
      </p:sp>
      <p:sp>
        <p:nvSpPr>
          <p:cNvPr id="3" name="Content Placeholder 2"/>
          <p:cNvSpPr>
            <a:spLocks noGrp="1"/>
          </p:cNvSpPr>
          <p:nvPr>
            <p:ph idx="1"/>
          </p:nvPr>
        </p:nvSpPr>
        <p:spPr/>
        <p:txBody>
          <a:bodyPr/>
          <a:lstStyle/>
          <a:p>
            <a:r>
              <a:rPr lang="en-US" dirty="0" smtClean="0"/>
              <a:t>Similar to cheating and lying.  This one is a reflection of the individual and the organization.</a:t>
            </a:r>
            <a:endParaRPr lang="en-US" dirty="0"/>
          </a:p>
        </p:txBody>
      </p:sp>
      <p:pic>
        <p:nvPicPr>
          <p:cNvPr id="11266" name="Picture 2" descr="C:\Users\BROOKS\AppData\Local\Microsoft\Windows\INetCache\IE\1F2FFJVG\9861324[1].gif"/>
          <p:cNvPicPr>
            <a:picLocks noChangeAspect="1" noChangeArrowheads="1"/>
          </p:cNvPicPr>
          <p:nvPr/>
        </p:nvPicPr>
        <p:blipFill>
          <a:blip r:embed="rId2"/>
          <a:srcRect/>
          <a:stretch>
            <a:fillRect/>
          </a:stretch>
        </p:blipFill>
        <p:spPr bwMode="auto">
          <a:xfrm>
            <a:off x="3124200" y="3200400"/>
            <a:ext cx="2381250" cy="2524125"/>
          </a:xfrm>
          <a:prstGeom prst="rect">
            <a:avLst/>
          </a:prstGeom>
          <a:noFill/>
        </p:spPr>
      </p:pic>
    </p:spTree>
    <p:extLst>
      <p:ext uri="{BB962C8B-B14F-4D97-AF65-F5344CB8AC3E}">
        <p14:creationId xmlns="" xmlns:p14="http://schemas.microsoft.com/office/powerpoint/2010/main" val="1353925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486400"/>
            <a:ext cx="8229600" cy="639763"/>
          </a:xfrm>
        </p:spPr>
        <p:txBody>
          <a:bodyPr>
            <a:noAutofit/>
          </a:bodyPr>
          <a:lstStyle/>
          <a:p>
            <a:pPr algn="ctr"/>
            <a:r>
              <a:rPr lang="en-US" sz="2800" dirty="0"/>
              <a:t>BBV2M-BrothersBrooksVision2MissionLLC.com</a:t>
            </a:r>
          </a:p>
          <a:p>
            <a:pPr algn="ctr"/>
            <a:r>
              <a:rPr lang="en-US" sz="2800" dirty="0"/>
              <a:t>BBV2MLLC@gmail.com</a:t>
            </a:r>
          </a:p>
        </p:txBody>
      </p:sp>
      <p:pic>
        <p:nvPicPr>
          <p:cNvPr id="6" name="Picture 5" descr="Slide1.JPG"/>
          <p:cNvPicPr>
            <a:picLocks noChangeAspect="1"/>
          </p:cNvPicPr>
          <p:nvPr/>
        </p:nvPicPr>
        <p:blipFill>
          <a:blip r:embed="rId3"/>
          <a:stretch>
            <a:fillRect/>
          </a:stretch>
        </p:blipFill>
        <p:spPr>
          <a:xfrm>
            <a:off x="0" y="0"/>
            <a:ext cx="9144000" cy="5181600"/>
          </a:xfrm>
          <a:prstGeom prst="rect">
            <a:avLst/>
          </a:prstGeom>
        </p:spPr>
      </p:pic>
    </p:spTree>
  </p:cSld>
  <p:clrMapOvr>
    <a:masterClrMapping/>
  </p:clrMapOvr>
  <p:transition spd="slow" advClick="0" advTm="9800">
    <p:wheel spokes="1"/>
    <p:sndAc>
      <p:stSnd>
        <p:snd r:embed="rId2" name="explod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1143000"/>
          </a:xfrm>
        </p:spPr>
        <p:txBody>
          <a:bodyPr/>
          <a:lstStyle/>
          <a:p>
            <a:r>
              <a:rPr lang="en-US" b="1" dirty="0" smtClean="0"/>
              <a:t>Rules</a:t>
            </a:r>
            <a:endParaRPr lang="en-US" b="1" dirty="0"/>
          </a:p>
        </p:txBody>
      </p:sp>
      <p:sp>
        <p:nvSpPr>
          <p:cNvPr id="3" name="Content Placeholder 2"/>
          <p:cNvSpPr>
            <a:spLocks noGrp="1"/>
          </p:cNvSpPr>
          <p:nvPr>
            <p:ph idx="1"/>
          </p:nvPr>
        </p:nvSpPr>
        <p:spPr/>
        <p:txBody>
          <a:bodyPr/>
          <a:lstStyle/>
          <a:p>
            <a:r>
              <a:rPr lang="en-US" dirty="0" smtClean="0"/>
              <a:t>The workplace is driven by rules.  Each company or organization have various rules that all employees are to follow.  Some are similar and some are quite different.  The next few slides are some rules or thing you should not do in the workplace.</a:t>
            </a:r>
            <a:endParaRPr lang="en-US" dirty="0"/>
          </a:p>
        </p:txBody>
      </p:sp>
      <p:pic>
        <p:nvPicPr>
          <p:cNvPr id="1027" name="Picture 3" descr="C:\Users\BROOKS\AppData\Local\Microsoft\Windows\INetCache\IE\CC8L9CGQ\Rules_Graphic[1].gif"/>
          <p:cNvPicPr>
            <a:picLocks noChangeAspect="1" noChangeArrowheads="1"/>
          </p:cNvPicPr>
          <p:nvPr/>
        </p:nvPicPr>
        <p:blipFill>
          <a:blip r:embed="rId2"/>
          <a:srcRect/>
          <a:stretch>
            <a:fillRect/>
          </a:stretch>
        </p:blipFill>
        <p:spPr bwMode="auto">
          <a:xfrm>
            <a:off x="4572000" y="0"/>
            <a:ext cx="1703133" cy="1645920"/>
          </a:xfrm>
          <a:prstGeom prst="rect">
            <a:avLst/>
          </a:prstGeom>
          <a:noFill/>
        </p:spPr>
      </p:pic>
    </p:spTree>
    <p:extLst>
      <p:ext uri="{BB962C8B-B14F-4D97-AF65-F5344CB8AC3E}">
        <p14:creationId xmlns="" xmlns:p14="http://schemas.microsoft.com/office/powerpoint/2010/main" val="278998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Stealing</a:t>
            </a:r>
            <a:endParaRPr lang="en-US" dirty="0"/>
          </a:p>
        </p:txBody>
      </p:sp>
      <p:sp>
        <p:nvSpPr>
          <p:cNvPr id="3" name="Content Placeholder 2"/>
          <p:cNvSpPr>
            <a:spLocks noGrp="1"/>
          </p:cNvSpPr>
          <p:nvPr>
            <p:ph idx="1"/>
          </p:nvPr>
        </p:nvSpPr>
        <p:spPr/>
        <p:txBody>
          <a:bodyPr/>
          <a:lstStyle/>
          <a:p>
            <a:r>
              <a:rPr lang="en-US" dirty="0" smtClean="0"/>
              <a:t>Taking the property of the company or a co-workers property with out consent.</a:t>
            </a:r>
            <a:endParaRPr lang="en-US" dirty="0"/>
          </a:p>
        </p:txBody>
      </p:sp>
      <p:pic>
        <p:nvPicPr>
          <p:cNvPr id="2050" name="Picture 2" descr="C:\Users\BROOKS\AppData\Local\Microsoft\Windows\INetCache\IE\DWCXU969\1-1[1].png"/>
          <p:cNvPicPr>
            <a:picLocks noChangeAspect="1" noChangeArrowheads="1"/>
          </p:cNvPicPr>
          <p:nvPr/>
        </p:nvPicPr>
        <p:blipFill>
          <a:blip r:embed="rId2"/>
          <a:srcRect/>
          <a:stretch>
            <a:fillRect/>
          </a:stretch>
        </p:blipFill>
        <p:spPr bwMode="auto">
          <a:xfrm>
            <a:off x="3657600" y="3124200"/>
            <a:ext cx="1914792" cy="2476846"/>
          </a:xfrm>
          <a:prstGeom prst="rect">
            <a:avLst/>
          </a:prstGeom>
          <a:noFill/>
        </p:spPr>
      </p:pic>
    </p:spTree>
    <p:extLst>
      <p:ext uri="{BB962C8B-B14F-4D97-AF65-F5344CB8AC3E}">
        <p14:creationId xmlns="" xmlns:p14="http://schemas.microsoft.com/office/powerpoint/2010/main" val="321935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Profanity</a:t>
            </a:r>
            <a:endParaRPr lang="en-US" b="1" dirty="0"/>
          </a:p>
        </p:txBody>
      </p:sp>
      <p:sp>
        <p:nvSpPr>
          <p:cNvPr id="3" name="Content Placeholder 2"/>
          <p:cNvSpPr>
            <a:spLocks noGrp="1"/>
          </p:cNvSpPr>
          <p:nvPr>
            <p:ph idx="1"/>
          </p:nvPr>
        </p:nvSpPr>
        <p:spPr/>
        <p:txBody>
          <a:bodyPr/>
          <a:lstStyle/>
          <a:p>
            <a:r>
              <a:rPr lang="en-US" dirty="0" smtClean="0"/>
              <a:t>The use of profanity in the work environment is not allowed.  Don’t let anyone tell you that it is acceptable and that it is just shop talk.  It could be the last works utter in the organization.</a:t>
            </a:r>
            <a:endParaRPr lang="en-US" dirty="0"/>
          </a:p>
        </p:txBody>
      </p:sp>
      <p:pic>
        <p:nvPicPr>
          <p:cNvPr id="3074" name="Picture 2" descr="C:\Users\BROOKS\AppData\Local\Microsoft\Windows\INetCache\IE\1F2FFJVG\perplejo[1].png"/>
          <p:cNvPicPr>
            <a:picLocks noChangeAspect="1" noChangeArrowheads="1"/>
          </p:cNvPicPr>
          <p:nvPr/>
        </p:nvPicPr>
        <p:blipFill>
          <a:blip r:embed="rId2"/>
          <a:srcRect/>
          <a:stretch>
            <a:fillRect/>
          </a:stretch>
        </p:blipFill>
        <p:spPr bwMode="auto">
          <a:xfrm>
            <a:off x="3048000" y="3657600"/>
            <a:ext cx="2438400" cy="2857500"/>
          </a:xfrm>
          <a:prstGeom prst="rect">
            <a:avLst/>
          </a:prstGeom>
          <a:noFill/>
        </p:spPr>
      </p:pic>
    </p:spTree>
    <p:extLst>
      <p:ext uri="{BB962C8B-B14F-4D97-AF65-F5344CB8AC3E}">
        <p14:creationId xmlns="" xmlns:p14="http://schemas.microsoft.com/office/powerpoint/2010/main" val="124501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Cheating</a:t>
            </a:r>
            <a:endParaRPr lang="en-US" dirty="0"/>
          </a:p>
        </p:txBody>
      </p:sp>
      <p:sp>
        <p:nvSpPr>
          <p:cNvPr id="3" name="Content Placeholder 2"/>
          <p:cNvSpPr>
            <a:spLocks noGrp="1"/>
          </p:cNvSpPr>
          <p:nvPr>
            <p:ph idx="1"/>
          </p:nvPr>
        </p:nvSpPr>
        <p:spPr/>
        <p:txBody>
          <a:bodyPr/>
          <a:lstStyle/>
          <a:p>
            <a:r>
              <a:rPr lang="en-US" dirty="0" smtClean="0"/>
              <a:t>Cheating is a no – no!!!  All companies frown up on this behavior as it reflects on the individuals and organization’s character</a:t>
            </a:r>
            <a:endParaRPr lang="en-US" dirty="0"/>
          </a:p>
        </p:txBody>
      </p:sp>
      <p:pic>
        <p:nvPicPr>
          <p:cNvPr id="4098" name="Picture 2" descr="C:\Users\BROOKS\AppData\Local\Microsoft\Windows\INetCache\IE\RXCGIH5S\cheater[1].jpeg"/>
          <p:cNvPicPr>
            <a:picLocks noChangeAspect="1" noChangeArrowheads="1"/>
          </p:cNvPicPr>
          <p:nvPr/>
        </p:nvPicPr>
        <p:blipFill>
          <a:blip r:embed="rId2"/>
          <a:srcRect/>
          <a:stretch>
            <a:fillRect/>
          </a:stretch>
        </p:blipFill>
        <p:spPr bwMode="auto">
          <a:xfrm>
            <a:off x="3429000" y="3429000"/>
            <a:ext cx="2143125" cy="2143125"/>
          </a:xfrm>
          <a:prstGeom prst="rect">
            <a:avLst/>
          </a:prstGeom>
          <a:noFill/>
        </p:spPr>
      </p:pic>
    </p:spTree>
    <p:extLst>
      <p:ext uri="{BB962C8B-B14F-4D97-AF65-F5344CB8AC3E}">
        <p14:creationId xmlns="" xmlns:p14="http://schemas.microsoft.com/office/powerpoint/2010/main" val="142642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Screaming at Others</a:t>
            </a:r>
            <a:endParaRPr lang="en-US" b="1" dirty="0"/>
          </a:p>
        </p:txBody>
      </p:sp>
      <p:sp>
        <p:nvSpPr>
          <p:cNvPr id="3" name="Content Placeholder 2"/>
          <p:cNvSpPr>
            <a:spLocks noGrp="1"/>
          </p:cNvSpPr>
          <p:nvPr>
            <p:ph idx="1"/>
          </p:nvPr>
        </p:nvSpPr>
        <p:spPr/>
        <p:txBody>
          <a:bodyPr/>
          <a:lstStyle/>
          <a:p>
            <a:r>
              <a:rPr lang="en-US" dirty="0" smtClean="0"/>
              <a:t>In all workplaces there is an expectation of professionalism that is required. It can also be looked at as bullying.</a:t>
            </a:r>
            <a:endParaRPr lang="en-US" dirty="0"/>
          </a:p>
        </p:txBody>
      </p:sp>
      <p:pic>
        <p:nvPicPr>
          <p:cNvPr id="5122" name="Picture 2" descr="C:\Users\BROOKS\AppData\Local\Microsoft\Windows\INetCache\IE\CC8L9CGQ\harsh_words[1].jpg"/>
          <p:cNvPicPr>
            <a:picLocks noChangeAspect="1" noChangeArrowheads="1"/>
          </p:cNvPicPr>
          <p:nvPr/>
        </p:nvPicPr>
        <p:blipFill>
          <a:blip r:embed="rId2"/>
          <a:srcRect/>
          <a:stretch>
            <a:fillRect/>
          </a:stretch>
        </p:blipFill>
        <p:spPr bwMode="auto">
          <a:xfrm>
            <a:off x="2590800" y="3352800"/>
            <a:ext cx="3699458" cy="2651760"/>
          </a:xfrm>
          <a:prstGeom prst="rect">
            <a:avLst/>
          </a:prstGeom>
          <a:noFill/>
        </p:spPr>
      </p:pic>
    </p:spTree>
    <p:extLst>
      <p:ext uri="{BB962C8B-B14F-4D97-AF65-F5344CB8AC3E}">
        <p14:creationId xmlns="" xmlns:p14="http://schemas.microsoft.com/office/powerpoint/2010/main" val="41900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Fighting</a:t>
            </a:r>
            <a:endParaRPr lang="en-US" b="1" dirty="0"/>
          </a:p>
        </p:txBody>
      </p:sp>
      <p:sp>
        <p:nvSpPr>
          <p:cNvPr id="3" name="Content Placeholder 2"/>
          <p:cNvSpPr>
            <a:spLocks noGrp="1"/>
          </p:cNvSpPr>
          <p:nvPr>
            <p:ph idx="1"/>
          </p:nvPr>
        </p:nvSpPr>
        <p:spPr/>
        <p:txBody>
          <a:bodyPr/>
          <a:lstStyle/>
          <a:p>
            <a:r>
              <a:rPr lang="en-US" dirty="0" smtClean="0"/>
              <a:t>Fighting equals fired!!!  No debate and no explanation.</a:t>
            </a:r>
            <a:endParaRPr lang="en-US" dirty="0"/>
          </a:p>
        </p:txBody>
      </p:sp>
      <p:pic>
        <p:nvPicPr>
          <p:cNvPr id="6146" name="Picture 2" descr="C:\Users\BROOKS\AppData\Local\Microsoft\Windows\INetCache\IE\CC8L9CGQ\ka_pow_cartoon_expression_by_mike44nh-d4ut76q[1].png"/>
          <p:cNvPicPr>
            <a:picLocks noChangeAspect="1" noChangeArrowheads="1"/>
          </p:cNvPicPr>
          <p:nvPr/>
        </p:nvPicPr>
        <p:blipFill>
          <a:blip r:embed="rId2"/>
          <a:srcRect/>
          <a:stretch>
            <a:fillRect/>
          </a:stretch>
        </p:blipFill>
        <p:spPr bwMode="auto">
          <a:xfrm>
            <a:off x="2743200" y="2590800"/>
            <a:ext cx="3540643" cy="3383280"/>
          </a:xfrm>
          <a:prstGeom prst="rect">
            <a:avLst/>
          </a:prstGeom>
          <a:noFill/>
        </p:spPr>
      </p:pic>
    </p:spTree>
    <p:extLst>
      <p:ext uri="{BB962C8B-B14F-4D97-AF65-F5344CB8AC3E}">
        <p14:creationId xmlns="" xmlns:p14="http://schemas.microsoft.com/office/powerpoint/2010/main" val="77952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Drinking Alcohol on the Job</a:t>
            </a:r>
            <a:endParaRPr lang="en-US" b="1" dirty="0"/>
          </a:p>
        </p:txBody>
      </p:sp>
      <p:sp>
        <p:nvSpPr>
          <p:cNvPr id="3" name="Content Placeholder 2"/>
          <p:cNvSpPr>
            <a:spLocks noGrp="1"/>
          </p:cNvSpPr>
          <p:nvPr>
            <p:ph idx="1"/>
          </p:nvPr>
        </p:nvSpPr>
        <p:spPr/>
        <p:txBody>
          <a:bodyPr/>
          <a:lstStyle/>
          <a:p>
            <a:r>
              <a:rPr lang="en-US" dirty="0" smtClean="0"/>
              <a:t>Like Fighting is a no –no.  No debate and no explanation.</a:t>
            </a:r>
            <a:endParaRPr lang="en-US" dirty="0"/>
          </a:p>
        </p:txBody>
      </p:sp>
      <p:pic>
        <p:nvPicPr>
          <p:cNvPr id="7172" name="Picture 4" descr="C:\Users\BROOKS\AppData\Local\Microsoft\Windows\INetCache\IE\RXCGIH5S\1024px-Anti_Alcoholism.svg[1].png"/>
          <p:cNvPicPr>
            <a:picLocks noChangeAspect="1" noChangeArrowheads="1"/>
          </p:cNvPicPr>
          <p:nvPr/>
        </p:nvPicPr>
        <p:blipFill>
          <a:blip r:embed="rId2" cstate="print"/>
          <a:srcRect/>
          <a:stretch>
            <a:fillRect/>
          </a:stretch>
        </p:blipFill>
        <p:spPr bwMode="auto">
          <a:xfrm>
            <a:off x="2895600" y="2971800"/>
            <a:ext cx="2651760" cy="2651760"/>
          </a:xfrm>
          <a:prstGeom prst="rect">
            <a:avLst/>
          </a:prstGeom>
          <a:noFill/>
        </p:spPr>
      </p:pic>
    </p:spTree>
    <p:extLst>
      <p:ext uri="{BB962C8B-B14F-4D97-AF65-F5344CB8AC3E}">
        <p14:creationId xmlns="" xmlns:p14="http://schemas.microsoft.com/office/powerpoint/2010/main" val="143455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Harassing</a:t>
            </a:r>
            <a:endParaRPr lang="en-US" b="1" dirty="0"/>
          </a:p>
        </p:txBody>
      </p:sp>
      <p:sp>
        <p:nvSpPr>
          <p:cNvPr id="3" name="Content Placeholder 2"/>
          <p:cNvSpPr>
            <a:spLocks noGrp="1"/>
          </p:cNvSpPr>
          <p:nvPr>
            <p:ph idx="1"/>
          </p:nvPr>
        </p:nvSpPr>
        <p:spPr/>
        <p:txBody>
          <a:bodyPr/>
          <a:lstStyle/>
          <a:p>
            <a:r>
              <a:rPr lang="en-US" dirty="0" smtClean="0"/>
              <a:t>Most companies have zero tolerance policy of any type of harassing.</a:t>
            </a:r>
            <a:endParaRPr lang="en-US" dirty="0"/>
          </a:p>
        </p:txBody>
      </p:sp>
      <p:pic>
        <p:nvPicPr>
          <p:cNvPr id="8194" name="Picture 2" descr="C:\Users\BROOKS\AppData\Local\Microsoft\Windows\INetCache\IE\CC8L9CGQ\Outcast[1].jpg"/>
          <p:cNvPicPr>
            <a:picLocks noChangeAspect="1" noChangeArrowheads="1"/>
          </p:cNvPicPr>
          <p:nvPr/>
        </p:nvPicPr>
        <p:blipFill>
          <a:blip r:embed="rId2"/>
          <a:srcRect/>
          <a:stretch>
            <a:fillRect/>
          </a:stretch>
        </p:blipFill>
        <p:spPr bwMode="auto">
          <a:xfrm>
            <a:off x="2667000" y="3048000"/>
            <a:ext cx="3619500" cy="2714625"/>
          </a:xfrm>
          <a:prstGeom prst="rect">
            <a:avLst/>
          </a:prstGeom>
          <a:noFill/>
        </p:spPr>
      </p:pic>
    </p:spTree>
    <p:extLst>
      <p:ext uri="{BB962C8B-B14F-4D97-AF65-F5344CB8AC3E}">
        <p14:creationId xmlns="" xmlns:p14="http://schemas.microsoft.com/office/powerpoint/2010/main" val="1568976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276</Words>
  <Application>Microsoft Office PowerPoint</Application>
  <PresentationFormat>On-screen Show (4:3)</PresentationFormat>
  <Paragraphs>25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Don’t Do these things in the Workplace</vt:lpstr>
      <vt:lpstr>Rules</vt:lpstr>
      <vt:lpstr>Stealing</vt:lpstr>
      <vt:lpstr>Profanity</vt:lpstr>
      <vt:lpstr>Cheating</vt:lpstr>
      <vt:lpstr>Screaming at Others</vt:lpstr>
      <vt:lpstr>Fighting</vt:lpstr>
      <vt:lpstr>Drinking Alcohol on the Job</vt:lpstr>
      <vt:lpstr>Harassing</vt:lpstr>
      <vt:lpstr>Lying</vt:lpstr>
      <vt:lpstr>Weapons</vt:lpstr>
      <vt:lpstr>Looking at inappropriate material</vt:lpstr>
      <vt:lpstr>Slide 13</vt:lpstr>
    </vt:vector>
  </TitlesOfParts>
  <Company>Information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Do these things Workplace</dc:title>
  <dc:creator>Brooks, Rodney D.</dc:creator>
  <cp:lastModifiedBy>BROOKS</cp:lastModifiedBy>
  <cp:revision>4</cp:revision>
  <dcterms:created xsi:type="dcterms:W3CDTF">2017-03-28T21:39:54Z</dcterms:created>
  <dcterms:modified xsi:type="dcterms:W3CDTF">2017-10-01T21:12:34Z</dcterms:modified>
</cp:coreProperties>
</file>