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9" r:id="rId1"/>
  </p:sldMasterIdLst>
  <p:sldIdLst>
    <p:sldId id="256" r:id="rId2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49A50C-D029-4799-A5FE-54B654DE870E}" v="36" dt="2025-09-01T19:51:59.588"/>
    <p1510:client id="{F292B6F7-8328-4F63-9583-D6D40ED89324}" v="47" dt="2025-08-31T23:56:09.9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12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63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eryl Burks" userId="f4ff35d92b065b55" providerId="LiveId" clId="{F081FBEC-722B-413A-A6D8-B31F27C4C2EB}"/>
    <pc:docChg chg="custSel modSld">
      <pc:chgData name="Cheryl Burks" userId="f4ff35d92b065b55" providerId="LiveId" clId="{F081FBEC-722B-413A-A6D8-B31F27C4C2EB}" dt="2025-09-01T19:52:36.118" v="341" actId="1076"/>
      <pc:docMkLst>
        <pc:docMk/>
      </pc:docMkLst>
      <pc:sldChg chg="addSp delSp modSp mod">
        <pc:chgData name="Cheryl Burks" userId="f4ff35d92b065b55" providerId="LiveId" clId="{F081FBEC-722B-413A-A6D8-B31F27C4C2EB}" dt="2025-09-01T19:52:36.118" v="341" actId="1076"/>
        <pc:sldMkLst>
          <pc:docMk/>
          <pc:sldMk cId="1944094325" sldId="256"/>
        </pc:sldMkLst>
        <pc:spChg chg="mod">
          <ac:chgData name="Cheryl Burks" userId="f4ff35d92b065b55" providerId="LiveId" clId="{F081FBEC-722B-413A-A6D8-B31F27C4C2EB}" dt="2025-09-01T19:42:22.459" v="93" actId="1076"/>
          <ac:spMkLst>
            <pc:docMk/>
            <pc:sldMk cId="1944094325" sldId="256"/>
            <ac:spMk id="5" creationId="{00000000-0000-0000-0000-000000000000}"/>
          </ac:spMkLst>
        </pc:spChg>
        <pc:spChg chg="mod">
          <ac:chgData name="Cheryl Burks" userId="f4ff35d92b065b55" providerId="LiveId" clId="{F081FBEC-722B-413A-A6D8-B31F27C4C2EB}" dt="2025-09-01T19:49:14.759" v="265" actId="1076"/>
          <ac:spMkLst>
            <pc:docMk/>
            <pc:sldMk cId="1944094325" sldId="256"/>
            <ac:spMk id="6" creationId="{B0EF43EA-A1CA-46F1-B4C1-B26B96DBBBDC}"/>
          </ac:spMkLst>
        </pc:spChg>
        <pc:spChg chg="mod">
          <ac:chgData name="Cheryl Burks" userId="f4ff35d92b065b55" providerId="LiveId" clId="{F081FBEC-722B-413A-A6D8-B31F27C4C2EB}" dt="2025-09-01T19:43:57.889" v="174" actId="1076"/>
          <ac:spMkLst>
            <pc:docMk/>
            <pc:sldMk cId="1944094325" sldId="256"/>
            <ac:spMk id="7" creationId="{00000000-0000-0000-0000-000000000000}"/>
          </ac:spMkLst>
        </pc:spChg>
        <pc:spChg chg="mod">
          <ac:chgData name="Cheryl Burks" userId="f4ff35d92b065b55" providerId="LiveId" clId="{F081FBEC-722B-413A-A6D8-B31F27C4C2EB}" dt="2025-09-01T19:42:26.537" v="94" actId="1076"/>
          <ac:spMkLst>
            <pc:docMk/>
            <pc:sldMk cId="1944094325" sldId="256"/>
            <ac:spMk id="8" creationId="{00000000-0000-0000-0000-000000000000}"/>
          </ac:spMkLst>
        </pc:spChg>
        <pc:spChg chg="mod">
          <ac:chgData name="Cheryl Burks" userId="f4ff35d92b065b55" providerId="LiveId" clId="{F081FBEC-722B-413A-A6D8-B31F27C4C2EB}" dt="2025-09-01T19:48:29.008" v="257" actId="1076"/>
          <ac:spMkLst>
            <pc:docMk/>
            <pc:sldMk cId="1944094325" sldId="256"/>
            <ac:spMk id="15" creationId="{E4D9B02D-B4B2-59AC-0FA9-97B65A4616FA}"/>
          </ac:spMkLst>
        </pc:spChg>
        <pc:spChg chg="mod">
          <ac:chgData name="Cheryl Burks" userId="f4ff35d92b065b55" providerId="LiveId" clId="{F081FBEC-722B-413A-A6D8-B31F27C4C2EB}" dt="2025-09-01T19:52:36.118" v="341" actId="1076"/>
          <ac:spMkLst>
            <pc:docMk/>
            <pc:sldMk cId="1944094325" sldId="256"/>
            <ac:spMk id="16" creationId="{E1201EDC-25EC-0F52-4744-F7C06D755B3F}"/>
          </ac:spMkLst>
        </pc:spChg>
        <pc:spChg chg="mod">
          <ac:chgData name="Cheryl Burks" userId="f4ff35d92b065b55" providerId="LiveId" clId="{F081FBEC-722B-413A-A6D8-B31F27C4C2EB}" dt="2025-09-01T19:52:14.615" v="321" actId="1076"/>
          <ac:spMkLst>
            <pc:docMk/>
            <pc:sldMk cId="1944094325" sldId="256"/>
            <ac:spMk id="17" creationId="{B0BA55EF-4FF1-B6FD-CFC0-7ED3EC1FC2A9}"/>
          </ac:spMkLst>
        </pc:spChg>
        <pc:spChg chg="mod">
          <ac:chgData name="Cheryl Burks" userId="f4ff35d92b065b55" providerId="LiveId" clId="{F081FBEC-722B-413A-A6D8-B31F27C4C2EB}" dt="2025-09-01T19:47:34.224" v="224" actId="1076"/>
          <ac:spMkLst>
            <pc:docMk/>
            <pc:sldMk cId="1944094325" sldId="256"/>
            <ac:spMk id="18" creationId="{00000000-0000-0000-0000-000000000000}"/>
          </ac:spMkLst>
        </pc:spChg>
        <pc:spChg chg="mod">
          <ac:chgData name="Cheryl Burks" userId="f4ff35d92b065b55" providerId="LiveId" clId="{F081FBEC-722B-413A-A6D8-B31F27C4C2EB}" dt="2025-09-01T19:52:10.419" v="319" actId="1076"/>
          <ac:spMkLst>
            <pc:docMk/>
            <pc:sldMk cId="1944094325" sldId="256"/>
            <ac:spMk id="19" creationId="{8A3AEA0C-3D35-2F44-0B01-1351330AA007}"/>
          </ac:spMkLst>
        </pc:spChg>
        <pc:spChg chg="del mod">
          <ac:chgData name="Cheryl Burks" userId="f4ff35d92b065b55" providerId="LiveId" clId="{F081FBEC-722B-413A-A6D8-B31F27C4C2EB}" dt="2025-09-01T19:44:10.405" v="179"/>
          <ac:spMkLst>
            <pc:docMk/>
            <pc:sldMk cId="1944094325" sldId="256"/>
            <ac:spMk id="21" creationId="{9721BAA0-ABE5-28FC-D4F2-D81F0EC9C099}"/>
          </ac:spMkLst>
        </pc:spChg>
        <pc:spChg chg="mod">
          <ac:chgData name="Cheryl Burks" userId="f4ff35d92b065b55" providerId="LiveId" clId="{F081FBEC-722B-413A-A6D8-B31F27C4C2EB}" dt="2025-09-01T19:48:51.477" v="263" actId="1076"/>
          <ac:spMkLst>
            <pc:docMk/>
            <pc:sldMk cId="1944094325" sldId="256"/>
            <ac:spMk id="24" creationId="{00000000-0000-0000-0000-000000000000}"/>
          </ac:spMkLst>
        </pc:spChg>
        <pc:spChg chg="del mod">
          <ac:chgData name="Cheryl Burks" userId="f4ff35d92b065b55" providerId="LiveId" clId="{F081FBEC-722B-413A-A6D8-B31F27C4C2EB}" dt="2025-09-01T19:34:46.601" v="35"/>
          <ac:spMkLst>
            <pc:docMk/>
            <pc:sldMk cId="1944094325" sldId="256"/>
            <ac:spMk id="25" creationId="{3BB73FAB-07CD-7C8F-0917-469D9A6215B3}"/>
          </ac:spMkLst>
        </pc:spChg>
        <pc:spChg chg="mod">
          <ac:chgData name="Cheryl Burks" userId="f4ff35d92b065b55" providerId="LiveId" clId="{F081FBEC-722B-413A-A6D8-B31F27C4C2EB}" dt="2025-09-01T19:44:06.555" v="176" actId="1076"/>
          <ac:spMkLst>
            <pc:docMk/>
            <pc:sldMk cId="1944094325" sldId="256"/>
            <ac:spMk id="26" creationId="{00000000-0000-0000-0000-000000000000}"/>
          </ac:spMkLst>
        </pc:spChg>
        <pc:spChg chg="mod">
          <ac:chgData name="Cheryl Burks" userId="f4ff35d92b065b55" providerId="LiveId" clId="{F081FBEC-722B-413A-A6D8-B31F27C4C2EB}" dt="2025-09-01T19:49:24.767" v="269" actId="1076"/>
          <ac:spMkLst>
            <pc:docMk/>
            <pc:sldMk cId="1944094325" sldId="256"/>
            <ac:spMk id="35" creationId="{BBD90F8B-3743-460B-88FE-3392F5767526}"/>
          </ac:spMkLst>
        </pc:spChg>
        <pc:spChg chg="add mod">
          <ac:chgData name="Cheryl Burks" userId="f4ff35d92b065b55" providerId="LiveId" clId="{F081FBEC-722B-413A-A6D8-B31F27C4C2EB}" dt="2025-09-01T19:48:10.759" v="255" actId="1076"/>
          <ac:spMkLst>
            <pc:docMk/>
            <pc:sldMk cId="1944094325" sldId="256"/>
            <ac:spMk id="36" creationId="{9537EDAA-E9E2-50D6-59F1-2E8FEB9C2590}"/>
          </ac:spMkLst>
        </pc:spChg>
        <pc:spChg chg="mod">
          <ac:chgData name="Cheryl Burks" userId="f4ff35d92b065b55" providerId="LiveId" clId="{F081FBEC-722B-413A-A6D8-B31F27C4C2EB}" dt="2025-09-01T19:45:37.757" v="202" actId="1076"/>
          <ac:spMkLst>
            <pc:docMk/>
            <pc:sldMk cId="1944094325" sldId="256"/>
            <ac:spMk id="48" creationId="{00000000-0000-0000-0000-000000000000}"/>
          </ac:spMkLst>
        </pc:spChg>
        <pc:spChg chg="del mod">
          <ac:chgData name="Cheryl Burks" userId="f4ff35d92b065b55" providerId="LiveId" clId="{F081FBEC-722B-413A-A6D8-B31F27C4C2EB}" dt="2025-09-01T19:45:09.189" v="196"/>
          <ac:spMkLst>
            <pc:docMk/>
            <pc:sldMk cId="1944094325" sldId="256"/>
            <ac:spMk id="51" creationId="{00000000-0000-0000-0000-000000000000}"/>
          </ac:spMkLst>
        </pc:spChg>
        <pc:spChg chg="mod">
          <ac:chgData name="Cheryl Burks" userId="f4ff35d92b065b55" providerId="LiveId" clId="{F081FBEC-722B-413A-A6D8-B31F27C4C2EB}" dt="2025-09-01T19:46:58.093" v="218" actId="1076"/>
          <ac:spMkLst>
            <pc:docMk/>
            <pc:sldMk cId="1944094325" sldId="256"/>
            <ac:spMk id="55" creationId="{00000000-0000-0000-0000-000000000000}"/>
          </ac:spMkLst>
        </pc:spChg>
        <pc:spChg chg="mod">
          <ac:chgData name="Cheryl Burks" userId="f4ff35d92b065b55" providerId="LiveId" clId="{F081FBEC-722B-413A-A6D8-B31F27C4C2EB}" dt="2025-09-01T19:46:21.727" v="211" actId="1076"/>
          <ac:spMkLst>
            <pc:docMk/>
            <pc:sldMk cId="1944094325" sldId="256"/>
            <ac:spMk id="59" creationId="{00000000-0000-0000-0000-000000000000}"/>
          </ac:spMkLst>
        </pc:spChg>
        <pc:spChg chg="mod">
          <ac:chgData name="Cheryl Burks" userId="f4ff35d92b065b55" providerId="LiveId" clId="{F081FBEC-722B-413A-A6D8-B31F27C4C2EB}" dt="2025-09-01T19:46:28.467" v="212" actId="1076"/>
          <ac:spMkLst>
            <pc:docMk/>
            <pc:sldMk cId="1944094325" sldId="256"/>
            <ac:spMk id="60" creationId="{00000000-0000-0000-0000-000000000000}"/>
          </ac:spMkLst>
        </pc:spChg>
        <pc:spChg chg="mod">
          <ac:chgData name="Cheryl Burks" userId="f4ff35d92b065b55" providerId="LiveId" clId="{F081FBEC-722B-413A-A6D8-B31F27C4C2EB}" dt="2025-09-01T19:51:43.787" v="313" actId="255"/>
          <ac:spMkLst>
            <pc:docMk/>
            <pc:sldMk cId="1944094325" sldId="256"/>
            <ac:spMk id="64" creationId="{00000000-0000-0000-0000-000000000000}"/>
          </ac:spMkLst>
        </pc:spChg>
        <pc:spChg chg="mod">
          <ac:chgData name="Cheryl Burks" userId="f4ff35d92b065b55" providerId="LiveId" clId="{F081FBEC-722B-413A-A6D8-B31F27C4C2EB}" dt="2025-09-01T19:49:18.965" v="267" actId="1076"/>
          <ac:spMkLst>
            <pc:docMk/>
            <pc:sldMk cId="1944094325" sldId="256"/>
            <ac:spMk id="67" creationId="{00000000-0000-0000-0000-000000000000}"/>
          </ac:spMkLst>
        </pc:spChg>
        <pc:spChg chg="mod">
          <ac:chgData name="Cheryl Burks" userId="f4ff35d92b065b55" providerId="LiveId" clId="{F081FBEC-722B-413A-A6D8-B31F27C4C2EB}" dt="2025-09-01T19:46:17.642" v="210" actId="1076"/>
          <ac:spMkLst>
            <pc:docMk/>
            <pc:sldMk cId="1944094325" sldId="256"/>
            <ac:spMk id="68" creationId="{BB811E6D-943C-60AE-4ECB-AB55D59ACE07}"/>
          </ac:spMkLst>
        </pc:spChg>
        <pc:spChg chg="mod">
          <ac:chgData name="Cheryl Burks" userId="f4ff35d92b065b55" providerId="LiveId" clId="{F081FBEC-722B-413A-A6D8-B31F27C4C2EB}" dt="2025-09-01T19:45:12.826" v="197" actId="1076"/>
          <ac:spMkLst>
            <pc:docMk/>
            <pc:sldMk cId="1944094325" sldId="256"/>
            <ac:spMk id="73" creationId="{692F9F70-4DDB-53F9-5673-5598D5DF21FD}"/>
          </ac:spMkLst>
        </pc:spChg>
        <pc:spChg chg="mod">
          <ac:chgData name="Cheryl Burks" userId="f4ff35d92b065b55" providerId="LiveId" clId="{F081FBEC-722B-413A-A6D8-B31F27C4C2EB}" dt="2025-09-01T19:49:30.521" v="271" actId="1076"/>
          <ac:spMkLst>
            <pc:docMk/>
            <pc:sldMk cId="1944094325" sldId="256"/>
            <ac:spMk id="77" creationId="{7EBFCE80-A037-F583-5F4F-6A5F6406C1F2}"/>
          </ac:spMkLst>
        </pc:spChg>
        <pc:spChg chg="mod">
          <ac:chgData name="Cheryl Burks" userId="f4ff35d92b065b55" providerId="LiveId" clId="{F081FBEC-722B-413A-A6D8-B31F27C4C2EB}" dt="2025-09-01T19:45:30.641" v="200" actId="1076"/>
          <ac:spMkLst>
            <pc:docMk/>
            <pc:sldMk cId="1944094325" sldId="256"/>
            <ac:spMk id="80" creationId="{DEC0CCC1-0E87-80F4-E37C-B20B3D768A0E}"/>
          </ac:spMkLst>
        </pc:spChg>
        <pc:spChg chg="mod">
          <ac:chgData name="Cheryl Burks" userId="f4ff35d92b065b55" providerId="LiveId" clId="{F081FBEC-722B-413A-A6D8-B31F27C4C2EB}" dt="2025-09-01T19:43:46.250" v="171" actId="20577"/>
          <ac:spMkLst>
            <pc:docMk/>
            <pc:sldMk cId="1944094325" sldId="256"/>
            <ac:spMk id="81" creationId="{F8FE7962-2503-455F-B8B4-B09F08CCF19C}"/>
          </ac:spMkLst>
        </pc:spChg>
        <pc:spChg chg="mod">
          <ac:chgData name="Cheryl Burks" userId="f4ff35d92b065b55" providerId="LiveId" clId="{F081FBEC-722B-413A-A6D8-B31F27C4C2EB}" dt="2025-09-01T19:47:50.385" v="227" actId="1076"/>
          <ac:spMkLst>
            <pc:docMk/>
            <pc:sldMk cId="1944094325" sldId="256"/>
            <ac:spMk id="83" creationId="{13F38992-BA48-4955-A155-279D4CEB8CED}"/>
          </ac:spMkLst>
        </pc:spChg>
        <pc:spChg chg="mod">
          <ac:chgData name="Cheryl Burks" userId="f4ff35d92b065b55" providerId="LiveId" clId="{F081FBEC-722B-413A-A6D8-B31F27C4C2EB}" dt="2025-09-01T19:44:58.918" v="193" actId="1076"/>
          <ac:spMkLst>
            <pc:docMk/>
            <pc:sldMk cId="1944094325" sldId="256"/>
            <ac:spMk id="84" creationId="{941E87F0-889F-4949-9913-66D3B5B61AC7}"/>
          </ac:spMkLst>
        </pc:spChg>
        <pc:spChg chg="mod">
          <ac:chgData name="Cheryl Burks" userId="f4ff35d92b065b55" providerId="LiveId" clId="{F081FBEC-722B-413A-A6D8-B31F27C4C2EB}" dt="2025-09-01T19:46:52.647" v="217" actId="1076"/>
          <ac:spMkLst>
            <pc:docMk/>
            <pc:sldMk cId="1944094325" sldId="256"/>
            <ac:spMk id="85" creationId="{2C979E4B-B8CA-A488-51B9-CB532EC82CE6}"/>
          </ac:spMkLst>
        </pc:spChg>
        <pc:spChg chg="mod">
          <ac:chgData name="Cheryl Burks" userId="f4ff35d92b065b55" providerId="LiveId" clId="{F081FBEC-722B-413A-A6D8-B31F27C4C2EB}" dt="2025-09-01T19:45:33.071" v="201" actId="1076"/>
          <ac:spMkLst>
            <pc:docMk/>
            <pc:sldMk cId="1944094325" sldId="256"/>
            <ac:spMk id="87" creationId="{847724C1-13DD-EC56-6444-AEF8625C9339}"/>
          </ac:spMkLst>
        </pc:spChg>
        <pc:picChg chg="add mod">
          <ac:chgData name="Cheryl Burks" userId="f4ff35d92b065b55" providerId="LiveId" clId="{F081FBEC-722B-413A-A6D8-B31F27C4C2EB}" dt="2025-09-01T19:43:53.692" v="173" actId="1076"/>
          <ac:picMkLst>
            <pc:docMk/>
            <pc:sldMk cId="1944094325" sldId="256"/>
            <ac:picMk id="11" creationId="{7D47B23A-128E-0054-0E3F-0E9FD00D49AE}"/>
          </ac:picMkLst>
        </pc:picChg>
        <pc:picChg chg="mod">
          <ac:chgData name="Cheryl Burks" userId="f4ff35d92b065b55" providerId="LiveId" clId="{F081FBEC-722B-413A-A6D8-B31F27C4C2EB}" dt="2025-09-01T19:48:32.543" v="258" actId="1076"/>
          <ac:picMkLst>
            <pc:docMk/>
            <pc:sldMk cId="1944094325" sldId="256"/>
            <ac:picMk id="14" creationId="{BF5DC917-EC22-3B51-A75A-634410A54FE2}"/>
          </ac:picMkLst>
        </pc:picChg>
        <pc:picChg chg="del mod">
          <ac:chgData name="Cheryl Burks" userId="f4ff35d92b065b55" providerId="LiveId" clId="{F081FBEC-722B-413A-A6D8-B31F27C4C2EB}" dt="2025-09-01T19:43:17.922" v="112" actId="478"/>
          <ac:picMkLst>
            <pc:docMk/>
            <pc:sldMk cId="1944094325" sldId="256"/>
            <ac:picMk id="20" creationId="{4E57F78A-75B1-5A30-2079-3464BCFCF34E}"/>
          </ac:picMkLst>
        </pc:picChg>
        <pc:picChg chg="del mod">
          <ac:chgData name="Cheryl Burks" userId="f4ff35d92b065b55" providerId="LiveId" clId="{F081FBEC-722B-413A-A6D8-B31F27C4C2EB}" dt="2025-09-01T19:44:27.181" v="183" actId="478"/>
          <ac:picMkLst>
            <pc:docMk/>
            <pc:sldMk cId="1944094325" sldId="256"/>
            <ac:picMk id="23" creationId="{A2F66AEB-3C71-6800-3C91-BFB0300D82D2}"/>
          </ac:picMkLst>
        </pc:picChg>
        <pc:picChg chg="del">
          <ac:chgData name="Cheryl Burks" userId="f4ff35d92b065b55" providerId="LiveId" clId="{F081FBEC-722B-413A-A6D8-B31F27C4C2EB}" dt="2025-09-01T19:31:29.512" v="2" actId="478"/>
          <ac:picMkLst>
            <pc:docMk/>
            <pc:sldMk cId="1944094325" sldId="256"/>
            <ac:picMk id="28" creationId="{1E3A5C10-5122-EB20-600A-344EA9E58C51}"/>
          </ac:picMkLst>
        </pc:picChg>
        <pc:picChg chg="add mod">
          <ac:chgData name="Cheryl Burks" userId="f4ff35d92b065b55" providerId="LiveId" clId="{F081FBEC-722B-413A-A6D8-B31F27C4C2EB}" dt="2025-09-01T19:43:20.939" v="113" actId="1076"/>
          <ac:picMkLst>
            <pc:docMk/>
            <pc:sldMk cId="1944094325" sldId="256"/>
            <ac:picMk id="30" creationId="{FE7A28BD-D56F-EEED-0500-C77AFFF46B28}"/>
          </ac:picMkLst>
        </pc:picChg>
        <pc:picChg chg="add mod">
          <ac:chgData name="Cheryl Burks" userId="f4ff35d92b065b55" providerId="LiveId" clId="{F081FBEC-722B-413A-A6D8-B31F27C4C2EB}" dt="2025-09-01T19:46:48.064" v="216" actId="1076"/>
          <ac:picMkLst>
            <pc:docMk/>
            <pc:sldMk cId="1944094325" sldId="256"/>
            <ac:picMk id="32" creationId="{C2CC7350-37AC-06D2-4E62-05CEAE1FEE40}"/>
          </ac:picMkLst>
        </pc:picChg>
        <pc:picChg chg="mod">
          <ac:chgData name="Cheryl Burks" userId="f4ff35d92b065b55" providerId="LiveId" clId="{F081FBEC-722B-413A-A6D8-B31F27C4C2EB}" dt="2025-09-01T19:50:00.700" v="274" actId="1076"/>
          <ac:picMkLst>
            <pc:docMk/>
            <pc:sldMk cId="1944094325" sldId="256"/>
            <ac:picMk id="33" creationId="{313F5015-A68A-9820-3D65-2AE478FD7BB8}"/>
          </ac:picMkLst>
        </pc:picChg>
        <pc:picChg chg="add mod">
          <ac:chgData name="Cheryl Burks" userId="f4ff35d92b065b55" providerId="LiveId" clId="{F081FBEC-722B-413A-A6D8-B31F27C4C2EB}" dt="2025-09-01T19:48:54.433" v="264" actId="1076"/>
          <ac:picMkLst>
            <pc:docMk/>
            <pc:sldMk cId="1944094325" sldId="256"/>
            <ac:picMk id="34" creationId="{80F265BD-A07D-8BF3-8C9E-4024F14A91DE}"/>
          </ac:picMkLst>
        </pc:picChg>
        <pc:picChg chg="mod">
          <ac:chgData name="Cheryl Burks" userId="f4ff35d92b065b55" providerId="LiveId" clId="{F081FBEC-722B-413A-A6D8-B31F27C4C2EB}" dt="2025-09-01T19:49:27.616" v="270" actId="1076"/>
          <ac:picMkLst>
            <pc:docMk/>
            <pc:sldMk cId="1944094325" sldId="256"/>
            <ac:picMk id="38" creationId="{A21DD8DF-24AA-6AAA-7491-87B703F04222}"/>
          </ac:picMkLst>
        </pc:picChg>
        <pc:picChg chg="mod">
          <ac:chgData name="Cheryl Burks" userId="f4ff35d92b065b55" providerId="LiveId" clId="{F081FBEC-722B-413A-A6D8-B31F27C4C2EB}" dt="2025-09-01T19:46:11.752" v="208" actId="1076"/>
          <ac:picMkLst>
            <pc:docMk/>
            <pc:sldMk cId="1944094325" sldId="256"/>
            <ac:picMk id="62" creationId="{57E463E8-740F-4904-B18F-9E38ABA33763}"/>
          </ac:picMkLst>
        </pc:picChg>
        <pc:picChg chg="mod">
          <ac:chgData name="Cheryl Burks" userId="f4ff35d92b065b55" providerId="LiveId" clId="{F081FBEC-722B-413A-A6D8-B31F27C4C2EB}" dt="2025-09-01T19:46:14.270" v="209" actId="1076"/>
          <ac:picMkLst>
            <pc:docMk/>
            <pc:sldMk cId="1944094325" sldId="256"/>
            <ac:picMk id="66" creationId="{D4A5F4D3-92BD-B77E-4197-E6E5780391DF}"/>
          </ac:picMkLst>
        </pc:picChg>
        <pc:picChg chg="del mod">
          <ac:chgData name="Cheryl Burks" userId="f4ff35d92b065b55" providerId="LiveId" clId="{F081FBEC-722B-413A-A6D8-B31F27C4C2EB}" dt="2025-09-01T19:37:47.953" v="62" actId="478"/>
          <ac:picMkLst>
            <pc:docMk/>
            <pc:sldMk cId="1944094325" sldId="256"/>
            <ac:picMk id="70" creationId="{BA40FE8C-42AA-C6AD-4F8B-4CFC90DB7B4D}"/>
          </ac:picMkLst>
        </pc:picChg>
        <pc:picChg chg="mod">
          <ac:chgData name="Cheryl Burks" userId="f4ff35d92b065b55" providerId="LiveId" clId="{F081FBEC-722B-413A-A6D8-B31F27C4C2EB}" dt="2025-09-01T19:44:22.610" v="181" actId="1076"/>
          <ac:picMkLst>
            <pc:docMk/>
            <pc:sldMk cId="1944094325" sldId="256"/>
            <ac:picMk id="72" creationId="{38949D62-B0FC-5856-BA4B-D18E95DAB8CA}"/>
          </ac:picMkLst>
        </pc:picChg>
        <pc:picChg chg="mod">
          <ac:chgData name="Cheryl Burks" userId="f4ff35d92b065b55" providerId="LiveId" clId="{F081FBEC-722B-413A-A6D8-B31F27C4C2EB}" dt="2025-09-01T19:49:33.141" v="272" actId="1076"/>
          <ac:picMkLst>
            <pc:docMk/>
            <pc:sldMk cId="1944094325" sldId="256"/>
            <ac:picMk id="76" creationId="{FDC0E04C-C0E7-6838-9DCB-BA2779FBCAFB}"/>
          </ac:picMkLst>
        </pc:picChg>
        <pc:picChg chg="mod">
          <ac:chgData name="Cheryl Burks" userId="f4ff35d92b065b55" providerId="LiveId" clId="{F081FBEC-722B-413A-A6D8-B31F27C4C2EB}" dt="2025-09-01T19:49:20.842" v="268" actId="1076"/>
          <ac:picMkLst>
            <pc:docMk/>
            <pc:sldMk cId="1944094325" sldId="256"/>
            <ac:picMk id="1028" creationId="{5BF55F4A-014E-1171-C98A-0814E0A1C31E}"/>
          </ac:picMkLst>
        </pc:picChg>
        <pc:picChg chg="mod">
          <ac:chgData name="Cheryl Burks" userId="f4ff35d92b065b55" providerId="LiveId" clId="{F081FBEC-722B-413A-A6D8-B31F27C4C2EB}" dt="2025-09-01T19:49:16.433" v="266" actId="1076"/>
          <ac:picMkLst>
            <pc:docMk/>
            <pc:sldMk cId="1944094325" sldId="256"/>
            <ac:picMk id="1030" creationId="{A2DF70CB-4E80-B1F4-34AB-4165939AF998}"/>
          </ac:picMkLst>
        </pc:picChg>
        <pc:picChg chg="mod">
          <ac:chgData name="Cheryl Burks" userId="f4ff35d92b065b55" providerId="LiveId" clId="{F081FBEC-722B-413A-A6D8-B31F27C4C2EB}" dt="2025-09-01T19:48:43.353" v="261" actId="1076"/>
          <ac:picMkLst>
            <pc:docMk/>
            <pc:sldMk cId="1944094325" sldId="256"/>
            <ac:picMk id="1042" creationId="{300A2315-B297-E722-AE4E-90ADA4D4CDE1}"/>
          </ac:picMkLst>
        </pc:picChg>
        <pc:picChg chg="mod">
          <ac:chgData name="Cheryl Burks" userId="f4ff35d92b065b55" providerId="LiveId" clId="{F081FBEC-722B-413A-A6D8-B31F27C4C2EB}" dt="2025-09-01T19:45:26.558" v="199" actId="1076"/>
          <ac:picMkLst>
            <pc:docMk/>
            <pc:sldMk cId="1944094325" sldId="256"/>
            <ac:picMk id="1044" creationId="{BDB4FA23-24B1-F394-884A-7826852DA2EF}"/>
          </ac:picMkLst>
        </pc:picChg>
        <pc:picChg chg="mod">
          <ac:chgData name="Cheryl Burks" userId="f4ff35d92b065b55" providerId="LiveId" clId="{F081FBEC-722B-413A-A6D8-B31F27C4C2EB}" dt="2025-09-01T19:44:52.568" v="191" actId="1076"/>
          <ac:picMkLst>
            <pc:docMk/>
            <pc:sldMk cId="1944094325" sldId="256"/>
            <ac:picMk id="1046" creationId="{0C3075FB-4A29-4DD7-22D8-408DD1F3C98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C4786-B8A3-4FF5-9CC6-0803229BD799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E11E-FC24-4C0E-9F6C-6C1A6A0B1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32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C4786-B8A3-4FF5-9CC6-0803229BD799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E11E-FC24-4C0E-9F6C-6C1A6A0B1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186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C4786-B8A3-4FF5-9CC6-0803229BD799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E11E-FC24-4C0E-9F6C-6C1A6A0B1A8A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46894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C4786-B8A3-4FF5-9CC6-0803229BD799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E11E-FC24-4C0E-9F6C-6C1A6A0B1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94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C4786-B8A3-4FF5-9CC6-0803229BD799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E11E-FC24-4C0E-9F6C-6C1A6A0B1A8A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21447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C4786-B8A3-4FF5-9CC6-0803229BD799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E11E-FC24-4C0E-9F6C-6C1A6A0B1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4449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C4786-B8A3-4FF5-9CC6-0803229BD799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E11E-FC24-4C0E-9F6C-6C1A6A0B1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3397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C4786-B8A3-4FF5-9CC6-0803229BD799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E11E-FC24-4C0E-9F6C-6C1A6A0B1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59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C4786-B8A3-4FF5-9CC6-0803229BD799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E11E-FC24-4C0E-9F6C-6C1A6A0B1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66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C4786-B8A3-4FF5-9CC6-0803229BD799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E11E-FC24-4C0E-9F6C-6C1A6A0B1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700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C4786-B8A3-4FF5-9CC6-0803229BD799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E11E-FC24-4C0E-9F6C-6C1A6A0B1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589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C4786-B8A3-4FF5-9CC6-0803229BD799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E11E-FC24-4C0E-9F6C-6C1A6A0B1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612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C4786-B8A3-4FF5-9CC6-0803229BD799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E11E-FC24-4C0E-9F6C-6C1A6A0B1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524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C4786-B8A3-4FF5-9CC6-0803229BD799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E11E-FC24-4C0E-9F6C-6C1A6A0B1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146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C4786-B8A3-4FF5-9CC6-0803229BD799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E11E-FC24-4C0E-9F6C-6C1A6A0B1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798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C4786-B8A3-4FF5-9CC6-0803229BD799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E11E-FC24-4C0E-9F6C-6C1A6A0B1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C4786-B8A3-4FF5-9CC6-0803229BD799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D22E11E-FC24-4C0E-9F6C-6C1A6A0B1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453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  <p:sldLayoutId id="2147484051" r:id="rId12"/>
    <p:sldLayoutId id="2147484052" r:id="rId13"/>
    <p:sldLayoutId id="2147484053" r:id="rId14"/>
    <p:sldLayoutId id="2147484054" r:id="rId15"/>
    <p:sldLayoutId id="214748405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18" Type="http://schemas.openxmlformats.org/officeDocument/2006/relationships/image" Target="../media/image17.jp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17" Type="http://schemas.openxmlformats.org/officeDocument/2006/relationships/image" Target="../media/image16.jpg"/><Relationship Id="rId2" Type="http://schemas.openxmlformats.org/officeDocument/2006/relationships/image" Target="../media/image1.jpg"/><Relationship Id="rId16" Type="http://schemas.openxmlformats.org/officeDocument/2006/relationships/image" Target="../media/image15.jpe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19" Type="http://schemas.openxmlformats.org/officeDocument/2006/relationships/image" Target="../media/image18.pn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07708" y="143745"/>
            <a:ext cx="3015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Triple T’s Amazing Staff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21334" y="284216"/>
            <a:ext cx="11478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Breionna Goodman </a:t>
            </a:r>
          </a:p>
          <a:p>
            <a:pPr algn="ctr"/>
            <a:r>
              <a:rPr lang="en-US" sz="1000" dirty="0"/>
              <a:t>Recreational Director</a:t>
            </a:r>
          </a:p>
          <a:p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889565" y="475300"/>
            <a:ext cx="47120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Cheryl Burks: Business Manager/Owner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03" y="126428"/>
            <a:ext cx="1171489" cy="77814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13185" y="2382876"/>
            <a:ext cx="10050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" dirty="0"/>
          </a:p>
        </p:txBody>
      </p:sp>
      <p:sp>
        <p:nvSpPr>
          <p:cNvPr id="18" name="TextBox 17"/>
          <p:cNvSpPr txBox="1"/>
          <p:nvPr/>
        </p:nvSpPr>
        <p:spPr>
          <a:xfrm>
            <a:off x="226504" y="896060"/>
            <a:ext cx="3270422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dirty="0">
                <a:solidFill>
                  <a:srgbClr val="FFC000"/>
                </a:solidFill>
              </a:rPr>
              <a:t>Recreational Gymnastics Instructors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266123" y="2292201"/>
            <a:ext cx="17753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</a:rPr>
              <a:t>Taekwondo / Ninja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695557" y="1223724"/>
            <a:ext cx="2545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Childcare Staff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23690" y="1337667"/>
            <a:ext cx="108504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Grace Sims</a:t>
            </a:r>
          </a:p>
          <a:p>
            <a:pPr algn="ctr"/>
            <a:r>
              <a:rPr lang="en-US" sz="1000" dirty="0"/>
              <a:t>Recreational,  Adv, Int, Ninja Instructor</a:t>
            </a:r>
          </a:p>
          <a:p>
            <a:endParaRPr lang="en-US" sz="1000" dirty="0"/>
          </a:p>
        </p:txBody>
      </p:sp>
      <p:sp>
        <p:nvSpPr>
          <p:cNvPr id="42" name="TextBox 41"/>
          <p:cNvSpPr txBox="1"/>
          <p:nvPr/>
        </p:nvSpPr>
        <p:spPr>
          <a:xfrm>
            <a:off x="3281800" y="3734476"/>
            <a:ext cx="11900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000" dirty="0"/>
          </a:p>
          <a:p>
            <a:endParaRPr lang="en-US" sz="1000" dirty="0"/>
          </a:p>
          <a:p>
            <a:endParaRPr lang="en-US" sz="1000" dirty="0"/>
          </a:p>
        </p:txBody>
      </p:sp>
      <p:sp>
        <p:nvSpPr>
          <p:cNvPr id="48" name="TextBox 47"/>
          <p:cNvSpPr txBox="1"/>
          <p:nvPr/>
        </p:nvSpPr>
        <p:spPr>
          <a:xfrm>
            <a:off x="5574471" y="4223909"/>
            <a:ext cx="9895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Jacy Keith</a:t>
            </a:r>
          </a:p>
          <a:p>
            <a:pPr algn="ctr"/>
            <a:r>
              <a:rPr lang="en-US" sz="1000" dirty="0"/>
              <a:t>Lead Teacher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9988589" y="1322278"/>
            <a:ext cx="8711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Alicia Brown</a:t>
            </a:r>
          </a:p>
          <a:p>
            <a:pPr algn="ctr"/>
            <a:r>
              <a:rPr lang="en-US" sz="1000" dirty="0"/>
              <a:t>Preschool Lead Teacher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0060736" y="5794804"/>
            <a:ext cx="9142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Sydney </a:t>
            </a:r>
            <a:r>
              <a:rPr lang="en-US" sz="1200" dirty="0" err="1"/>
              <a:t>Bartkovich</a:t>
            </a:r>
            <a:r>
              <a:rPr lang="en-US" dirty="0"/>
              <a:t> </a:t>
            </a:r>
          </a:p>
          <a:p>
            <a:pPr algn="ctr"/>
            <a:r>
              <a:rPr lang="en-US" sz="1000" dirty="0"/>
              <a:t>Office Customer Service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8872678" y="4359207"/>
            <a:ext cx="15540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Office Staff 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087366" y="3323518"/>
            <a:ext cx="108504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Nathaniel Bowen </a:t>
            </a:r>
          </a:p>
          <a:p>
            <a:pPr algn="ctr"/>
            <a:r>
              <a:rPr lang="en-US" sz="1050" dirty="0"/>
              <a:t>TKD/ Ninja Instructor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7672481" y="2864907"/>
            <a:ext cx="112469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/>
              <a:t>Zakiria</a:t>
            </a:r>
            <a:r>
              <a:rPr lang="en-US" sz="1200" dirty="0"/>
              <a:t> Jordan</a:t>
            </a:r>
          </a:p>
          <a:p>
            <a:pPr algn="ctr"/>
            <a:r>
              <a:rPr lang="en-US" sz="1000" dirty="0"/>
              <a:t>Lead Teacher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5389016-93E0-456B-8FF9-EB3334FA8AA7}"/>
              </a:ext>
            </a:extLst>
          </p:cNvPr>
          <p:cNvSpPr txBox="1"/>
          <p:nvPr/>
        </p:nvSpPr>
        <p:spPr>
          <a:xfrm>
            <a:off x="1018862" y="2229683"/>
            <a:ext cx="11965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/>
              <a:t>Ty’Shiyanna</a:t>
            </a:r>
            <a:r>
              <a:rPr lang="en-US" sz="1200" dirty="0"/>
              <a:t> Riddick </a:t>
            </a:r>
          </a:p>
          <a:p>
            <a:pPr algn="ctr"/>
            <a:r>
              <a:rPr lang="en-US" sz="1000" dirty="0"/>
              <a:t>Recreational,  Adv, Int, Ninja Instructor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BD90F8B-3743-460B-88FE-3392F5767526}"/>
              </a:ext>
            </a:extLst>
          </p:cNvPr>
          <p:cNvSpPr txBox="1"/>
          <p:nvPr/>
        </p:nvSpPr>
        <p:spPr>
          <a:xfrm>
            <a:off x="7690042" y="3857843"/>
            <a:ext cx="112469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/>
              <a:t>Dariente</a:t>
            </a:r>
            <a:r>
              <a:rPr lang="en-US" sz="1200" dirty="0"/>
              <a:t> Riddick </a:t>
            </a:r>
          </a:p>
          <a:p>
            <a:pPr algn="ctr"/>
            <a:r>
              <a:rPr lang="en-US" sz="1000" dirty="0"/>
              <a:t>Lead Teacher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F8FE7962-2503-455F-B8B4-B09F08CCF19C}"/>
              </a:ext>
            </a:extLst>
          </p:cNvPr>
          <p:cNvSpPr txBox="1"/>
          <p:nvPr/>
        </p:nvSpPr>
        <p:spPr>
          <a:xfrm>
            <a:off x="5810307" y="191444"/>
            <a:ext cx="1266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Kaitlyn </a:t>
            </a:r>
            <a:r>
              <a:rPr lang="en-US" sz="1200" dirty="0" err="1"/>
              <a:t>Sabatino</a:t>
            </a:r>
            <a:r>
              <a:rPr lang="en-US" sz="1200" dirty="0"/>
              <a:t> </a:t>
            </a:r>
          </a:p>
          <a:p>
            <a:pPr algn="ctr"/>
            <a:r>
              <a:rPr lang="en-US" sz="1000" dirty="0"/>
              <a:t>Facility Manager</a:t>
            </a:r>
          </a:p>
          <a:p>
            <a:pPr algn="ctr"/>
            <a:r>
              <a:rPr lang="en-US" sz="1000" dirty="0"/>
              <a:t>Childcare Director</a:t>
            </a:r>
          </a:p>
          <a:p>
            <a:pPr algn="ctr"/>
            <a:r>
              <a:rPr lang="en-US" sz="1000" dirty="0"/>
              <a:t>Gymnastics Coach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13F38992-BA48-4955-A155-279D4CEB8CED}"/>
              </a:ext>
            </a:extLst>
          </p:cNvPr>
          <p:cNvSpPr txBox="1"/>
          <p:nvPr/>
        </p:nvSpPr>
        <p:spPr>
          <a:xfrm>
            <a:off x="9849250" y="157396"/>
            <a:ext cx="13372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Samantha Wilson</a:t>
            </a:r>
          </a:p>
          <a:p>
            <a:pPr algn="ctr"/>
            <a:r>
              <a:rPr lang="en-US" sz="1000" dirty="0"/>
              <a:t>Preschool Director / Preschool Lead Teacher 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41E87F0-889F-4949-9913-66D3B5B61AC7}"/>
              </a:ext>
            </a:extLst>
          </p:cNvPr>
          <p:cNvSpPr txBox="1"/>
          <p:nvPr/>
        </p:nvSpPr>
        <p:spPr>
          <a:xfrm>
            <a:off x="5592197" y="1887973"/>
            <a:ext cx="12661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Destiny Jackson</a:t>
            </a:r>
          </a:p>
          <a:p>
            <a:pPr algn="ctr"/>
            <a:r>
              <a:rPr lang="en-US" sz="1000" dirty="0"/>
              <a:t>Lead Teacher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EF43EA-A1CA-46F1-B4C1-B26B96DBBBDC}"/>
              </a:ext>
            </a:extLst>
          </p:cNvPr>
          <p:cNvSpPr txBox="1"/>
          <p:nvPr/>
        </p:nvSpPr>
        <p:spPr>
          <a:xfrm>
            <a:off x="7766394" y="1800730"/>
            <a:ext cx="1030784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 err="1">
                <a:ea typeface="+mn-lt"/>
                <a:cs typeface="+mn-lt"/>
              </a:rPr>
              <a:t>Ty’Shiyanna</a:t>
            </a:r>
            <a:r>
              <a:rPr lang="en-US" sz="1200" dirty="0">
                <a:ea typeface="+mn-lt"/>
                <a:cs typeface="+mn-lt"/>
              </a:rPr>
              <a:t> Riddick </a:t>
            </a:r>
          </a:p>
          <a:p>
            <a:pPr algn="ctr"/>
            <a:r>
              <a:rPr lang="en-US" sz="1000" dirty="0">
                <a:ea typeface="+mn-lt"/>
                <a:cs typeface="+mn-lt"/>
              </a:rPr>
              <a:t>Lead Teacher </a:t>
            </a:r>
            <a:endParaRPr lang="en-US" dirty="0"/>
          </a:p>
        </p:txBody>
      </p:sp>
      <p:pic>
        <p:nvPicPr>
          <p:cNvPr id="62" name="Picture 13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57E463E8-740F-4904-B18F-9E38ABA33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9710" y="5817197"/>
            <a:ext cx="840018" cy="932257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BF55F4A-014E-1171-C98A-0814E0A1C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870" y="2654854"/>
            <a:ext cx="755452" cy="100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2DF70CB-4E80-B1F4-34AB-4165939AF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111" y="1644126"/>
            <a:ext cx="755452" cy="100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>
            <a:extLst>
              <a:ext uri="{FF2B5EF4-FFF2-40B4-BE49-F238E27FC236}">
                <a16:creationId xmlns:a16="http://schemas.microsoft.com/office/drawing/2014/main" id="{A21DD8DF-24AA-6AAA-7491-87B703F04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616" y="3661984"/>
            <a:ext cx="755452" cy="100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F9E89FA5-4B4C-E800-088E-ADBA53B96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49" y="1298507"/>
            <a:ext cx="701938" cy="87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6">
            <a:extLst>
              <a:ext uri="{FF2B5EF4-FFF2-40B4-BE49-F238E27FC236}">
                <a16:creationId xmlns:a16="http://schemas.microsoft.com/office/drawing/2014/main" id="{868F2273-73EB-A4B5-AA9A-210E0D918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81" y="2203294"/>
            <a:ext cx="698213" cy="93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D4A5F4D3-92BD-B77E-4197-E6E5780391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9228280" y="4720534"/>
            <a:ext cx="842878" cy="967170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BB811E6D-943C-60AE-4ECB-AB55D59ACE07}"/>
              </a:ext>
            </a:extLst>
          </p:cNvPr>
          <p:cNvSpPr txBox="1"/>
          <p:nvPr/>
        </p:nvSpPr>
        <p:spPr>
          <a:xfrm>
            <a:off x="10066620" y="4748925"/>
            <a:ext cx="908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Kaitlyn </a:t>
            </a:r>
            <a:r>
              <a:rPr lang="en-US" sz="1200" dirty="0" err="1"/>
              <a:t>Sabatino</a:t>
            </a:r>
            <a:r>
              <a:rPr lang="en-US" sz="1200" dirty="0"/>
              <a:t> </a:t>
            </a:r>
          </a:p>
          <a:p>
            <a:pPr algn="ctr"/>
            <a:r>
              <a:rPr lang="en-US" sz="1000" dirty="0"/>
              <a:t>Office Customer Service </a:t>
            </a:r>
          </a:p>
        </p:txBody>
      </p:sp>
      <p:pic>
        <p:nvPicPr>
          <p:cNvPr id="1042" name="Picture 18">
            <a:extLst>
              <a:ext uri="{FF2B5EF4-FFF2-40B4-BE49-F238E27FC236}">
                <a16:creationId xmlns:a16="http://schemas.microsoft.com/office/drawing/2014/main" id="{300A2315-B297-E722-AE4E-90ADA4D4C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746" y="3290959"/>
            <a:ext cx="736252" cy="93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>
            <a:extLst>
              <a:ext uri="{FF2B5EF4-FFF2-40B4-BE49-F238E27FC236}">
                <a16:creationId xmlns:a16="http://schemas.microsoft.com/office/drawing/2014/main" id="{38949D62-B0FC-5856-BA4B-D18E95DAB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156" y="1613503"/>
            <a:ext cx="755452" cy="100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BDB4FA23-24B1-F394-884A-7826852DA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746" y="5663645"/>
            <a:ext cx="755451" cy="100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692F9F70-4DDB-53F9-5673-5598D5DF21FD}"/>
              </a:ext>
            </a:extLst>
          </p:cNvPr>
          <p:cNvSpPr txBox="1"/>
          <p:nvPr/>
        </p:nvSpPr>
        <p:spPr>
          <a:xfrm>
            <a:off x="5624332" y="2883785"/>
            <a:ext cx="9715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Grace Sims</a:t>
            </a:r>
          </a:p>
          <a:p>
            <a:pPr algn="ctr"/>
            <a:r>
              <a:rPr lang="en-US" sz="1000" dirty="0"/>
              <a:t>Lead Teacher</a:t>
            </a:r>
          </a:p>
        </p:txBody>
      </p:sp>
      <p:pic>
        <p:nvPicPr>
          <p:cNvPr id="1046" name="Picture 22">
            <a:extLst>
              <a:ext uri="{FF2B5EF4-FFF2-40B4-BE49-F238E27FC236}">
                <a16:creationId xmlns:a16="http://schemas.microsoft.com/office/drawing/2014/main" id="{0C3075FB-4A29-4DD7-22D8-408DD1F3C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093" y="2651402"/>
            <a:ext cx="725378" cy="96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8">
            <a:extLst>
              <a:ext uri="{FF2B5EF4-FFF2-40B4-BE49-F238E27FC236}">
                <a16:creationId xmlns:a16="http://schemas.microsoft.com/office/drawing/2014/main" id="{FDC0E04C-C0E7-6838-9DCB-BA2779FBC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901" y="4680484"/>
            <a:ext cx="736252" cy="98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7EBFCE80-A037-F583-5F4F-6A5F6406C1F2}"/>
              </a:ext>
            </a:extLst>
          </p:cNvPr>
          <p:cNvSpPr txBox="1"/>
          <p:nvPr/>
        </p:nvSpPr>
        <p:spPr>
          <a:xfrm>
            <a:off x="7674153" y="4798511"/>
            <a:ext cx="11213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Nathaniel Bowen</a:t>
            </a:r>
          </a:p>
          <a:p>
            <a:pPr algn="ctr"/>
            <a:r>
              <a:rPr lang="en-US" sz="1000" dirty="0"/>
              <a:t>Assistant Teacher 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EC0CCC1-0E87-80F4-E37C-B20B3D768A0E}"/>
              </a:ext>
            </a:extLst>
          </p:cNvPr>
          <p:cNvSpPr txBox="1"/>
          <p:nvPr/>
        </p:nvSpPr>
        <p:spPr>
          <a:xfrm>
            <a:off x="5587867" y="5858882"/>
            <a:ext cx="1044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Miracle Stephens</a:t>
            </a:r>
          </a:p>
          <a:p>
            <a:pPr algn="ctr"/>
            <a:r>
              <a:rPr lang="en-US" sz="1000" dirty="0"/>
              <a:t>Lead Teacher </a:t>
            </a:r>
            <a:r>
              <a:rPr lang="en-US" sz="1200" dirty="0"/>
              <a:t> 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C979E4B-B8CA-A488-51B9-CB532EC82CE6}"/>
              </a:ext>
            </a:extLst>
          </p:cNvPr>
          <p:cNvSpPr txBox="1"/>
          <p:nvPr/>
        </p:nvSpPr>
        <p:spPr>
          <a:xfrm>
            <a:off x="9988589" y="2420068"/>
            <a:ext cx="9720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/>
              <a:t>Ju’Neela</a:t>
            </a:r>
            <a:r>
              <a:rPr lang="en-US" sz="1200" dirty="0"/>
              <a:t> Beamon</a:t>
            </a:r>
          </a:p>
          <a:p>
            <a:pPr algn="ctr"/>
            <a:r>
              <a:rPr lang="en-US" sz="1000" dirty="0"/>
              <a:t>Preschool Lead Teacher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47724C1-13DD-EC56-6444-AEF8625C9339}"/>
              </a:ext>
            </a:extLst>
          </p:cNvPr>
          <p:cNvSpPr txBox="1"/>
          <p:nvPr/>
        </p:nvSpPr>
        <p:spPr>
          <a:xfrm>
            <a:off x="5601608" y="5016026"/>
            <a:ext cx="97158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/>
              <a:t>Orlexia</a:t>
            </a:r>
            <a:r>
              <a:rPr lang="en-US" sz="1200" dirty="0"/>
              <a:t> Gordon</a:t>
            </a:r>
          </a:p>
          <a:p>
            <a:pPr algn="ctr"/>
            <a:r>
              <a:rPr lang="en-US" sz="1000" dirty="0"/>
              <a:t>Lead Teacher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18F755-6AE3-012C-453E-77952AB06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90" y="3139220"/>
            <a:ext cx="730104" cy="912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C5D0F7-5BF8-2AE0-D12E-7D4A6DB11B4F}"/>
              </a:ext>
            </a:extLst>
          </p:cNvPr>
          <p:cNvSpPr txBox="1"/>
          <p:nvPr/>
        </p:nvSpPr>
        <p:spPr>
          <a:xfrm>
            <a:off x="1006694" y="3232781"/>
            <a:ext cx="10850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Destiny Jackson</a:t>
            </a:r>
          </a:p>
          <a:p>
            <a:pPr algn="ctr"/>
            <a:r>
              <a:rPr lang="en-US" sz="1000" dirty="0"/>
              <a:t>Recreational / Ninja Instructor</a:t>
            </a:r>
          </a:p>
          <a:p>
            <a:pPr algn="ctr"/>
            <a:endParaRPr lang="en-US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FF092E-5BE1-308E-32A1-2D16AD4CCDAB}"/>
              </a:ext>
            </a:extLst>
          </p:cNvPr>
          <p:cNvSpPr txBox="1"/>
          <p:nvPr/>
        </p:nvSpPr>
        <p:spPr>
          <a:xfrm>
            <a:off x="1000538" y="5157126"/>
            <a:ext cx="105225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ea typeface="+mn-lt"/>
                <a:cs typeface="+mn-lt"/>
              </a:rPr>
              <a:t>Hannah Miller </a:t>
            </a:r>
          </a:p>
          <a:p>
            <a:pPr algn="ctr"/>
            <a:r>
              <a:rPr lang="en-US" sz="1000" dirty="0">
                <a:ea typeface="+mn-lt"/>
                <a:cs typeface="+mn-lt"/>
              </a:rPr>
              <a:t>Recreational Instructor </a:t>
            </a:r>
            <a:endParaRPr lang="en-US" sz="1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A295B3-5EDB-3680-1665-A326114C6FA1}"/>
              </a:ext>
            </a:extLst>
          </p:cNvPr>
          <p:cNvSpPr txBox="1"/>
          <p:nvPr/>
        </p:nvSpPr>
        <p:spPr>
          <a:xfrm rot="10800000" flipV="1">
            <a:off x="1013185" y="5950259"/>
            <a:ext cx="1052252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ea typeface="+mn-lt"/>
                <a:cs typeface="+mn-lt"/>
              </a:rPr>
              <a:t>Victoria Garrison</a:t>
            </a:r>
          </a:p>
          <a:p>
            <a:pPr algn="ctr"/>
            <a:r>
              <a:rPr lang="en-US" sz="1000" dirty="0">
                <a:ea typeface="+mn-lt"/>
                <a:cs typeface="+mn-lt"/>
              </a:rPr>
              <a:t>Recreational Instructor </a:t>
            </a:r>
            <a:endParaRPr lang="en-US" sz="1000" dirty="0"/>
          </a:p>
          <a:p>
            <a:pPr algn="ctr"/>
            <a:endParaRPr lang="en-US" dirty="0"/>
          </a:p>
        </p:txBody>
      </p:sp>
      <p:pic>
        <p:nvPicPr>
          <p:cNvPr id="14" name="Picture 10">
            <a:extLst>
              <a:ext uri="{FF2B5EF4-FFF2-40B4-BE49-F238E27FC236}">
                <a16:creationId xmlns:a16="http://schemas.microsoft.com/office/drawing/2014/main" id="{BF5DC917-EC22-3B51-A75A-634410A54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030" y="5034125"/>
            <a:ext cx="755452" cy="95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4D9B02D-B4B2-59AC-0FA9-97B65A4616FA}"/>
              </a:ext>
            </a:extLst>
          </p:cNvPr>
          <p:cNvSpPr txBox="1"/>
          <p:nvPr/>
        </p:nvSpPr>
        <p:spPr>
          <a:xfrm>
            <a:off x="3151316" y="5149122"/>
            <a:ext cx="9895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/>
              <a:t>Dariente</a:t>
            </a:r>
            <a:r>
              <a:rPr lang="en-US" sz="1200" dirty="0"/>
              <a:t> Riddick </a:t>
            </a:r>
          </a:p>
          <a:p>
            <a:pPr algn="ctr"/>
            <a:r>
              <a:rPr lang="en-US" sz="1000" dirty="0"/>
              <a:t>Ninja Instructor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201EDC-25EC-0F52-4744-F7C06D755B3F}"/>
              </a:ext>
            </a:extLst>
          </p:cNvPr>
          <p:cNvSpPr txBox="1"/>
          <p:nvPr/>
        </p:nvSpPr>
        <p:spPr>
          <a:xfrm>
            <a:off x="3167507" y="6040547"/>
            <a:ext cx="9895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Tyson Smith</a:t>
            </a:r>
          </a:p>
          <a:p>
            <a:pPr algn="ctr"/>
            <a:r>
              <a:rPr lang="en-US" sz="1000" dirty="0"/>
              <a:t>Ninja / Boys Gymnastics Instructor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BA55EF-4FF1-B6FD-CFC0-7ED3EC1FC2A9}"/>
              </a:ext>
            </a:extLst>
          </p:cNvPr>
          <p:cNvSpPr txBox="1"/>
          <p:nvPr/>
        </p:nvSpPr>
        <p:spPr>
          <a:xfrm>
            <a:off x="3087366" y="4227309"/>
            <a:ext cx="10850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Ashley Conney</a:t>
            </a:r>
          </a:p>
          <a:p>
            <a:pPr algn="ctr"/>
            <a:r>
              <a:rPr lang="en-US" sz="1000" dirty="0"/>
              <a:t>TKD</a:t>
            </a:r>
          </a:p>
          <a:p>
            <a:pPr algn="ctr"/>
            <a:r>
              <a:rPr lang="en-US" sz="1000" dirty="0"/>
              <a:t>Instructor</a:t>
            </a:r>
          </a:p>
          <a:p>
            <a:pPr algn="ctr"/>
            <a:endParaRPr lang="en-US" sz="1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3AEA0C-3D35-2F44-0B01-1351330AA007}"/>
              </a:ext>
            </a:extLst>
          </p:cNvPr>
          <p:cNvSpPr txBox="1"/>
          <p:nvPr/>
        </p:nvSpPr>
        <p:spPr>
          <a:xfrm>
            <a:off x="3063554" y="2580878"/>
            <a:ext cx="10850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Jenna </a:t>
            </a:r>
            <a:r>
              <a:rPr lang="en-US" sz="1200" dirty="0" err="1"/>
              <a:t>Plumblee</a:t>
            </a:r>
            <a:endParaRPr lang="en-US" sz="1200" dirty="0"/>
          </a:p>
          <a:p>
            <a:pPr algn="ctr"/>
            <a:r>
              <a:rPr lang="en-US" sz="1000" dirty="0"/>
              <a:t>TKD Director </a:t>
            </a:r>
          </a:p>
          <a:p>
            <a:pPr algn="ctr"/>
            <a:r>
              <a:rPr lang="en-US" sz="1000" dirty="0"/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F3A396-420F-E136-8CED-D38BE08E8D69}"/>
              </a:ext>
            </a:extLst>
          </p:cNvPr>
          <p:cNvSpPr txBox="1"/>
          <p:nvPr/>
        </p:nvSpPr>
        <p:spPr>
          <a:xfrm>
            <a:off x="1025394" y="4194658"/>
            <a:ext cx="9720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/>
              <a:t>Ju’Neela</a:t>
            </a:r>
            <a:r>
              <a:rPr lang="en-US" sz="1200" dirty="0"/>
              <a:t> Beamon</a:t>
            </a:r>
          </a:p>
          <a:p>
            <a:pPr algn="ctr"/>
            <a:r>
              <a:rPr lang="en-US" sz="1000" dirty="0"/>
              <a:t>Recreational Instructor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11098F5-1885-FD77-2657-543CD900F35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02" y="4125223"/>
            <a:ext cx="730105" cy="90890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13F5015-A68A-9820-3D65-2AE478FD7BB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957" y="120409"/>
            <a:ext cx="755965" cy="10072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47B23A-128E-0054-0E3F-0E9FD00D49A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294" y="56408"/>
            <a:ext cx="755452" cy="109380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E7A28BD-D56F-EEED-0500-C77AFFF46B2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930" y="112736"/>
            <a:ext cx="959300" cy="94694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2CC7350-37AC-06D2-4E62-05CEAE1FEE4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725" y="2382057"/>
            <a:ext cx="730105" cy="90890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0F265BD-A07D-8BF3-8C9E-4024F14A91D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193" y="1301725"/>
            <a:ext cx="690211" cy="93279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9537EDAA-E9E2-50D6-59F1-2E8FEB9C2590}"/>
              </a:ext>
            </a:extLst>
          </p:cNvPr>
          <p:cNvSpPr txBox="1"/>
          <p:nvPr/>
        </p:nvSpPr>
        <p:spPr>
          <a:xfrm>
            <a:off x="2993673" y="1415117"/>
            <a:ext cx="1337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Samantha Wilson</a:t>
            </a:r>
          </a:p>
          <a:p>
            <a:pPr algn="ctr"/>
            <a:r>
              <a:rPr lang="en-US" sz="1000" dirty="0"/>
              <a:t>Recreational Instructor</a:t>
            </a:r>
          </a:p>
        </p:txBody>
      </p:sp>
    </p:spTree>
    <p:extLst>
      <p:ext uri="{BB962C8B-B14F-4D97-AF65-F5344CB8AC3E}">
        <p14:creationId xmlns:p14="http://schemas.microsoft.com/office/powerpoint/2010/main" val="1944094325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3337</TotalTime>
  <Words>165</Words>
  <Application>Microsoft Office PowerPoint</Application>
  <PresentationFormat>Widescreen</PresentationFormat>
  <Paragraphs>67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Trebuchet MS</vt:lpstr>
      <vt:lpstr>Wingdings 3</vt:lpstr>
      <vt:lpstr>Facet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Tyrone / Cheryl Burks SPORTS CENTER</dc:creator>
  <cp:lastModifiedBy>Cheryl Burks</cp:lastModifiedBy>
  <cp:revision>126</cp:revision>
  <cp:lastPrinted>2025-09-01T19:50:15Z</cp:lastPrinted>
  <dcterms:created xsi:type="dcterms:W3CDTF">2015-08-05T03:50:24Z</dcterms:created>
  <dcterms:modified xsi:type="dcterms:W3CDTF">2025-09-01T19:52:43Z</dcterms:modified>
</cp:coreProperties>
</file>