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58" r:id="rId4"/>
    <p:sldId id="259" r:id="rId5"/>
    <p:sldId id="260" r:id="rId6"/>
    <p:sldId id="257" r:id="rId7"/>
    <p:sldId id="261" r:id="rId8"/>
  </p:sldIdLst>
  <p:sldSz cx="7772400" cy="100584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FF9900"/>
    <a:srgbClr val="612A8A"/>
    <a:srgbClr val="CC0099"/>
    <a:srgbClr val="FF33CC"/>
    <a:srgbClr val="6DA6D9"/>
    <a:srgbClr val="339433"/>
    <a:srgbClr val="009900"/>
    <a:srgbClr val="339933"/>
    <a:srgbClr val="329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showGuides="1">
      <p:cViewPr>
        <p:scale>
          <a:sx n="100" d="100"/>
          <a:sy n="100" d="100"/>
        </p:scale>
        <p:origin x="1190" y="-274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Lopez" userId="60897decd1e1a252" providerId="LiveId" clId="{3788DC1B-E708-4022-94BE-9FB9C3018E4A}"/>
    <pc:docChg chg="custSel modSld">
      <pc:chgData name="Amber Lopez" userId="60897decd1e1a252" providerId="LiveId" clId="{3788DC1B-E708-4022-94BE-9FB9C3018E4A}" dt="2026-03-18T08:11:09.492" v="1108" actId="20577"/>
      <pc:docMkLst>
        <pc:docMk/>
      </pc:docMkLst>
      <pc:sldChg chg="modSp mod">
        <pc:chgData name="Amber Lopez" userId="60897decd1e1a252" providerId="LiveId" clId="{3788DC1B-E708-4022-94BE-9FB9C3018E4A}" dt="2026-02-28T15:06:09.927" v="368" actId="1036"/>
        <pc:sldMkLst>
          <pc:docMk/>
          <pc:sldMk cId="4140406306" sldId="257"/>
        </pc:sldMkLst>
        <pc:spChg chg="mod">
          <ac:chgData name="Amber Lopez" userId="60897decd1e1a252" providerId="LiveId" clId="{3788DC1B-E708-4022-94BE-9FB9C3018E4A}" dt="2026-02-28T15:06:09.927" v="368" actId="1036"/>
          <ac:spMkLst>
            <pc:docMk/>
            <pc:sldMk cId="4140406306" sldId="257"/>
            <ac:spMk id="2" creationId="{F4BB608B-2741-41A7-97FB-7FE598CC4B83}"/>
          </ac:spMkLst>
        </pc:spChg>
      </pc:sldChg>
      <pc:sldChg chg="modSp mod">
        <pc:chgData name="Amber Lopez" userId="60897decd1e1a252" providerId="LiveId" clId="{3788DC1B-E708-4022-94BE-9FB9C3018E4A}" dt="2026-03-18T08:11:09.492" v="1108" actId="20577"/>
        <pc:sldMkLst>
          <pc:docMk/>
          <pc:sldMk cId="3373667823" sldId="260"/>
        </pc:sldMkLst>
        <pc:spChg chg="mod">
          <ac:chgData name="Amber Lopez" userId="60897decd1e1a252" providerId="LiveId" clId="{3788DC1B-E708-4022-94BE-9FB9C3018E4A}" dt="2026-03-18T08:11:09.492" v="1108" actId="20577"/>
          <ac:spMkLst>
            <pc:docMk/>
            <pc:sldMk cId="3373667823" sldId="260"/>
            <ac:spMk id="2" creationId="{258E7729-76F2-77DF-3A9F-8E0041743BB0}"/>
          </ac:spMkLst>
        </pc:spChg>
      </pc:sldChg>
      <pc:sldChg chg="addSp delSp modSp mod">
        <pc:chgData name="Amber Lopez" userId="60897decd1e1a252" providerId="LiveId" clId="{3788DC1B-E708-4022-94BE-9FB9C3018E4A}" dt="2026-03-17T19:45:48.207" v="826" actId="1036"/>
        <pc:sldMkLst>
          <pc:docMk/>
          <pc:sldMk cId="4220216995" sldId="261"/>
        </pc:sldMkLst>
        <pc:picChg chg="add del mod">
          <ac:chgData name="Amber Lopez" userId="60897decd1e1a252" providerId="LiveId" clId="{3788DC1B-E708-4022-94BE-9FB9C3018E4A}" dt="2026-03-17T19:44:20.165" v="810" actId="478"/>
          <ac:picMkLst>
            <pc:docMk/>
            <pc:sldMk cId="4220216995" sldId="261"/>
            <ac:picMk id="7" creationId="{44152518-836C-00E1-BAE0-251D56482D0B}"/>
          </ac:picMkLst>
        </pc:picChg>
        <pc:picChg chg="add mod modCrop">
          <ac:chgData name="Amber Lopez" userId="60897decd1e1a252" providerId="LiveId" clId="{3788DC1B-E708-4022-94BE-9FB9C3018E4A}" dt="2026-03-17T19:45:48.207" v="826" actId="1036"/>
          <ac:picMkLst>
            <pc:docMk/>
            <pc:sldMk cId="4220216995" sldId="261"/>
            <ac:picMk id="10" creationId="{254643EE-7D40-FAE5-407C-0531280FE8E0}"/>
          </ac:picMkLst>
        </pc:picChg>
      </pc:sldChg>
      <pc:sldChg chg="modSp mod">
        <pc:chgData name="Amber Lopez" userId="60897decd1e1a252" providerId="LiveId" clId="{3788DC1B-E708-4022-94BE-9FB9C3018E4A}" dt="2026-03-17T19:43:16.663" v="808" actId="207"/>
        <pc:sldMkLst>
          <pc:docMk/>
          <pc:sldMk cId="3319846783" sldId="262"/>
        </pc:sldMkLst>
        <pc:spChg chg="mod">
          <ac:chgData name="Amber Lopez" userId="60897decd1e1a252" providerId="LiveId" clId="{3788DC1B-E708-4022-94BE-9FB9C3018E4A}" dt="2026-03-17T19:43:16.663" v="808" actId="207"/>
          <ac:spMkLst>
            <pc:docMk/>
            <pc:sldMk cId="3319846783" sldId="262"/>
            <ac:spMk id="4" creationId="{952075DF-7DC8-467A-A11C-0565F854B3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787" cy="469741"/>
          </a:xfrm>
          <a:prstGeom prst="rect">
            <a:avLst/>
          </a:prstGeom>
        </p:spPr>
        <p:txBody>
          <a:bodyPr vert="horz" lIns="91403" tIns="45702" rIns="91403" bIns="45702" rtlCol="0"/>
          <a:lstStyle>
            <a:lvl1pPr algn="l">
              <a:defRPr sz="1200"/>
            </a:lvl1pPr>
          </a:lstStyle>
          <a:p>
            <a:endParaRPr lang="en-US"/>
          </a:p>
        </p:txBody>
      </p:sp>
      <p:sp>
        <p:nvSpPr>
          <p:cNvPr id="3" name="Date Placeholder 2"/>
          <p:cNvSpPr>
            <a:spLocks noGrp="1"/>
          </p:cNvSpPr>
          <p:nvPr>
            <p:ph type="dt" idx="1"/>
          </p:nvPr>
        </p:nvSpPr>
        <p:spPr>
          <a:xfrm>
            <a:off x="4020927" y="0"/>
            <a:ext cx="3076787" cy="469741"/>
          </a:xfrm>
          <a:prstGeom prst="rect">
            <a:avLst/>
          </a:prstGeom>
        </p:spPr>
        <p:txBody>
          <a:bodyPr vert="horz" lIns="91403" tIns="45702" rIns="91403" bIns="45702" rtlCol="0"/>
          <a:lstStyle>
            <a:lvl1pPr algn="r">
              <a:defRPr sz="1200"/>
            </a:lvl1pPr>
          </a:lstStyle>
          <a:p>
            <a:fld id="{DC091FA1-E12F-4590-BE2F-3C6E4339AAE5}" type="datetimeFigureOut">
              <a:rPr lang="en-US" smtClean="0"/>
              <a:t>3/18/2026</a:t>
            </a:fld>
            <a:endParaRPr lang="en-US"/>
          </a:p>
        </p:txBody>
      </p:sp>
      <p:sp>
        <p:nvSpPr>
          <p:cNvPr id="4" name="Slide Image Placeholder 3"/>
          <p:cNvSpPr>
            <a:spLocks noGrp="1" noRot="1" noChangeAspect="1"/>
          </p:cNvSpPr>
          <p:nvPr>
            <p:ph type="sldImg" idx="2"/>
          </p:nvPr>
        </p:nvSpPr>
        <p:spPr>
          <a:xfrm>
            <a:off x="2325688" y="1173163"/>
            <a:ext cx="2447925" cy="3167062"/>
          </a:xfrm>
          <a:prstGeom prst="rect">
            <a:avLst/>
          </a:prstGeom>
          <a:noFill/>
          <a:ln w="12700">
            <a:solidFill>
              <a:prstClr val="black"/>
            </a:solidFill>
          </a:ln>
        </p:spPr>
        <p:txBody>
          <a:bodyPr vert="horz" lIns="91403" tIns="45702" rIns="91403" bIns="45702" rtlCol="0" anchor="ctr"/>
          <a:lstStyle/>
          <a:p>
            <a:endParaRPr lang="en-US"/>
          </a:p>
        </p:txBody>
      </p:sp>
      <p:sp>
        <p:nvSpPr>
          <p:cNvPr id="5" name="Notes Placeholder 4"/>
          <p:cNvSpPr>
            <a:spLocks noGrp="1"/>
          </p:cNvSpPr>
          <p:nvPr>
            <p:ph type="body" sz="quarter" idx="3"/>
          </p:nvPr>
        </p:nvSpPr>
        <p:spPr>
          <a:xfrm>
            <a:off x="709296" y="4516497"/>
            <a:ext cx="5680709" cy="3696038"/>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559"/>
            <a:ext cx="3076787" cy="469741"/>
          </a:xfrm>
          <a:prstGeom prst="rect">
            <a:avLst/>
          </a:prstGeom>
        </p:spPr>
        <p:txBody>
          <a:bodyPr vert="horz" lIns="91403" tIns="45702" rIns="91403" bIns="45702" rtlCol="0" anchor="b"/>
          <a:lstStyle>
            <a:lvl1pPr algn="l">
              <a:defRPr sz="1200"/>
            </a:lvl1pPr>
          </a:lstStyle>
          <a:p>
            <a:endParaRPr lang="en-US"/>
          </a:p>
        </p:txBody>
      </p:sp>
      <p:sp>
        <p:nvSpPr>
          <p:cNvPr id="7" name="Slide Number Placeholder 6"/>
          <p:cNvSpPr>
            <a:spLocks noGrp="1"/>
          </p:cNvSpPr>
          <p:nvPr>
            <p:ph type="sldNum" sz="quarter" idx="5"/>
          </p:nvPr>
        </p:nvSpPr>
        <p:spPr>
          <a:xfrm>
            <a:off x="4020927" y="8915559"/>
            <a:ext cx="3076787" cy="469741"/>
          </a:xfrm>
          <a:prstGeom prst="rect">
            <a:avLst/>
          </a:prstGeom>
        </p:spPr>
        <p:txBody>
          <a:bodyPr vert="horz" lIns="91403" tIns="45702" rIns="91403" bIns="45702" rtlCol="0" anchor="b"/>
          <a:lstStyle>
            <a:lvl1pPr algn="r">
              <a:defRPr sz="1200"/>
            </a:lvl1pPr>
          </a:lstStyle>
          <a:p>
            <a:fld id="{F57AA7F9-4D37-4821-85E6-89D6FAD63FAD}" type="slidenum">
              <a:rPr lang="en-US" smtClean="0"/>
              <a:t>‹#›</a:t>
            </a:fld>
            <a:endParaRPr lang="en-US"/>
          </a:p>
        </p:txBody>
      </p:sp>
    </p:spTree>
    <p:extLst>
      <p:ext uri="{BB962C8B-B14F-4D97-AF65-F5344CB8AC3E}">
        <p14:creationId xmlns:p14="http://schemas.microsoft.com/office/powerpoint/2010/main" val="407334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2"/>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01" indent="0" algn="ctr">
              <a:buNone/>
              <a:defRPr sz="1700"/>
            </a:lvl2pPr>
            <a:lvl3pPr marL="777202" indent="0" algn="ctr">
              <a:buNone/>
              <a:defRPr sz="1530"/>
            </a:lvl3pPr>
            <a:lvl4pPr marL="1165803" indent="0" algn="ctr">
              <a:buNone/>
              <a:defRPr sz="1360"/>
            </a:lvl4pPr>
            <a:lvl5pPr marL="1554404" indent="0" algn="ctr">
              <a:buNone/>
              <a:defRPr sz="1360"/>
            </a:lvl5pPr>
            <a:lvl6pPr marL="1943005" indent="0" algn="ctr">
              <a:buNone/>
              <a:defRPr sz="1360"/>
            </a:lvl6pPr>
            <a:lvl7pPr marL="2331606" indent="0" algn="ctr">
              <a:buNone/>
              <a:defRPr sz="1360"/>
            </a:lvl7pPr>
            <a:lvl8pPr marL="2720207" indent="0" algn="ctr">
              <a:buNone/>
              <a:defRPr sz="1360"/>
            </a:lvl8pPr>
            <a:lvl9pPr marL="3108808"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1835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4476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8"/>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18"/>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14425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72623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6"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6" y="6731215"/>
            <a:ext cx="6703695" cy="2200274"/>
          </a:xfrm>
        </p:spPr>
        <p:txBody>
          <a:bodyPr/>
          <a:lstStyle>
            <a:lvl1pPr marL="0" indent="0">
              <a:buNone/>
              <a:defRPr sz="2040">
                <a:solidFill>
                  <a:schemeClr val="tx1"/>
                </a:solidFill>
              </a:defRPr>
            </a:lvl1pPr>
            <a:lvl2pPr marL="388601" indent="0">
              <a:buNone/>
              <a:defRPr sz="1700">
                <a:solidFill>
                  <a:schemeClr val="tx1">
                    <a:tint val="75000"/>
                  </a:schemeClr>
                </a:solidFill>
              </a:defRPr>
            </a:lvl2pPr>
            <a:lvl3pPr marL="777202" indent="0">
              <a:buNone/>
              <a:defRPr sz="1530">
                <a:solidFill>
                  <a:schemeClr val="tx1">
                    <a:tint val="75000"/>
                  </a:schemeClr>
                </a:solidFill>
              </a:defRPr>
            </a:lvl3pPr>
            <a:lvl4pPr marL="1165803" indent="0">
              <a:buNone/>
              <a:defRPr sz="1360">
                <a:solidFill>
                  <a:schemeClr val="tx1">
                    <a:tint val="75000"/>
                  </a:schemeClr>
                </a:solidFill>
              </a:defRPr>
            </a:lvl4pPr>
            <a:lvl5pPr marL="1554404" indent="0">
              <a:buNone/>
              <a:defRPr sz="1360">
                <a:solidFill>
                  <a:schemeClr val="tx1">
                    <a:tint val="75000"/>
                  </a:schemeClr>
                </a:solidFill>
              </a:defRPr>
            </a:lvl5pPr>
            <a:lvl6pPr marL="1943005" indent="0">
              <a:buNone/>
              <a:defRPr sz="1360">
                <a:solidFill>
                  <a:schemeClr val="tx1">
                    <a:tint val="75000"/>
                  </a:schemeClr>
                </a:solidFill>
              </a:defRPr>
            </a:lvl6pPr>
            <a:lvl7pPr marL="2331606" indent="0">
              <a:buNone/>
              <a:defRPr sz="1360">
                <a:solidFill>
                  <a:schemeClr val="tx1">
                    <a:tint val="75000"/>
                  </a:schemeClr>
                </a:solidFill>
              </a:defRPr>
            </a:lvl7pPr>
            <a:lvl8pPr marL="2720207" indent="0">
              <a:buNone/>
              <a:defRPr sz="1360">
                <a:solidFill>
                  <a:schemeClr val="tx1">
                    <a:tint val="75000"/>
                  </a:schemeClr>
                </a:solidFill>
              </a:defRPr>
            </a:lvl8pPr>
            <a:lvl9pPr marL="3108808"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D175D-58FD-45F6-BA02-AD1F2D048B9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80249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92814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0"/>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01" indent="0">
              <a:buNone/>
              <a:defRPr sz="1700" b="1"/>
            </a:lvl2pPr>
            <a:lvl3pPr marL="777202" indent="0">
              <a:buNone/>
              <a:defRPr sz="1530" b="1"/>
            </a:lvl3pPr>
            <a:lvl4pPr marL="1165803" indent="0">
              <a:buNone/>
              <a:defRPr sz="1360" b="1"/>
            </a:lvl4pPr>
            <a:lvl5pPr marL="1554404" indent="0">
              <a:buNone/>
              <a:defRPr sz="1360" b="1"/>
            </a:lvl5pPr>
            <a:lvl6pPr marL="1943005" indent="0">
              <a:buNone/>
              <a:defRPr sz="1360" b="1"/>
            </a:lvl6pPr>
            <a:lvl7pPr marL="2331606" indent="0">
              <a:buNone/>
              <a:defRPr sz="1360" b="1"/>
            </a:lvl7pPr>
            <a:lvl8pPr marL="2720207" indent="0">
              <a:buNone/>
              <a:defRPr sz="1360" b="1"/>
            </a:lvl8pPr>
            <a:lvl9pPr marL="3108808"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01" indent="0">
              <a:buNone/>
              <a:defRPr sz="1700" b="1"/>
            </a:lvl2pPr>
            <a:lvl3pPr marL="777202" indent="0">
              <a:buNone/>
              <a:defRPr sz="1530" b="1"/>
            </a:lvl3pPr>
            <a:lvl4pPr marL="1165803" indent="0">
              <a:buNone/>
              <a:defRPr sz="1360" b="1"/>
            </a:lvl4pPr>
            <a:lvl5pPr marL="1554404" indent="0">
              <a:buNone/>
              <a:defRPr sz="1360" b="1"/>
            </a:lvl5pPr>
            <a:lvl6pPr marL="1943005" indent="0">
              <a:buNone/>
              <a:defRPr sz="1360" b="1"/>
            </a:lvl6pPr>
            <a:lvl7pPr marL="2331606" indent="0">
              <a:buNone/>
              <a:defRPr sz="1360" b="1"/>
            </a:lvl7pPr>
            <a:lvl8pPr marL="2720207" indent="0">
              <a:buNone/>
              <a:defRPr sz="1360" b="1"/>
            </a:lvl8pPr>
            <a:lvl9pPr marL="3108808"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6D175D-58FD-45F6-BA02-AD1F2D048B9F}"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91483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D175D-58FD-45F6-BA02-AD1F2D048B9F}"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803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D175D-58FD-45F6-BA02-AD1F2D048B9F}"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280344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7"/>
            <a:ext cx="3934778" cy="714798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6" y="3017520"/>
            <a:ext cx="2506801" cy="5590329"/>
          </a:xfrm>
        </p:spPr>
        <p:txBody>
          <a:bodyPr/>
          <a:lstStyle>
            <a:lvl1pPr marL="0" indent="0">
              <a:buNone/>
              <a:defRPr sz="1360"/>
            </a:lvl1pPr>
            <a:lvl2pPr marL="388601" indent="0">
              <a:buNone/>
              <a:defRPr sz="1190"/>
            </a:lvl2pPr>
            <a:lvl3pPr marL="777202" indent="0">
              <a:buNone/>
              <a:defRPr sz="1020"/>
            </a:lvl3pPr>
            <a:lvl4pPr marL="1165803" indent="0">
              <a:buNone/>
              <a:defRPr sz="850"/>
            </a:lvl4pPr>
            <a:lvl5pPr marL="1554404" indent="0">
              <a:buNone/>
              <a:defRPr sz="850"/>
            </a:lvl5pPr>
            <a:lvl6pPr marL="1943005" indent="0">
              <a:buNone/>
              <a:defRPr sz="850"/>
            </a:lvl6pPr>
            <a:lvl7pPr marL="2331606" indent="0">
              <a:buNone/>
              <a:defRPr sz="850"/>
            </a:lvl7pPr>
            <a:lvl8pPr marL="2720207" indent="0">
              <a:buNone/>
              <a:defRPr sz="850"/>
            </a:lvl8pPr>
            <a:lvl9pPr marL="310880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184016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7"/>
            <a:ext cx="3934778" cy="7147982"/>
          </a:xfrm>
        </p:spPr>
        <p:txBody>
          <a:bodyPr anchor="t"/>
          <a:lstStyle>
            <a:lvl1pPr marL="0" indent="0">
              <a:buNone/>
              <a:defRPr sz="2720"/>
            </a:lvl1pPr>
            <a:lvl2pPr marL="388601" indent="0">
              <a:buNone/>
              <a:defRPr sz="2380"/>
            </a:lvl2pPr>
            <a:lvl3pPr marL="777202" indent="0">
              <a:buNone/>
              <a:defRPr sz="2040"/>
            </a:lvl3pPr>
            <a:lvl4pPr marL="1165803" indent="0">
              <a:buNone/>
              <a:defRPr sz="1700"/>
            </a:lvl4pPr>
            <a:lvl5pPr marL="1554404" indent="0">
              <a:buNone/>
              <a:defRPr sz="1700"/>
            </a:lvl5pPr>
            <a:lvl6pPr marL="1943005" indent="0">
              <a:buNone/>
              <a:defRPr sz="1700"/>
            </a:lvl6pPr>
            <a:lvl7pPr marL="2331606" indent="0">
              <a:buNone/>
              <a:defRPr sz="1700"/>
            </a:lvl7pPr>
            <a:lvl8pPr marL="2720207" indent="0">
              <a:buNone/>
              <a:defRPr sz="1700"/>
            </a:lvl8pPr>
            <a:lvl9pPr marL="3108808"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6" y="3017520"/>
            <a:ext cx="2506801" cy="5590329"/>
          </a:xfrm>
        </p:spPr>
        <p:txBody>
          <a:bodyPr/>
          <a:lstStyle>
            <a:lvl1pPr marL="0" indent="0">
              <a:buNone/>
              <a:defRPr sz="1360"/>
            </a:lvl1pPr>
            <a:lvl2pPr marL="388601" indent="0">
              <a:buNone/>
              <a:defRPr sz="1190"/>
            </a:lvl2pPr>
            <a:lvl3pPr marL="777202" indent="0">
              <a:buNone/>
              <a:defRPr sz="1020"/>
            </a:lvl3pPr>
            <a:lvl4pPr marL="1165803" indent="0">
              <a:buNone/>
              <a:defRPr sz="850"/>
            </a:lvl4pPr>
            <a:lvl5pPr marL="1554404" indent="0">
              <a:buNone/>
              <a:defRPr sz="850"/>
            </a:lvl5pPr>
            <a:lvl6pPr marL="1943005" indent="0">
              <a:buNone/>
              <a:defRPr sz="850"/>
            </a:lvl6pPr>
            <a:lvl7pPr marL="2331606" indent="0">
              <a:buNone/>
              <a:defRPr sz="850"/>
            </a:lvl7pPr>
            <a:lvl8pPr marL="2720207" indent="0">
              <a:buNone/>
              <a:defRPr sz="850"/>
            </a:lvl8pPr>
            <a:lvl9pPr marL="310880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86D175D-58FD-45F6-BA02-AD1F2D048B9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1657A-09BE-4E8C-8FB8-9593D122ED93}" type="slidenum">
              <a:rPr lang="en-US" smtClean="0"/>
              <a:t>‹#›</a:t>
            </a:fld>
            <a:endParaRPr lang="en-US"/>
          </a:p>
        </p:txBody>
      </p:sp>
    </p:spTree>
    <p:extLst>
      <p:ext uri="{BB962C8B-B14F-4D97-AF65-F5344CB8AC3E}">
        <p14:creationId xmlns:p14="http://schemas.microsoft.com/office/powerpoint/2010/main" val="303064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0"/>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fld id="{686D175D-58FD-45F6-BA02-AD1F2D048B9F}" type="datetimeFigureOut">
              <a:rPr lang="en-US" smtClean="0"/>
              <a:t>3/18/2026</a:t>
            </a:fld>
            <a:endParaRPr lang="en-US"/>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6A51657A-09BE-4E8C-8FB8-9593D122ED93}" type="slidenum">
              <a:rPr lang="en-US" smtClean="0"/>
              <a:t>‹#›</a:t>
            </a:fld>
            <a:endParaRPr lang="en-US"/>
          </a:p>
        </p:txBody>
      </p:sp>
    </p:spTree>
    <p:extLst>
      <p:ext uri="{BB962C8B-B14F-4D97-AF65-F5344CB8AC3E}">
        <p14:creationId xmlns:p14="http://schemas.microsoft.com/office/powerpoint/2010/main" val="319340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0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1" indent="-194301" algn="l" defTabSz="77720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02" indent="-194301" algn="l" defTabSz="77720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03" indent="-194301" algn="l" defTabSz="77720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03"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04"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05"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5906"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508"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109" indent="-194301" algn="l" defTabSz="77720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02" rtl="0" eaLnBrk="1" latinLnBrk="0" hangingPunct="1">
        <a:defRPr sz="1530" kern="1200">
          <a:solidFill>
            <a:schemeClr val="tx1"/>
          </a:solidFill>
          <a:latin typeface="+mn-lt"/>
          <a:ea typeface="+mn-ea"/>
          <a:cs typeface="+mn-cs"/>
        </a:defRPr>
      </a:lvl1pPr>
      <a:lvl2pPr marL="388601" algn="l" defTabSz="777202" rtl="0" eaLnBrk="1" latinLnBrk="0" hangingPunct="1">
        <a:defRPr sz="1530" kern="1200">
          <a:solidFill>
            <a:schemeClr val="tx1"/>
          </a:solidFill>
          <a:latin typeface="+mn-lt"/>
          <a:ea typeface="+mn-ea"/>
          <a:cs typeface="+mn-cs"/>
        </a:defRPr>
      </a:lvl2pPr>
      <a:lvl3pPr marL="777202" algn="l" defTabSz="777202" rtl="0" eaLnBrk="1" latinLnBrk="0" hangingPunct="1">
        <a:defRPr sz="1530" kern="1200">
          <a:solidFill>
            <a:schemeClr val="tx1"/>
          </a:solidFill>
          <a:latin typeface="+mn-lt"/>
          <a:ea typeface="+mn-ea"/>
          <a:cs typeface="+mn-cs"/>
        </a:defRPr>
      </a:lvl3pPr>
      <a:lvl4pPr marL="1165803" algn="l" defTabSz="777202" rtl="0" eaLnBrk="1" latinLnBrk="0" hangingPunct="1">
        <a:defRPr sz="1530" kern="1200">
          <a:solidFill>
            <a:schemeClr val="tx1"/>
          </a:solidFill>
          <a:latin typeface="+mn-lt"/>
          <a:ea typeface="+mn-ea"/>
          <a:cs typeface="+mn-cs"/>
        </a:defRPr>
      </a:lvl4pPr>
      <a:lvl5pPr marL="1554404" algn="l" defTabSz="777202" rtl="0" eaLnBrk="1" latinLnBrk="0" hangingPunct="1">
        <a:defRPr sz="1530" kern="1200">
          <a:solidFill>
            <a:schemeClr val="tx1"/>
          </a:solidFill>
          <a:latin typeface="+mn-lt"/>
          <a:ea typeface="+mn-ea"/>
          <a:cs typeface="+mn-cs"/>
        </a:defRPr>
      </a:lvl5pPr>
      <a:lvl6pPr marL="1943005" algn="l" defTabSz="777202" rtl="0" eaLnBrk="1" latinLnBrk="0" hangingPunct="1">
        <a:defRPr sz="1530" kern="1200">
          <a:solidFill>
            <a:schemeClr val="tx1"/>
          </a:solidFill>
          <a:latin typeface="+mn-lt"/>
          <a:ea typeface="+mn-ea"/>
          <a:cs typeface="+mn-cs"/>
        </a:defRPr>
      </a:lvl6pPr>
      <a:lvl7pPr marL="2331606" algn="l" defTabSz="777202" rtl="0" eaLnBrk="1" latinLnBrk="0" hangingPunct="1">
        <a:defRPr sz="1530" kern="1200">
          <a:solidFill>
            <a:schemeClr val="tx1"/>
          </a:solidFill>
          <a:latin typeface="+mn-lt"/>
          <a:ea typeface="+mn-ea"/>
          <a:cs typeface="+mn-cs"/>
        </a:defRPr>
      </a:lvl7pPr>
      <a:lvl8pPr marL="2720207" algn="l" defTabSz="777202" rtl="0" eaLnBrk="1" latinLnBrk="0" hangingPunct="1">
        <a:defRPr sz="1530" kern="1200">
          <a:solidFill>
            <a:schemeClr val="tx1"/>
          </a:solidFill>
          <a:latin typeface="+mn-lt"/>
          <a:ea typeface="+mn-ea"/>
          <a:cs typeface="+mn-cs"/>
        </a:defRPr>
      </a:lvl8pPr>
      <a:lvl9pPr marL="3108808" algn="l" defTabSz="77720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5226064-D5B0-4233-A73A-7DD34B0DA400}"/>
              </a:ext>
            </a:extLst>
          </p:cNvPr>
          <p:cNvSpPr txBox="1"/>
          <p:nvPr/>
        </p:nvSpPr>
        <p:spPr>
          <a:xfrm>
            <a:off x="2849217" y="8803563"/>
            <a:ext cx="4393725" cy="953851"/>
          </a:xfrm>
          <a:prstGeom prst="rect">
            <a:avLst/>
          </a:prstGeom>
          <a:noFill/>
        </p:spPr>
        <p:txBody>
          <a:bodyPr wrap="square" rtlCol="0">
            <a:spAutoFit/>
          </a:bodyPr>
          <a:lstStyle/>
          <a:p>
            <a:r>
              <a:rPr lang="en-US" sz="2799" dirty="0">
                <a:solidFill>
                  <a:srgbClr val="C00000"/>
                </a:solidFill>
                <a:latin typeface="Aharoni" panose="02010803020104030203" pitchFamily="2" charset="-79"/>
                <a:cs typeface="Aharoni" panose="02010803020104030203" pitchFamily="2" charset="-79"/>
              </a:rPr>
              <a:t>Thursday, March 19 7PM</a:t>
            </a:r>
          </a:p>
          <a:p>
            <a:r>
              <a:rPr lang="en-US" sz="2799" dirty="0">
                <a:solidFill>
                  <a:srgbClr val="C00000"/>
                </a:solidFill>
                <a:latin typeface="Aharoni" panose="02010803020104030203" pitchFamily="2" charset="-79"/>
                <a:cs typeface="Aharoni" panose="02010803020104030203" pitchFamily="2" charset="-79"/>
              </a:rPr>
              <a:t>Saturday, March 21 2PM</a:t>
            </a:r>
          </a:p>
        </p:txBody>
      </p:sp>
      <p:sp>
        <p:nvSpPr>
          <p:cNvPr id="14" name="TextBox 13">
            <a:extLst>
              <a:ext uri="{FF2B5EF4-FFF2-40B4-BE49-F238E27FC236}">
                <a16:creationId xmlns:a16="http://schemas.microsoft.com/office/drawing/2014/main" id="{507AEA0C-A2D4-440B-9383-FE1664763657}"/>
              </a:ext>
            </a:extLst>
          </p:cNvPr>
          <p:cNvSpPr txBox="1"/>
          <p:nvPr/>
        </p:nvSpPr>
        <p:spPr>
          <a:xfrm>
            <a:off x="704982" y="7972566"/>
            <a:ext cx="6537960" cy="830997"/>
          </a:xfrm>
          <a:prstGeom prst="rect">
            <a:avLst/>
          </a:prstGeom>
          <a:no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Murdock Elementary School Drama Club </a:t>
            </a:r>
          </a:p>
          <a:p>
            <a:pPr algn="ctr"/>
            <a:r>
              <a:rPr lang="en-US" sz="2400" dirty="0">
                <a:solidFill>
                  <a:srgbClr val="C00000"/>
                </a:solidFill>
                <a:latin typeface="Aharoni" panose="02010803020104030203" pitchFamily="2" charset="-79"/>
                <a:cs typeface="Aharoni" panose="02010803020104030203" pitchFamily="2" charset="-79"/>
              </a:rPr>
              <a:t>Sewell Mill Library and Cultural Center</a:t>
            </a:r>
          </a:p>
        </p:txBody>
      </p:sp>
      <p:sp>
        <p:nvSpPr>
          <p:cNvPr id="11" name="TextBox 10">
            <a:extLst>
              <a:ext uri="{FF2B5EF4-FFF2-40B4-BE49-F238E27FC236}">
                <a16:creationId xmlns:a16="http://schemas.microsoft.com/office/drawing/2014/main" id="{66AF20B2-0DBF-4A28-9DC3-631949A0EEEB}"/>
              </a:ext>
            </a:extLst>
          </p:cNvPr>
          <p:cNvSpPr txBox="1"/>
          <p:nvPr/>
        </p:nvSpPr>
        <p:spPr>
          <a:xfrm>
            <a:off x="40947" y="168688"/>
            <a:ext cx="4952737" cy="892424"/>
          </a:xfrm>
          <a:prstGeom prst="rect">
            <a:avLst/>
          </a:prstGeom>
          <a:solidFill>
            <a:schemeClr val="accent4">
              <a:lumMod val="40000"/>
              <a:lumOff val="60000"/>
            </a:schemeClr>
          </a:solidFill>
        </p:spPr>
        <p:txBody>
          <a:bodyPr wrap="square" rtlCol="0">
            <a:spAutoFit/>
          </a:bodyPr>
          <a:lstStyle/>
          <a:p>
            <a:pPr algn="ctr"/>
            <a:r>
              <a:rPr lang="en-US" sz="2799" dirty="0">
                <a:solidFill>
                  <a:srgbClr val="B00000"/>
                </a:solidFill>
                <a:latin typeface="Amasis MT Pro Black" panose="020B0604020202020204" pitchFamily="18" charset="0"/>
              </a:rPr>
              <a:t>Little Actors’ Studio</a:t>
            </a:r>
          </a:p>
          <a:p>
            <a:pPr algn="ctr"/>
            <a:r>
              <a:rPr lang="en-US" sz="2400" dirty="0">
                <a:solidFill>
                  <a:srgbClr val="B00000"/>
                </a:solidFill>
                <a:latin typeface="Amasis MT Pro Black" panose="020B0604020202020204" pitchFamily="18" charset="0"/>
              </a:rPr>
              <a:t>presents</a:t>
            </a:r>
          </a:p>
        </p:txBody>
      </p:sp>
      <p:pic>
        <p:nvPicPr>
          <p:cNvPr id="3" name="Picture 2">
            <a:extLst>
              <a:ext uri="{FF2B5EF4-FFF2-40B4-BE49-F238E27FC236}">
                <a16:creationId xmlns:a16="http://schemas.microsoft.com/office/drawing/2014/main" id="{23C0A529-8A76-D9DC-5B36-36443A8168FB}"/>
              </a:ext>
            </a:extLst>
          </p:cNvPr>
          <p:cNvPicPr>
            <a:picLocks noChangeAspect="1"/>
          </p:cNvPicPr>
          <p:nvPr/>
        </p:nvPicPr>
        <p:blipFill>
          <a:blip r:embed="rId2">
            <a:extLst>
              <a:ext uri="{28A0092B-C50C-407E-A947-70E740481C1C}">
                <a14:useLocalDpi xmlns:a14="http://schemas.microsoft.com/office/drawing/2010/main" val="0"/>
              </a:ext>
            </a:extLst>
          </a:blip>
          <a:srcRect l="19842" r="18876"/>
          <a:stretch>
            <a:fillRect/>
          </a:stretch>
        </p:blipFill>
        <p:spPr>
          <a:xfrm>
            <a:off x="-24814" y="1470787"/>
            <a:ext cx="7807230" cy="5312150"/>
          </a:xfrm>
          <a:prstGeom prst="rect">
            <a:avLst/>
          </a:prstGeom>
        </p:spPr>
      </p:pic>
    </p:spTree>
    <p:extLst>
      <p:ext uri="{BB962C8B-B14F-4D97-AF65-F5344CB8AC3E}">
        <p14:creationId xmlns:p14="http://schemas.microsoft.com/office/powerpoint/2010/main" val="325063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40A3AE-96CE-462F-8FBD-1F9ABC729371}"/>
              </a:ext>
            </a:extLst>
          </p:cNvPr>
          <p:cNvSpPr txBox="1"/>
          <p:nvPr/>
        </p:nvSpPr>
        <p:spPr>
          <a:xfrm>
            <a:off x="1338317" y="652658"/>
            <a:ext cx="5095765"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Director’s message</a:t>
            </a:r>
          </a:p>
        </p:txBody>
      </p:sp>
      <p:sp>
        <p:nvSpPr>
          <p:cNvPr id="4" name="TextBox 3">
            <a:extLst>
              <a:ext uri="{FF2B5EF4-FFF2-40B4-BE49-F238E27FC236}">
                <a16:creationId xmlns:a16="http://schemas.microsoft.com/office/drawing/2014/main" id="{952075DF-7DC8-467A-A11C-0565F854B37B}"/>
              </a:ext>
            </a:extLst>
          </p:cNvPr>
          <p:cNvSpPr txBox="1"/>
          <p:nvPr/>
        </p:nvSpPr>
        <p:spPr>
          <a:xfrm>
            <a:off x="668740" y="1493126"/>
            <a:ext cx="6441743" cy="8217634"/>
          </a:xfrm>
          <a:prstGeom prst="rect">
            <a:avLst/>
          </a:prstGeom>
          <a:noFill/>
        </p:spPr>
        <p:txBody>
          <a:bodyPr wrap="square" rtlCol="0">
            <a:spAutoFit/>
          </a:bodyPr>
          <a:lstStyle/>
          <a:p>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Winnie the Pooh takes us back to our childhood! The stories of A.A. Milne , then translated to film and television by Disney, are now brought forward in music. This year, we have explored teamwork, friendship, and joy in the Hundred Acre Wood. We are grateful that Little Actors’ Studio can enjoy its 12</a:t>
            </a:r>
            <a:r>
              <a:rPr lang="en-US" sz="1500" baseline="300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th</a:t>
            </a: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 season at Murdock Elementary School.</a:t>
            </a:r>
          </a:p>
          <a:p>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We are happy to see our actors returning to our program as well as discovering new talent, watching our alumni go off to college, and witnessing some of our alumni continuing in the arts. We give a bittersweet goodbye to our dear 5</a:t>
            </a:r>
            <a:r>
              <a:rPr lang="en-US" sz="1500" baseline="300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th</a:t>
            </a: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 graders as they grow up and move on to Middle School, but hope they will return to play with us during the summers.</a:t>
            </a:r>
          </a:p>
          <a:p>
            <a:endParaRPr lang="en-US" sz="1500" dirty="0">
              <a:solidFill>
                <a:srgbClr val="FF9900"/>
              </a:solidFill>
              <a:latin typeface="Abadi" panose="020B0604020104020204" pitchFamily="34" charset="0"/>
              <a:ea typeface="Calibri" panose="020F0502020204030204" pitchFamily="34" charset="0"/>
              <a:cs typeface="Times New Roman" panose="02020603050405020304" pitchFamily="18" charset="0"/>
            </a:endParaRPr>
          </a:p>
          <a:p>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It is an awesome responsibility to be molding the minds of these precious little actors and not one that we take lightly. We ask them to stretch themselves by singing like no one is listening, dancing like no one is watching, and acting like your character is real! I believe that drama club helps little humans gain self-confidence, out-of-the-box thinking, and the ability to work cooperatively with others. These skills will help them throughout their lives.</a:t>
            </a:r>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We love to see the children, staff, and parents who have helped make us what we are today. From now on, wherever you go, whatever you do, you will always be a part of something special. We hope you take what you’ve learned here and use it to do great things while never letting go of your creativity.  We are thankful every day that we can be your teachers.  It is truly a gift.</a:t>
            </a:r>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b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br>
            <a:r>
              <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Our favorite thing about drama club is watching the bravery displayed by our little actors as they go out on stage and sing, dance, and act. Their favorite part might be dressing up, learning the exciting music, or kicking up their heels, but surely your favorite part will be watching the joy of our little actors as they bring you </a:t>
            </a:r>
            <a:r>
              <a:rPr lang="en-US" sz="1500" i="1"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Winnie the Pooh!</a:t>
            </a:r>
            <a:endParaRPr lang="en-US" sz="1500"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endParaRPr>
          </a:p>
          <a:p>
            <a:endParaRPr lang="en-US" sz="1500" dirty="0">
              <a:solidFill>
                <a:srgbClr val="FF9900"/>
              </a:solidFill>
              <a:latin typeface="Abadi" panose="020B0604020104020204" pitchFamily="34" charset="0"/>
              <a:ea typeface="Calibri" panose="020F0502020204030204" pitchFamily="34" charset="0"/>
              <a:cs typeface="Times New Roman" panose="02020603050405020304" pitchFamily="18" charset="0"/>
            </a:endParaRPr>
          </a:p>
          <a:p>
            <a:r>
              <a:rPr lang="en-US" sz="1500" dirty="0">
                <a:solidFill>
                  <a:srgbClr val="FF9900"/>
                </a:solidFill>
                <a:latin typeface="Abadi" panose="020B0604020104020204" pitchFamily="34" charset="0"/>
                <a:ea typeface="Calibri" panose="020F0502020204030204" pitchFamily="34" charset="0"/>
                <a:cs typeface="Times New Roman" panose="02020603050405020304" pitchFamily="18" charset="0"/>
              </a:rPr>
              <a:t>						-- Ms. Amber and Mr. Alex</a:t>
            </a:r>
          </a:p>
          <a:p>
            <a:endParaRPr lang="en-US" dirty="0">
              <a:solidFill>
                <a:srgbClr val="FF9900"/>
              </a:solidFill>
            </a:endParaRPr>
          </a:p>
        </p:txBody>
      </p:sp>
    </p:spTree>
    <p:extLst>
      <p:ext uri="{BB962C8B-B14F-4D97-AF65-F5344CB8AC3E}">
        <p14:creationId xmlns:p14="http://schemas.microsoft.com/office/powerpoint/2010/main" val="331984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19281F-7368-4576-B0E0-A7ED778B3F00}"/>
              </a:ext>
            </a:extLst>
          </p:cNvPr>
          <p:cNvSpPr txBox="1"/>
          <p:nvPr/>
        </p:nvSpPr>
        <p:spPr>
          <a:xfrm>
            <a:off x="2301240" y="451888"/>
            <a:ext cx="3169920" cy="1077218"/>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Production Credits</a:t>
            </a:r>
          </a:p>
        </p:txBody>
      </p:sp>
      <p:sp>
        <p:nvSpPr>
          <p:cNvPr id="5" name="TextBox 4">
            <a:extLst>
              <a:ext uri="{FF2B5EF4-FFF2-40B4-BE49-F238E27FC236}">
                <a16:creationId xmlns:a16="http://schemas.microsoft.com/office/drawing/2014/main" id="{DA3BEF07-6598-0C93-E5D2-0B7B7E9270E6}"/>
              </a:ext>
            </a:extLst>
          </p:cNvPr>
          <p:cNvSpPr txBox="1"/>
          <p:nvPr/>
        </p:nvSpPr>
        <p:spPr>
          <a:xfrm>
            <a:off x="736978" y="2060811"/>
            <a:ext cx="6373505" cy="6124754"/>
          </a:xfrm>
          <a:prstGeom prst="rect">
            <a:avLst/>
          </a:prstGeom>
          <a:noFill/>
        </p:spPr>
        <p:txBody>
          <a:bodyPr wrap="square" rtlCol="0">
            <a:spAutoFit/>
          </a:bodyPr>
          <a:lstStyle/>
          <a:p>
            <a:pPr algn="ctr"/>
            <a:r>
              <a:rPr lang="en-US" sz="1400" dirty="0">
                <a:solidFill>
                  <a:schemeClr val="accent4">
                    <a:lumMod val="50000"/>
                  </a:schemeClr>
                </a:solidFill>
              </a:rPr>
              <a:t>Artistic Director/Choreographer   </a:t>
            </a:r>
            <a:r>
              <a:rPr lang="en-US" sz="1400" b="1" dirty="0">
                <a:solidFill>
                  <a:schemeClr val="accent4">
                    <a:lumMod val="50000"/>
                  </a:schemeClr>
                </a:solidFill>
              </a:rPr>
              <a:t>Alex Lopez</a:t>
            </a:r>
          </a:p>
          <a:p>
            <a:pPr algn="ctr"/>
            <a:endParaRPr lang="en-US" sz="1400" dirty="0">
              <a:solidFill>
                <a:schemeClr val="accent4">
                  <a:lumMod val="50000"/>
                </a:schemeClr>
              </a:solidFill>
            </a:endParaRPr>
          </a:p>
          <a:p>
            <a:pPr algn="ctr"/>
            <a:r>
              <a:rPr lang="en-US" sz="1400" dirty="0">
                <a:solidFill>
                  <a:schemeClr val="accent4">
                    <a:lumMod val="50000"/>
                  </a:schemeClr>
                </a:solidFill>
              </a:rPr>
              <a:t>Assistant Director/Choreographer	</a:t>
            </a:r>
            <a:r>
              <a:rPr lang="en-US" sz="1400" b="1" dirty="0">
                <a:solidFill>
                  <a:schemeClr val="accent4">
                    <a:lumMod val="50000"/>
                  </a:schemeClr>
                </a:solidFill>
              </a:rPr>
              <a:t>Nadia Opperman</a:t>
            </a:r>
          </a:p>
          <a:p>
            <a:pPr algn="ctr"/>
            <a:endParaRPr lang="en-US" sz="1400" b="1" dirty="0">
              <a:solidFill>
                <a:schemeClr val="accent4">
                  <a:lumMod val="50000"/>
                </a:schemeClr>
              </a:solidFill>
            </a:endParaRPr>
          </a:p>
          <a:p>
            <a:pPr algn="ctr"/>
            <a:r>
              <a:rPr lang="en-US" sz="1400" dirty="0">
                <a:solidFill>
                  <a:schemeClr val="accent4">
                    <a:lumMod val="50000"/>
                  </a:schemeClr>
                </a:solidFill>
              </a:rPr>
              <a:t>Business and Technical Director		</a:t>
            </a:r>
            <a:r>
              <a:rPr lang="en-US" sz="1400" b="1" dirty="0">
                <a:solidFill>
                  <a:schemeClr val="accent4">
                    <a:lumMod val="50000"/>
                  </a:schemeClr>
                </a:solidFill>
              </a:rPr>
              <a:t>Amber Lopez</a:t>
            </a:r>
            <a:endParaRPr lang="en-US" sz="1400" dirty="0">
              <a:solidFill>
                <a:schemeClr val="accent4">
                  <a:lumMod val="50000"/>
                </a:schemeClr>
              </a:solidFill>
            </a:endParaRPr>
          </a:p>
          <a:p>
            <a:pPr algn="ctr"/>
            <a:endParaRPr lang="en-US" sz="1400" dirty="0">
              <a:solidFill>
                <a:schemeClr val="accent4">
                  <a:lumMod val="50000"/>
                </a:schemeClr>
              </a:solidFill>
            </a:endParaRPr>
          </a:p>
          <a:p>
            <a:pPr algn="ctr"/>
            <a:r>
              <a:rPr lang="en-US" sz="1400" dirty="0">
                <a:solidFill>
                  <a:schemeClr val="accent4">
                    <a:lumMod val="50000"/>
                  </a:schemeClr>
                </a:solidFill>
              </a:rPr>
              <a:t>Costume Designer   </a:t>
            </a:r>
            <a:r>
              <a:rPr lang="en-US" sz="1400" b="1" dirty="0">
                <a:solidFill>
                  <a:schemeClr val="accent4">
                    <a:lumMod val="50000"/>
                  </a:schemeClr>
                </a:solidFill>
              </a:rPr>
              <a:t>Amber Lopez</a:t>
            </a:r>
          </a:p>
          <a:p>
            <a:pPr algn="ctr"/>
            <a:endParaRPr lang="en-US" sz="1400" dirty="0">
              <a:solidFill>
                <a:schemeClr val="accent4">
                  <a:lumMod val="50000"/>
                </a:schemeClr>
              </a:solidFill>
            </a:endParaRPr>
          </a:p>
          <a:p>
            <a:pPr algn="ctr"/>
            <a:r>
              <a:rPr lang="en-US" sz="1400" dirty="0">
                <a:solidFill>
                  <a:schemeClr val="accent4">
                    <a:lumMod val="50000"/>
                  </a:schemeClr>
                </a:solidFill>
              </a:rPr>
              <a:t>Costume Mistress   </a:t>
            </a:r>
            <a:r>
              <a:rPr lang="en-US" sz="1400" b="1" dirty="0">
                <a:solidFill>
                  <a:schemeClr val="accent4">
                    <a:lumMod val="50000"/>
                  </a:schemeClr>
                </a:solidFill>
              </a:rPr>
              <a:t>Pat Sanchez</a:t>
            </a:r>
          </a:p>
          <a:p>
            <a:pPr algn="ctr"/>
            <a:endParaRPr lang="en-US" sz="1400" dirty="0">
              <a:solidFill>
                <a:schemeClr val="accent4">
                  <a:lumMod val="50000"/>
                </a:schemeClr>
              </a:solidFill>
            </a:endParaRPr>
          </a:p>
          <a:p>
            <a:pPr algn="ctr"/>
            <a:r>
              <a:rPr lang="en-US" sz="1400" dirty="0">
                <a:solidFill>
                  <a:schemeClr val="accent4">
                    <a:lumMod val="50000"/>
                  </a:schemeClr>
                </a:solidFill>
              </a:rPr>
              <a:t>Set and Prop Design</a:t>
            </a:r>
            <a:br>
              <a:rPr lang="en-US" sz="1400" dirty="0">
                <a:solidFill>
                  <a:schemeClr val="accent4">
                    <a:lumMod val="50000"/>
                  </a:schemeClr>
                </a:solidFill>
              </a:rPr>
            </a:br>
            <a:r>
              <a:rPr lang="en-US" sz="1400" b="1" dirty="0">
                <a:solidFill>
                  <a:schemeClr val="accent4">
                    <a:lumMod val="50000"/>
                  </a:schemeClr>
                </a:solidFill>
              </a:rPr>
              <a:t>Amber Lopez, Alex Lopez, Nadia Opperman, </a:t>
            </a:r>
            <a:br>
              <a:rPr lang="en-US" sz="1400" b="1" dirty="0">
                <a:solidFill>
                  <a:schemeClr val="accent4">
                    <a:lumMod val="50000"/>
                  </a:schemeClr>
                </a:solidFill>
              </a:rPr>
            </a:br>
            <a:r>
              <a:rPr lang="en-US" sz="1400" b="1" dirty="0">
                <a:solidFill>
                  <a:schemeClr val="accent4">
                    <a:lumMod val="50000"/>
                  </a:schemeClr>
                </a:solidFill>
              </a:rPr>
              <a:t>LAS Drama Parents and Friends</a:t>
            </a:r>
          </a:p>
          <a:p>
            <a:pPr algn="ctr"/>
            <a:endParaRPr lang="en-US" sz="1400" dirty="0">
              <a:solidFill>
                <a:schemeClr val="accent4">
                  <a:lumMod val="50000"/>
                </a:schemeClr>
              </a:solidFill>
            </a:endParaRPr>
          </a:p>
          <a:p>
            <a:pPr algn="ctr"/>
            <a:r>
              <a:rPr lang="en-US" sz="1400" dirty="0">
                <a:solidFill>
                  <a:schemeClr val="accent4">
                    <a:lumMod val="50000"/>
                  </a:schemeClr>
                </a:solidFill>
              </a:rPr>
              <a:t>Sound Engineer   </a:t>
            </a:r>
            <a:r>
              <a:rPr lang="en-US" sz="1400" b="1" dirty="0">
                <a:solidFill>
                  <a:schemeClr val="accent4">
                    <a:lumMod val="50000"/>
                  </a:schemeClr>
                </a:solidFill>
              </a:rPr>
              <a:t>Alex Lopez</a:t>
            </a:r>
          </a:p>
          <a:p>
            <a:pPr algn="ctr"/>
            <a:endParaRPr lang="en-US" sz="1400" b="1" dirty="0">
              <a:solidFill>
                <a:schemeClr val="accent4">
                  <a:lumMod val="50000"/>
                </a:schemeClr>
              </a:solidFill>
            </a:endParaRPr>
          </a:p>
          <a:p>
            <a:pPr algn="ctr"/>
            <a:r>
              <a:rPr lang="en-US" sz="1400" dirty="0">
                <a:solidFill>
                  <a:schemeClr val="accent4">
                    <a:lumMod val="50000"/>
                  </a:schemeClr>
                </a:solidFill>
              </a:rPr>
              <a:t>Photography   </a:t>
            </a:r>
            <a:r>
              <a:rPr lang="en-US" sz="1400" b="1" dirty="0" err="1">
                <a:solidFill>
                  <a:schemeClr val="accent4">
                    <a:lumMod val="50000"/>
                  </a:schemeClr>
                </a:solidFill>
              </a:rPr>
              <a:t>Ludmillo</a:t>
            </a:r>
            <a:r>
              <a:rPr lang="en-US" sz="1400" b="1" dirty="0">
                <a:solidFill>
                  <a:schemeClr val="accent4">
                    <a:lumMod val="50000"/>
                  </a:schemeClr>
                </a:solidFill>
              </a:rPr>
              <a:t> Pierre</a:t>
            </a:r>
            <a:endParaRPr lang="en-US" sz="1400" dirty="0">
              <a:solidFill>
                <a:schemeClr val="accent4">
                  <a:lumMod val="50000"/>
                </a:schemeClr>
              </a:solidFill>
            </a:endParaRPr>
          </a:p>
          <a:p>
            <a:pPr algn="ctr"/>
            <a:endParaRPr lang="en-US" sz="1400" dirty="0">
              <a:solidFill>
                <a:schemeClr val="accent4">
                  <a:lumMod val="50000"/>
                </a:schemeClr>
              </a:solidFill>
            </a:endParaRPr>
          </a:p>
          <a:p>
            <a:pPr algn="ctr"/>
            <a:r>
              <a:rPr lang="en-US" sz="1400" dirty="0">
                <a:solidFill>
                  <a:schemeClr val="accent4">
                    <a:lumMod val="50000"/>
                  </a:schemeClr>
                </a:solidFill>
              </a:rPr>
              <a:t>Thank you to the many parent volunteers who have helped cut, paint, </a:t>
            </a:r>
            <a:br>
              <a:rPr lang="en-US" sz="1400" dirty="0">
                <a:solidFill>
                  <a:schemeClr val="accent4">
                    <a:lumMod val="50000"/>
                  </a:schemeClr>
                </a:solidFill>
              </a:rPr>
            </a:br>
            <a:r>
              <a:rPr lang="en-US" sz="1400" dirty="0">
                <a:solidFill>
                  <a:schemeClr val="accent4">
                    <a:lumMod val="50000"/>
                  </a:schemeClr>
                </a:solidFill>
              </a:rPr>
              <a:t>screw, move sets, costumes, tickets, fan-o-grams and kid wrangle!</a:t>
            </a:r>
          </a:p>
          <a:p>
            <a:pPr algn="ctr"/>
            <a:endParaRPr lang="en-US" sz="1400" dirty="0">
              <a:solidFill>
                <a:schemeClr val="accent4">
                  <a:lumMod val="50000"/>
                </a:schemeClr>
              </a:solidFill>
            </a:endParaRPr>
          </a:p>
          <a:p>
            <a:pPr algn="ctr"/>
            <a:r>
              <a:rPr lang="en-US" sz="1400" dirty="0">
                <a:solidFill>
                  <a:schemeClr val="accent4">
                    <a:lumMod val="50000"/>
                  </a:schemeClr>
                </a:solidFill>
              </a:rPr>
              <a:t>Thank you to the Middle and High School Little Actors’ Alumni </a:t>
            </a:r>
            <a:br>
              <a:rPr lang="en-US" sz="1400" dirty="0">
                <a:solidFill>
                  <a:schemeClr val="accent4">
                    <a:lumMod val="50000"/>
                  </a:schemeClr>
                </a:solidFill>
              </a:rPr>
            </a:br>
            <a:r>
              <a:rPr lang="en-US" sz="1400" dirty="0">
                <a:solidFill>
                  <a:schemeClr val="accent4">
                    <a:lumMod val="50000"/>
                  </a:schemeClr>
                </a:solidFill>
              </a:rPr>
              <a:t>who have helped backstage!</a:t>
            </a:r>
          </a:p>
          <a:p>
            <a:pPr algn="ctr"/>
            <a:endParaRPr lang="en-US" sz="1400" dirty="0">
              <a:solidFill>
                <a:schemeClr val="accent4">
                  <a:lumMod val="50000"/>
                </a:schemeClr>
              </a:solidFill>
            </a:endParaRPr>
          </a:p>
          <a:p>
            <a:pPr algn="ctr"/>
            <a:r>
              <a:rPr lang="en-US" sz="1400" dirty="0">
                <a:solidFill>
                  <a:schemeClr val="accent4">
                    <a:lumMod val="50000"/>
                  </a:schemeClr>
                </a:solidFill>
              </a:rPr>
              <a:t>Thank you to Murdock Elementary School, especially Mr. Hydo who is always </a:t>
            </a:r>
            <a:br>
              <a:rPr lang="en-US" sz="1400" dirty="0">
                <a:solidFill>
                  <a:schemeClr val="accent4">
                    <a:lumMod val="50000"/>
                  </a:schemeClr>
                </a:solidFill>
              </a:rPr>
            </a:br>
            <a:r>
              <a:rPr lang="en-US" sz="1400" dirty="0">
                <a:solidFill>
                  <a:schemeClr val="accent4">
                    <a:lumMod val="50000"/>
                  </a:schemeClr>
                </a:solidFill>
              </a:rPr>
              <a:t>gracious with his space!</a:t>
            </a:r>
          </a:p>
          <a:p>
            <a:pPr algn="ctr"/>
            <a:endParaRPr lang="en-US" sz="1400" dirty="0">
              <a:solidFill>
                <a:schemeClr val="accent4">
                  <a:lumMod val="50000"/>
                </a:schemeClr>
              </a:solidFill>
            </a:endParaRPr>
          </a:p>
          <a:p>
            <a:pPr algn="ctr"/>
            <a:r>
              <a:rPr lang="en-US" sz="1400" dirty="0">
                <a:solidFill>
                  <a:schemeClr val="accent4">
                    <a:lumMod val="50000"/>
                  </a:schemeClr>
                </a:solidFill>
              </a:rPr>
              <a:t>Thank you to the staff at the Sewell Mill Library and Cultural Center!</a:t>
            </a:r>
          </a:p>
        </p:txBody>
      </p:sp>
    </p:spTree>
    <p:extLst>
      <p:ext uri="{BB962C8B-B14F-4D97-AF65-F5344CB8AC3E}">
        <p14:creationId xmlns:p14="http://schemas.microsoft.com/office/powerpoint/2010/main" val="172489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4EA73-1C0B-4DB5-AE0B-8636CDE0E0B7}"/>
              </a:ext>
            </a:extLst>
          </p:cNvPr>
          <p:cNvSpPr txBox="1"/>
          <p:nvPr/>
        </p:nvSpPr>
        <p:spPr>
          <a:xfrm>
            <a:off x="1380667" y="304961"/>
            <a:ext cx="5095765"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Musical Numbers</a:t>
            </a:r>
          </a:p>
        </p:txBody>
      </p:sp>
      <p:sp>
        <p:nvSpPr>
          <p:cNvPr id="20" name="TextBox 19">
            <a:extLst>
              <a:ext uri="{FF2B5EF4-FFF2-40B4-BE49-F238E27FC236}">
                <a16:creationId xmlns:a16="http://schemas.microsoft.com/office/drawing/2014/main" id="{442F5849-AFD5-6323-8F7A-3449C94316BA}"/>
              </a:ext>
            </a:extLst>
          </p:cNvPr>
          <p:cNvSpPr txBox="1"/>
          <p:nvPr/>
        </p:nvSpPr>
        <p:spPr>
          <a:xfrm>
            <a:off x="296333" y="949323"/>
            <a:ext cx="7188200" cy="8894743"/>
          </a:xfrm>
          <a:prstGeom prst="rect">
            <a:avLst/>
          </a:prstGeom>
          <a:noFill/>
        </p:spPr>
        <p:txBody>
          <a:bodyPr wrap="square" rtlCol="0">
            <a:spAutoFit/>
          </a:bodyPr>
          <a:lstStyle/>
          <a:p>
            <a:pPr algn="ctr"/>
            <a:r>
              <a:rPr lang="en-US" sz="1300" b="1" dirty="0">
                <a:solidFill>
                  <a:schemeClr val="accent4">
                    <a:lumMod val="50000"/>
                  </a:schemeClr>
                </a:solidFill>
                <a:latin typeface="Aharoni" panose="02010803020104030203" pitchFamily="2" charset="-79"/>
                <a:cs typeface="Aharoni" panose="02010803020104030203" pitchFamily="2" charset="-79"/>
              </a:rPr>
              <a:t>Winnie the Pooh</a:t>
            </a:r>
            <a:br>
              <a:rPr lang="en-US" sz="1300" dirty="0">
                <a:solidFill>
                  <a:schemeClr val="accent4">
                    <a:lumMod val="50000"/>
                  </a:schemeClr>
                </a:solidFill>
                <a:latin typeface="Aharoni" panose="02010803020104030203" pitchFamily="2" charset="-79"/>
                <a:cs typeface="Aharoni" panose="02010803020104030203" pitchFamily="2" charset="-79"/>
              </a:rPr>
            </a:br>
            <a:r>
              <a:rPr lang="en-US" sz="1300" dirty="0">
                <a:solidFill>
                  <a:schemeClr val="accent4">
                    <a:lumMod val="50000"/>
                  </a:schemeClr>
                </a:solidFill>
                <a:cs typeface="Aharoni" panose="02010803020104030203" pitchFamily="2" charset="-79"/>
              </a:rPr>
              <a:t>Ensemble</a:t>
            </a:r>
            <a:br>
              <a:rPr lang="en-US" sz="1300" dirty="0">
                <a:solidFill>
                  <a:schemeClr val="accent4">
                    <a:lumMod val="50000"/>
                  </a:schemeClr>
                </a:solidFill>
              </a:rPr>
            </a:b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Tummy Song</a:t>
            </a:r>
          </a:p>
          <a:p>
            <a:pPr algn="ctr"/>
            <a:r>
              <a:rPr lang="en-US" sz="1300" dirty="0">
                <a:solidFill>
                  <a:schemeClr val="accent4">
                    <a:lumMod val="50000"/>
                  </a:schemeClr>
                </a:solidFill>
              </a:rPr>
              <a:t>The Rainbow</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#1</a:t>
            </a:r>
          </a:p>
          <a:p>
            <a:pPr algn="ctr"/>
            <a:r>
              <a:rPr lang="en-US" sz="1300" dirty="0">
                <a:solidFill>
                  <a:schemeClr val="accent4">
                    <a:lumMod val="50000"/>
                  </a:schemeClr>
                </a:solidFill>
              </a:rPr>
              <a:t>The Bees</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Tummy Song (Reprise)</a:t>
            </a:r>
          </a:p>
          <a:p>
            <a:pPr algn="ctr"/>
            <a:r>
              <a:rPr lang="en-US" sz="1300" dirty="0">
                <a:solidFill>
                  <a:schemeClr val="accent4">
                    <a:lumMod val="50000"/>
                  </a:schemeClr>
                </a:solidFill>
              </a:rPr>
              <a:t>Pooh 1</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Wonderful Thing About </a:t>
            </a:r>
            <a:r>
              <a:rPr lang="en-US" sz="1300" b="1" dirty="0" err="1">
                <a:solidFill>
                  <a:schemeClr val="accent4">
                    <a:lumMod val="50000"/>
                  </a:schemeClr>
                </a:solidFill>
                <a:latin typeface="Aharoni" panose="02010803020104030203" pitchFamily="2" charset="-79"/>
                <a:cs typeface="Aharoni" panose="02010803020104030203" pitchFamily="2" charset="-79"/>
              </a:rPr>
              <a:t>Tiggers</a:t>
            </a:r>
            <a:r>
              <a:rPr lang="en-US" sz="1300" b="1" dirty="0">
                <a:solidFill>
                  <a:schemeClr val="accent4">
                    <a:lumMod val="50000"/>
                  </a:schemeClr>
                </a:solidFill>
                <a:latin typeface="Aharoni" panose="02010803020104030203" pitchFamily="2" charset="-79"/>
                <a:cs typeface="Aharoni" panose="02010803020104030203" pitchFamily="2" charset="-79"/>
              </a:rPr>
              <a:t> (Part 1)</a:t>
            </a:r>
          </a:p>
          <a:p>
            <a:pPr algn="ctr"/>
            <a:r>
              <a:rPr lang="en-US" sz="1300" dirty="0">
                <a:solidFill>
                  <a:schemeClr val="accent4">
                    <a:lumMod val="50000"/>
                  </a:schemeClr>
                </a:solidFill>
              </a:rPr>
              <a:t>Tigger 1</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Wonderful Thing About </a:t>
            </a:r>
            <a:r>
              <a:rPr lang="en-US" sz="1300" b="1" dirty="0" err="1">
                <a:solidFill>
                  <a:schemeClr val="accent4">
                    <a:lumMod val="50000"/>
                  </a:schemeClr>
                </a:solidFill>
                <a:latin typeface="Aharoni" panose="02010803020104030203" pitchFamily="2" charset="-79"/>
                <a:cs typeface="Aharoni" panose="02010803020104030203" pitchFamily="2" charset="-79"/>
              </a:rPr>
              <a:t>Tiggers</a:t>
            </a:r>
            <a:r>
              <a:rPr lang="en-US" sz="1300" b="1" dirty="0">
                <a:solidFill>
                  <a:schemeClr val="accent4">
                    <a:lumMod val="50000"/>
                  </a:schemeClr>
                </a:solidFill>
                <a:latin typeface="Aharoni" panose="02010803020104030203" pitchFamily="2" charset="-79"/>
                <a:cs typeface="Aharoni" panose="02010803020104030203" pitchFamily="2" charset="-79"/>
              </a:rPr>
              <a:t> (Part 2)</a:t>
            </a:r>
          </a:p>
          <a:p>
            <a:pPr algn="ctr"/>
            <a:r>
              <a:rPr lang="en-US" sz="1300" dirty="0">
                <a:solidFill>
                  <a:schemeClr val="accent4">
                    <a:lumMod val="50000"/>
                  </a:schemeClr>
                </a:solidFill>
              </a:rPr>
              <a:t>Word Chorus, Tigger 1</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Pooh and Piglet</a:t>
            </a:r>
          </a:p>
          <a:p>
            <a:pPr algn="ctr"/>
            <a:r>
              <a:rPr lang="en-US" sz="1300" dirty="0">
                <a:solidFill>
                  <a:schemeClr val="accent4">
                    <a:lumMod val="50000"/>
                  </a:schemeClr>
                </a:solidFill>
              </a:rPr>
              <a:t>Pooh 1 and Piglet</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#2</a:t>
            </a:r>
          </a:p>
          <a:p>
            <a:pPr algn="ctr"/>
            <a:r>
              <a:rPr lang="en-US" sz="1300" dirty="0">
                <a:solidFill>
                  <a:schemeClr val="accent4">
                    <a:lumMod val="50000"/>
                  </a:schemeClr>
                </a:solidFill>
              </a:rPr>
              <a:t>The Bees</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#3</a:t>
            </a:r>
          </a:p>
          <a:p>
            <a:pPr algn="ctr"/>
            <a:r>
              <a:rPr lang="en-US" sz="1300" dirty="0">
                <a:solidFill>
                  <a:schemeClr val="accent4">
                    <a:lumMod val="50000"/>
                  </a:schemeClr>
                </a:solidFill>
              </a:rPr>
              <a:t>The Bees</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The Backson Song</a:t>
            </a:r>
          </a:p>
          <a:p>
            <a:pPr algn="ctr"/>
            <a:r>
              <a:rPr lang="en-US" sz="1300" dirty="0">
                <a:solidFill>
                  <a:schemeClr val="accent4">
                    <a:lumMod val="50000"/>
                  </a:schemeClr>
                </a:solidFill>
              </a:rPr>
              <a:t>Owl, Eeyore, Kanga, Tigger 2 and Ensemble</a:t>
            </a:r>
          </a:p>
          <a:p>
            <a:pPr algn="ctr"/>
            <a:endParaRPr lang="en-US" sz="1300" dirty="0">
              <a:solidFill>
                <a:schemeClr val="accent4">
                  <a:lumMod val="50000"/>
                </a:schemeClr>
              </a:solidFill>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#4</a:t>
            </a:r>
          </a:p>
          <a:p>
            <a:pPr algn="ctr"/>
            <a:r>
              <a:rPr lang="en-US" sz="1300" dirty="0">
                <a:solidFill>
                  <a:schemeClr val="accent4">
                    <a:lumMod val="50000"/>
                  </a:schemeClr>
                </a:solidFill>
                <a:cs typeface="Aharoni" panose="02010803020104030203" pitchFamily="2" charset="-79"/>
              </a:rPr>
              <a:t>The Bees</a:t>
            </a:r>
            <a:br>
              <a:rPr lang="en-US" sz="1300" dirty="0">
                <a:solidFill>
                  <a:schemeClr val="accent4">
                    <a:lumMod val="50000"/>
                  </a:schemeClr>
                </a:solidFill>
                <a:cs typeface="Aharoni" panose="02010803020104030203" pitchFamily="2" charset="-79"/>
              </a:rPr>
            </a:br>
            <a:br>
              <a:rPr lang="en-US" sz="1300" dirty="0">
                <a:solidFill>
                  <a:schemeClr val="accent4">
                    <a:lumMod val="50000"/>
                  </a:schemeClr>
                </a:solidFill>
                <a:cs typeface="Aharoni" panose="02010803020104030203" pitchFamily="2" charset="-79"/>
              </a:rPr>
            </a:br>
            <a:r>
              <a:rPr lang="en-US" sz="1300" b="1" dirty="0">
                <a:solidFill>
                  <a:schemeClr val="accent4">
                    <a:lumMod val="50000"/>
                  </a:schemeClr>
                </a:solidFill>
                <a:latin typeface="Aharoni" panose="02010803020104030203" pitchFamily="2" charset="-79"/>
                <a:cs typeface="Aharoni" panose="02010803020104030203" pitchFamily="2" charset="-79"/>
              </a:rPr>
              <a:t>The Backson Song (Reprise)</a:t>
            </a:r>
            <a:br>
              <a:rPr lang="en-US" sz="1300" b="1" dirty="0">
                <a:solidFill>
                  <a:schemeClr val="accent4">
                    <a:lumMod val="50000"/>
                  </a:schemeClr>
                </a:solidFill>
                <a:cs typeface="Aharoni" panose="02010803020104030203" pitchFamily="2" charset="-79"/>
              </a:rPr>
            </a:br>
            <a:r>
              <a:rPr lang="en-US" sz="1300" dirty="0">
                <a:solidFill>
                  <a:schemeClr val="accent4">
                    <a:lumMod val="50000"/>
                  </a:schemeClr>
                </a:solidFill>
                <a:cs typeface="Aharoni" panose="02010803020104030203" pitchFamily="2" charset="-79"/>
              </a:rPr>
              <a:t>Rabbit 2, Kanga, Eeyore, Ensemble</a:t>
            </a:r>
          </a:p>
          <a:p>
            <a:pPr algn="ctr"/>
            <a:endParaRPr lang="en-US" sz="1300" dirty="0">
              <a:solidFill>
                <a:schemeClr val="accent4">
                  <a:lumMod val="50000"/>
                </a:schemeClr>
              </a:solidFill>
              <a:cs typeface="Aharoni" panose="02010803020104030203" pitchFamily="2" charset="-79"/>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Halfway Down the Stairs</a:t>
            </a:r>
          </a:p>
          <a:p>
            <a:pPr algn="ctr"/>
            <a:r>
              <a:rPr lang="en-US" sz="1300" dirty="0">
                <a:solidFill>
                  <a:schemeClr val="accent4">
                    <a:lumMod val="50000"/>
                  </a:schemeClr>
                </a:solidFill>
                <a:cs typeface="Aharoni" panose="02010803020104030203" pitchFamily="2" charset="-79"/>
              </a:rPr>
              <a:t>The Word Chorus</a:t>
            </a:r>
          </a:p>
          <a:p>
            <a:pPr algn="ctr"/>
            <a:endParaRPr lang="en-US" sz="1300" dirty="0">
              <a:solidFill>
                <a:schemeClr val="accent4">
                  <a:lumMod val="50000"/>
                </a:schemeClr>
              </a:solidFill>
              <a:cs typeface="Aharoni" panose="02010803020104030203" pitchFamily="2" charset="-79"/>
            </a:endParaRPr>
          </a:p>
          <a:p>
            <a:pPr algn="ctr"/>
            <a:r>
              <a:rPr lang="en-US" sz="1300" b="1" dirty="0">
                <a:solidFill>
                  <a:schemeClr val="accent4">
                    <a:lumMod val="50000"/>
                  </a:schemeClr>
                </a:solidFill>
                <a:latin typeface="Aharoni" panose="02010803020104030203" pitchFamily="2" charset="-79"/>
                <a:cs typeface="Aharoni" panose="02010803020104030203" pitchFamily="2" charset="-79"/>
              </a:rPr>
              <a:t>Honey #5</a:t>
            </a:r>
          </a:p>
          <a:p>
            <a:pPr algn="ctr"/>
            <a:r>
              <a:rPr lang="en-US" sz="1300" dirty="0">
                <a:solidFill>
                  <a:schemeClr val="accent4">
                    <a:lumMod val="50000"/>
                  </a:schemeClr>
                </a:solidFill>
                <a:cs typeface="Aharoni" panose="02010803020104030203" pitchFamily="2" charset="-79"/>
              </a:rPr>
              <a:t>The Bees</a:t>
            </a:r>
          </a:p>
          <a:p>
            <a:pPr algn="ctr"/>
            <a:endParaRPr lang="en-US" sz="1300" dirty="0">
              <a:solidFill>
                <a:schemeClr val="accent4">
                  <a:lumMod val="50000"/>
                </a:schemeClr>
              </a:solidFill>
              <a:cs typeface="Aharoni" panose="02010803020104030203" pitchFamily="2" charset="-79"/>
            </a:endParaRPr>
          </a:p>
          <a:p>
            <a:pPr algn="ctr"/>
            <a:r>
              <a:rPr lang="en-US" sz="1300" dirty="0">
                <a:solidFill>
                  <a:schemeClr val="accent4">
                    <a:lumMod val="50000"/>
                  </a:schemeClr>
                </a:solidFill>
                <a:latin typeface="Aharoni" panose="02010803020104030203" pitchFamily="2" charset="-79"/>
                <a:cs typeface="Aharoni" panose="02010803020104030203" pitchFamily="2" charset="-79"/>
              </a:rPr>
              <a:t>Hip </a:t>
            </a:r>
            <a:r>
              <a:rPr lang="en-US" sz="1300" dirty="0" err="1">
                <a:solidFill>
                  <a:schemeClr val="accent4">
                    <a:lumMod val="50000"/>
                  </a:schemeClr>
                </a:solidFill>
                <a:latin typeface="Aharoni" panose="02010803020104030203" pitchFamily="2" charset="-79"/>
                <a:cs typeface="Aharoni" panose="02010803020104030203" pitchFamily="2" charset="-79"/>
              </a:rPr>
              <a:t>Hip</a:t>
            </a:r>
            <a:r>
              <a:rPr lang="en-US" sz="1300" dirty="0">
                <a:solidFill>
                  <a:schemeClr val="accent4">
                    <a:lumMod val="50000"/>
                  </a:schemeClr>
                </a:solidFill>
                <a:latin typeface="Aharoni" panose="02010803020104030203" pitchFamily="2" charset="-79"/>
                <a:cs typeface="Aharoni" panose="02010803020104030203" pitchFamily="2" charset="-79"/>
              </a:rPr>
              <a:t> Pooh Ray/Winnie the Pooh</a:t>
            </a:r>
          </a:p>
          <a:p>
            <a:pPr algn="ctr"/>
            <a:r>
              <a:rPr lang="en-US" sz="1300" dirty="0">
                <a:solidFill>
                  <a:schemeClr val="accent4">
                    <a:lumMod val="50000"/>
                  </a:schemeClr>
                </a:solidFill>
                <a:cs typeface="Aharoni" panose="02010803020104030203" pitchFamily="2" charset="-79"/>
              </a:rPr>
              <a:t>Rabbit 2, Kanga, Christopher Robin, and Ensemble</a:t>
            </a:r>
          </a:p>
        </p:txBody>
      </p:sp>
    </p:spTree>
    <p:extLst>
      <p:ext uri="{BB962C8B-B14F-4D97-AF65-F5344CB8AC3E}">
        <p14:creationId xmlns:p14="http://schemas.microsoft.com/office/powerpoint/2010/main" val="146191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F848E5-C2FD-4A2E-8367-78B430981A6F}"/>
              </a:ext>
            </a:extLst>
          </p:cNvPr>
          <p:cNvSpPr txBox="1"/>
          <p:nvPr/>
        </p:nvSpPr>
        <p:spPr>
          <a:xfrm>
            <a:off x="2306320" y="217896"/>
            <a:ext cx="3169920"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cast</a:t>
            </a:r>
          </a:p>
        </p:txBody>
      </p:sp>
      <p:sp>
        <p:nvSpPr>
          <p:cNvPr id="2" name="TextBox 1">
            <a:extLst>
              <a:ext uri="{FF2B5EF4-FFF2-40B4-BE49-F238E27FC236}">
                <a16:creationId xmlns:a16="http://schemas.microsoft.com/office/drawing/2014/main" id="{258E7729-76F2-77DF-3A9F-8E0041743BB0}"/>
              </a:ext>
            </a:extLst>
          </p:cNvPr>
          <p:cNvSpPr txBox="1"/>
          <p:nvPr/>
        </p:nvSpPr>
        <p:spPr>
          <a:xfrm>
            <a:off x="1518313" y="1040654"/>
            <a:ext cx="5210033" cy="8463855"/>
          </a:xfrm>
          <a:prstGeom prst="rect">
            <a:avLst/>
          </a:prstGeom>
          <a:noFill/>
        </p:spPr>
        <p:txBody>
          <a:bodyPr wrap="square" rtlCol="0">
            <a:spAutoFit/>
          </a:bodyPr>
          <a:lstStyle/>
          <a:p>
            <a:r>
              <a:rPr lang="en-US" sz="1400" dirty="0">
                <a:solidFill>
                  <a:schemeClr val="accent4">
                    <a:lumMod val="50000"/>
                  </a:schemeClr>
                </a:solidFill>
              </a:rPr>
              <a:t>Pooh 1/Turtle					</a:t>
            </a:r>
            <a:r>
              <a:rPr lang="en-US" sz="1400" b="1" dirty="0">
                <a:solidFill>
                  <a:schemeClr val="accent4">
                    <a:lumMod val="50000"/>
                  </a:schemeClr>
                </a:solidFill>
              </a:rPr>
              <a:t>Alexandria Sibley</a:t>
            </a:r>
          </a:p>
          <a:p>
            <a:r>
              <a:rPr lang="en-US" sz="1400" dirty="0">
                <a:solidFill>
                  <a:schemeClr val="accent4">
                    <a:lumMod val="50000"/>
                  </a:schemeClr>
                </a:solidFill>
              </a:rPr>
              <a:t>Bee				</a:t>
            </a:r>
            <a:r>
              <a:rPr lang="en-US" sz="1400" b="1" dirty="0">
                <a:solidFill>
                  <a:schemeClr val="accent4">
                    <a:lumMod val="50000"/>
                  </a:schemeClr>
                </a:solidFill>
              </a:rPr>
              <a:t>			Avi Shah</a:t>
            </a:r>
          </a:p>
          <a:p>
            <a:r>
              <a:rPr lang="en-US" sz="1400" dirty="0">
                <a:solidFill>
                  <a:schemeClr val="accent4">
                    <a:lumMod val="50000"/>
                  </a:schemeClr>
                </a:solidFill>
              </a:rPr>
              <a:t>Frog</a:t>
            </a:r>
            <a:r>
              <a:rPr lang="en-US" sz="1400" b="1" dirty="0">
                <a:solidFill>
                  <a:schemeClr val="accent4">
                    <a:lumMod val="50000"/>
                  </a:schemeClr>
                </a:solidFill>
              </a:rPr>
              <a:t>							Bennett Hughes</a:t>
            </a:r>
            <a:br>
              <a:rPr lang="en-US" sz="1400" b="1" dirty="0">
                <a:solidFill>
                  <a:schemeClr val="accent4">
                    <a:lumMod val="50000"/>
                  </a:schemeClr>
                </a:solidFill>
              </a:rPr>
            </a:br>
            <a:r>
              <a:rPr lang="en-US" sz="1400" dirty="0">
                <a:solidFill>
                  <a:schemeClr val="accent4">
                    <a:lumMod val="50000"/>
                  </a:schemeClr>
                </a:solidFill>
              </a:rPr>
              <a:t>Porcupine/Christopher Robin			</a:t>
            </a:r>
            <a:r>
              <a:rPr lang="en-US" sz="1400" b="1" dirty="0">
                <a:solidFill>
                  <a:schemeClr val="accent4">
                    <a:lumMod val="50000"/>
                  </a:schemeClr>
                </a:solidFill>
              </a:rPr>
              <a:t>Brooklyn McMillian</a:t>
            </a:r>
            <a:br>
              <a:rPr lang="en-US" sz="1400" dirty="0">
                <a:solidFill>
                  <a:schemeClr val="accent4">
                    <a:lumMod val="50000"/>
                  </a:schemeClr>
                </a:solidFill>
              </a:rPr>
            </a:br>
            <a:r>
              <a:rPr lang="en-US" sz="1400" dirty="0">
                <a:solidFill>
                  <a:schemeClr val="accent4">
                    <a:lumMod val="50000"/>
                  </a:schemeClr>
                </a:solidFill>
              </a:rPr>
              <a:t>Owl			</a:t>
            </a:r>
            <a:r>
              <a:rPr lang="en-US" sz="1400" b="1" dirty="0">
                <a:solidFill>
                  <a:schemeClr val="accent4">
                    <a:lumMod val="50000"/>
                  </a:schemeClr>
                </a:solidFill>
              </a:rPr>
              <a:t>				Caroline Smith</a:t>
            </a:r>
            <a:br>
              <a:rPr lang="en-US" sz="1400" dirty="0">
                <a:solidFill>
                  <a:schemeClr val="accent4">
                    <a:lumMod val="50000"/>
                  </a:schemeClr>
                </a:solidFill>
              </a:rPr>
            </a:br>
            <a:r>
              <a:rPr lang="en-US" sz="1400" dirty="0">
                <a:solidFill>
                  <a:schemeClr val="accent4">
                    <a:lumMod val="50000"/>
                  </a:schemeClr>
                </a:solidFill>
              </a:rPr>
              <a:t>Cringy					</a:t>
            </a:r>
            <a:r>
              <a:rPr lang="en-US" sz="1400" b="1" dirty="0">
                <a:solidFill>
                  <a:schemeClr val="accent4">
                    <a:lumMod val="50000"/>
                  </a:schemeClr>
                </a:solidFill>
              </a:rPr>
              <a:t>	Catherine Rowe</a:t>
            </a:r>
            <a:br>
              <a:rPr lang="en-US" sz="1400" dirty="0">
                <a:solidFill>
                  <a:schemeClr val="accent4">
                    <a:lumMod val="50000"/>
                  </a:schemeClr>
                </a:solidFill>
              </a:rPr>
            </a:br>
            <a:r>
              <a:rPr lang="en-US" sz="1400" dirty="0">
                <a:solidFill>
                  <a:schemeClr val="accent4">
                    <a:lumMod val="50000"/>
                  </a:schemeClr>
                </a:solidFill>
              </a:rPr>
              <a:t>Kanga					</a:t>
            </a:r>
            <a:r>
              <a:rPr lang="en-US" sz="1400" b="1" dirty="0">
                <a:solidFill>
                  <a:schemeClr val="accent4">
                    <a:lumMod val="50000"/>
                  </a:schemeClr>
                </a:solidFill>
              </a:rPr>
              <a:t>		Cecily Mason</a:t>
            </a:r>
            <a:br>
              <a:rPr lang="en-US" sz="1400" dirty="0">
                <a:solidFill>
                  <a:schemeClr val="accent4">
                    <a:lumMod val="50000"/>
                  </a:schemeClr>
                </a:solidFill>
              </a:rPr>
            </a:br>
            <a:r>
              <a:rPr lang="en-US" sz="1400" dirty="0">
                <a:solidFill>
                  <a:schemeClr val="accent4">
                    <a:lumMod val="50000"/>
                  </a:schemeClr>
                </a:solidFill>
              </a:rPr>
              <a:t>Kessie the Bluebird				</a:t>
            </a:r>
            <a:r>
              <a:rPr lang="en-US" sz="1400" b="1" dirty="0">
                <a:solidFill>
                  <a:schemeClr val="accent4">
                    <a:lumMod val="50000"/>
                  </a:schemeClr>
                </a:solidFill>
              </a:rPr>
              <a:t>Clara Da Silva</a:t>
            </a:r>
            <a:br>
              <a:rPr lang="en-US" sz="1400" dirty="0">
                <a:solidFill>
                  <a:schemeClr val="accent4">
                    <a:lumMod val="50000"/>
                  </a:schemeClr>
                </a:solidFill>
              </a:rPr>
            </a:br>
            <a:r>
              <a:rPr lang="en-US" sz="1400" dirty="0">
                <a:solidFill>
                  <a:schemeClr val="accent4">
                    <a:lumMod val="50000"/>
                  </a:schemeClr>
                </a:solidFill>
              </a:rPr>
              <a:t>Creative						</a:t>
            </a:r>
            <a:r>
              <a:rPr lang="en-US" sz="1400" b="1" dirty="0">
                <a:solidFill>
                  <a:schemeClr val="accent4">
                    <a:lumMod val="50000"/>
                  </a:schemeClr>
                </a:solidFill>
              </a:rPr>
              <a:t>David Gilbert</a:t>
            </a:r>
            <a:br>
              <a:rPr lang="en-US" sz="1400" dirty="0">
                <a:solidFill>
                  <a:schemeClr val="accent4">
                    <a:lumMod val="50000"/>
                  </a:schemeClr>
                </a:solidFill>
              </a:rPr>
            </a:br>
            <a:r>
              <a:rPr lang="en-US" sz="1400" dirty="0">
                <a:solidFill>
                  <a:schemeClr val="accent4">
                    <a:lumMod val="50000"/>
                  </a:schemeClr>
                </a:solidFill>
              </a:rPr>
              <a:t>Calm							</a:t>
            </a:r>
            <a:r>
              <a:rPr lang="en-US" sz="1400" b="1" dirty="0">
                <a:solidFill>
                  <a:schemeClr val="accent4">
                    <a:lumMod val="50000"/>
                  </a:schemeClr>
                </a:solidFill>
              </a:rPr>
              <a:t>Dorothy Slowik</a:t>
            </a:r>
            <a:br>
              <a:rPr lang="en-US" sz="1400" dirty="0">
                <a:solidFill>
                  <a:schemeClr val="accent4">
                    <a:lumMod val="50000"/>
                  </a:schemeClr>
                </a:solidFill>
              </a:rPr>
            </a:br>
            <a:r>
              <a:rPr lang="en-US" sz="1400" dirty="0">
                <a:solidFill>
                  <a:schemeClr val="accent4">
                    <a:lumMod val="50000"/>
                  </a:schemeClr>
                </a:solidFill>
              </a:rPr>
              <a:t>Lottie the Otter					</a:t>
            </a:r>
            <a:r>
              <a:rPr lang="en-US" sz="1400" b="1" dirty="0">
                <a:solidFill>
                  <a:schemeClr val="accent4">
                    <a:lumMod val="50000"/>
                  </a:schemeClr>
                </a:solidFill>
              </a:rPr>
              <a:t>Eden Vensel</a:t>
            </a:r>
            <a:br>
              <a:rPr lang="en-US" sz="1400" b="1" dirty="0">
                <a:solidFill>
                  <a:schemeClr val="accent4">
                    <a:lumMod val="50000"/>
                  </a:schemeClr>
                </a:solidFill>
              </a:rPr>
            </a:br>
            <a:r>
              <a:rPr lang="en-US" sz="1400" dirty="0">
                <a:solidFill>
                  <a:schemeClr val="accent4">
                    <a:lumMod val="50000"/>
                  </a:schemeClr>
                </a:solidFill>
              </a:rPr>
              <a:t>Red						</a:t>
            </a:r>
            <a:r>
              <a:rPr lang="en-US" sz="1400" b="1" dirty="0">
                <a:solidFill>
                  <a:schemeClr val="accent4">
                    <a:lumMod val="50000"/>
                  </a:schemeClr>
                </a:solidFill>
              </a:rPr>
              <a:t>	Eliza Vensel</a:t>
            </a:r>
          </a:p>
          <a:p>
            <a:r>
              <a:rPr lang="en-US" sz="1400" dirty="0">
                <a:solidFill>
                  <a:schemeClr val="accent4">
                    <a:lumMod val="50000"/>
                  </a:schemeClr>
                </a:solidFill>
              </a:rPr>
              <a:t>Cool						</a:t>
            </a:r>
            <a:r>
              <a:rPr lang="en-US" sz="1400" b="1" dirty="0">
                <a:solidFill>
                  <a:schemeClr val="accent4">
                    <a:lumMod val="50000"/>
                  </a:schemeClr>
                </a:solidFill>
              </a:rPr>
              <a:t>	Emerson Preble</a:t>
            </a:r>
            <a:br>
              <a:rPr lang="en-US" sz="1400" dirty="0">
                <a:solidFill>
                  <a:schemeClr val="accent4">
                    <a:lumMod val="50000"/>
                  </a:schemeClr>
                </a:solidFill>
              </a:rPr>
            </a:br>
            <a:r>
              <a:rPr lang="en-US" sz="1400" dirty="0">
                <a:solidFill>
                  <a:schemeClr val="accent4">
                    <a:lumMod val="50000"/>
                  </a:schemeClr>
                </a:solidFill>
              </a:rPr>
              <a:t>Blue							</a:t>
            </a:r>
            <a:r>
              <a:rPr lang="en-US" sz="1400" b="1" dirty="0">
                <a:solidFill>
                  <a:schemeClr val="accent4">
                    <a:lumMod val="50000"/>
                  </a:schemeClr>
                </a:solidFill>
              </a:rPr>
              <a:t>Emilia Holloway</a:t>
            </a:r>
            <a:endParaRPr lang="en-US" sz="1400" dirty="0">
              <a:solidFill>
                <a:schemeClr val="accent4">
                  <a:lumMod val="50000"/>
                </a:schemeClr>
              </a:solidFill>
            </a:endParaRPr>
          </a:p>
          <a:p>
            <a:r>
              <a:rPr lang="en-US" sz="1400" dirty="0">
                <a:solidFill>
                  <a:schemeClr val="accent4">
                    <a:lumMod val="50000"/>
                  </a:schemeClr>
                </a:solidFill>
              </a:rPr>
              <a:t>Eeyore						</a:t>
            </a:r>
            <a:r>
              <a:rPr lang="en-US" sz="1400" b="1" dirty="0">
                <a:solidFill>
                  <a:schemeClr val="accent4">
                    <a:lumMod val="50000"/>
                  </a:schemeClr>
                </a:solidFill>
              </a:rPr>
              <a:t>Everett Cullen</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Eyram </a:t>
            </a:r>
            <a:r>
              <a:rPr lang="en-US" sz="1400" b="1" dirty="0" err="1">
                <a:solidFill>
                  <a:schemeClr val="accent4">
                    <a:lumMod val="50000"/>
                  </a:schemeClr>
                </a:solidFill>
              </a:rPr>
              <a:t>Ayim</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Guhan </a:t>
            </a:r>
            <a:r>
              <a:rPr lang="en-US" sz="1400" b="1" dirty="0" err="1">
                <a:solidFill>
                  <a:schemeClr val="accent4">
                    <a:lumMod val="50000"/>
                  </a:schemeClr>
                </a:solidFill>
              </a:rPr>
              <a:t>Vig</a:t>
            </a:r>
            <a:endParaRPr lang="en-US" sz="1400" dirty="0">
              <a:solidFill>
                <a:schemeClr val="accent4">
                  <a:lumMod val="50000"/>
                </a:schemeClr>
              </a:solidFill>
            </a:endParaRPr>
          </a:p>
          <a:p>
            <a:r>
              <a:rPr lang="en-US" sz="1400" dirty="0">
                <a:solidFill>
                  <a:schemeClr val="accent4">
                    <a:lumMod val="50000"/>
                  </a:schemeClr>
                </a:solidFill>
              </a:rPr>
              <a:t>Rabbit 1/Gopher					</a:t>
            </a:r>
            <a:r>
              <a:rPr lang="en-US" sz="1400" b="1" dirty="0">
                <a:solidFill>
                  <a:schemeClr val="accent4">
                    <a:lumMod val="50000"/>
                  </a:schemeClr>
                </a:solidFill>
              </a:rPr>
              <a:t>Josie Moffitt</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Kairaluchi </a:t>
            </a:r>
            <a:r>
              <a:rPr lang="en-US" sz="1400" b="1" dirty="0" err="1">
                <a:solidFill>
                  <a:schemeClr val="accent4">
                    <a:lumMod val="50000"/>
                  </a:schemeClr>
                </a:solidFill>
              </a:rPr>
              <a:t>Oragwu</a:t>
            </a:r>
            <a:endParaRPr lang="en-US" sz="1400" dirty="0">
              <a:solidFill>
                <a:schemeClr val="accent4">
                  <a:lumMod val="50000"/>
                </a:schemeClr>
              </a:solidFill>
            </a:endParaRPr>
          </a:p>
          <a:p>
            <a:r>
              <a:rPr lang="en-US" sz="1400" dirty="0">
                <a:solidFill>
                  <a:schemeClr val="accent4">
                    <a:lumMod val="50000"/>
                  </a:schemeClr>
                </a:solidFill>
              </a:rPr>
              <a:t>Lovely						</a:t>
            </a:r>
            <a:r>
              <a:rPr lang="en-US" sz="1400" b="1" dirty="0">
                <a:solidFill>
                  <a:schemeClr val="accent4">
                    <a:lumMod val="50000"/>
                  </a:schemeClr>
                </a:solidFill>
              </a:rPr>
              <a:t>Lydia Hughes</a:t>
            </a:r>
            <a:br>
              <a:rPr lang="en-US" sz="1400" b="1" dirty="0">
                <a:solidFill>
                  <a:schemeClr val="accent4">
                    <a:lumMod val="50000"/>
                  </a:schemeClr>
                </a:solidFill>
              </a:rPr>
            </a:br>
            <a:r>
              <a:rPr lang="en-US" sz="1400" dirty="0">
                <a:solidFill>
                  <a:schemeClr val="accent4">
                    <a:lumMod val="50000"/>
                  </a:schemeClr>
                </a:solidFill>
              </a:rPr>
              <a:t>Skunk/Tigger 2					</a:t>
            </a:r>
            <a:r>
              <a:rPr lang="en-US" sz="1400" b="1" dirty="0">
                <a:solidFill>
                  <a:schemeClr val="accent4">
                    <a:lumMod val="50000"/>
                  </a:schemeClr>
                </a:solidFill>
              </a:rPr>
              <a:t>Madeline Florim</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Mae Dale Bosserman</a:t>
            </a:r>
            <a:endParaRPr lang="en-US" sz="1400" dirty="0">
              <a:solidFill>
                <a:schemeClr val="accent4">
                  <a:lumMod val="50000"/>
                </a:schemeClr>
              </a:solidFill>
            </a:endParaRPr>
          </a:p>
          <a:p>
            <a:r>
              <a:rPr lang="en-US" sz="1400" dirty="0">
                <a:solidFill>
                  <a:schemeClr val="accent4">
                    <a:lumMod val="50000"/>
                  </a:schemeClr>
                </a:solidFill>
              </a:rPr>
              <a:t>Violet							</a:t>
            </a:r>
            <a:r>
              <a:rPr lang="en-US" sz="1400" b="1" dirty="0">
                <a:solidFill>
                  <a:schemeClr val="accent4">
                    <a:lumMod val="50000"/>
                  </a:schemeClr>
                </a:solidFill>
              </a:rPr>
              <a:t>Maggie Lee</a:t>
            </a:r>
            <a:endParaRPr lang="en-US" sz="1400" dirty="0">
              <a:solidFill>
                <a:schemeClr val="accent4">
                  <a:lumMod val="50000"/>
                </a:schemeClr>
              </a:solidFill>
            </a:endParaRPr>
          </a:p>
          <a:p>
            <a:r>
              <a:rPr lang="en-US" sz="1400" dirty="0">
                <a:solidFill>
                  <a:schemeClr val="accent4">
                    <a:lumMod val="50000"/>
                  </a:schemeClr>
                </a:solidFill>
              </a:rPr>
              <a:t>Roo							</a:t>
            </a:r>
            <a:r>
              <a:rPr lang="en-US" sz="1400" b="1" dirty="0">
                <a:solidFill>
                  <a:schemeClr val="accent4">
                    <a:lumMod val="50000"/>
                  </a:schemeClr>
                </a:solidFill>
              </a:rPr>
              <a:t>Mehar Kaur</a:t>
            </a:r>
            <a:endParaRPr lang="en-US" sz="1400" dirty="0">
              <a:solidFill>
                <a:schemeClr val="accent4">
                  <a:lumMod val="50000"/>
                </a:schemeClr>
              </a:solidFill>
            </a:endParaRPr>
          </a:p>
          <a:p>
            <a:r>
              <a:rPr lang="en-US" sz="1400" dirty="0">
                <a:solidFill>
                  <a:schemeClr val="accent4">
                    <a:lumMod val="50000"/>
                  </a:schemeClr>
                </a:solidFill>
              </a:rPr>
              <a:t>Indigo							</a:t>
            </a:r>
            <a:r>
              <a:rPr lang="en-US" sz="1400" b="1" dirty="0">
                <a:solidFill>
                  <a:schemeClr val="accent4">
                    <a:lumMod val="50000"/>
                  </a:schemeClr>
                </a:solidFill>
              </a:rPr>
              <a:t>Mira </a:t>
            </a:r>
            <a:r>
              <a:rPr lang="en-US" sz="1400" b="1" dirty="0" err="1">
                <a:solidFill>
                  <a:schemeClr val="accent4">
                    <a:lumMod val="50000"/>
                  </a:schemeClr>
                </a:solidFill>
              </a:rPr>
              <a:t>Amirdzhanov</a:t>
            </a:r>
            <a:endParaRPr lang="en-US" sz="1400" dirty="0">
              <a:solidFill>
                <a:schemeClr val="accent4">
                  <a:lumMod val="50000"/>
                </a:schemeClr>
              </a:solidFill>
            </a:endParaRPr>
          </a:p>
          <a:p>
            <a:r>
              <a:rPr lang="en-US" sz="1400" dirty="0" err="1">
                <a:solidFill>
                  <a:schemeClr val="accent4">
                    <a:lumMod val="50000"/>
                  </a:schemeClr>
                </a:solidFill>
              </a:rPr>
              <a:t>Pooh’s</a:t>
            </a:r>
            <a:r>
              <a:rPr lang="en-US" sz="1400" dirty="0">
                <a:solidFill>
                  <a:schemeClr val="accent4">
                    <a:lumMod val="50000"/>
                  </a:schemeClr>
                </a:solidFill>
              </a:rPr>
              <a:t> Tummy					</a:t>
            </a:r>
            <a:r>
              <a:rPr lang="en-US" sz="1400" b="1" dirty="0">
                <a:solidFill>
                  <a:schemeClr val="accent4">
                    <a:lumMod val="50000"/>
                  </a:schemeClr>
                </a:solidFill>
              </a:rPr>
              <a:t>Noah Silva</a:t>
            </a:r>
            <a:endParaRPr lang="en-US" sz="1400" dirty="0">
              <a:solidFill>
                <a:schemeClr val="accent4">
                  <a:lumMod val="50000"/>
                </a:schemeClr>
              </a:solidFill>
            </a:endParaRPr>
          </a:p>
          <a:p>
            <a:r>
              <a:rPr lang="en-US" sz="1400" dirty="0">
                <a:solidFill>
                  <a:schemeClr val="accent4">
                    <a:lumMod val="50000"/>
                  </a:schemeClr>
                </a:solidFill>
              </a:rPr>
              <a:t>Yellow						</a:t>
            </a:r>
            <a:r>
              <a:rPr lang="en-US" sz="1400" b="1" dirty="0">
                <a:solidFill>
                  <a:schemeClr val="accent4">
                    <a:lumMod val="50000"/>
                  </a:schemeClr>
                </a:solidFill>
              </a:rPr>
              <a:t>Nora Chaplin</a:t>
            </a:r>
            <a:endParaRPr lang="en-US" sz="1400" dirty="0">
              <a:solidFill>
                <a:schemeClr val="accent4">
                  <a:lumMod val="50000"/>
                </a:schemeClr>
              </a:solidFill>
            </a:endParaRPr>
          </a:p>
          <a:p>
            <a:r>
              <a:rPr lang="en-US" sz="1400" dirty="0">
                <a:solidFill>
                  <a:schemeClr val="accent4">
                    <a:lumMod val="50000"/>
                  </a:schemeClr>
                </a:solidFill>
              </a:rPr>
              <a:t>Preppy						</a:t>
            </a:r>
            <a:r>
              <a:rPr lang="en-US" sz="1400" b="1" dirty="0">
                <a:solidFill>
                  <a:schemeClr val="accent4">
                    <a:lumMod val="50000"/>
                  </a:schemeClr>
                </a:solidFill>
              </a:rPr>
              <a:t>Ophelia Donahue</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Paisley Aeby</a:t>
            </a:r>
            <a:endParaRPr lang="en-US" sz="1400" dirty="0">
              <a:solidFill>
                <a:schemeClr val="accent4">
                  <a:lumMod val="50000"/>
                </a:schemeClr>
              </a:solidFill>
            </a:endParaRPr>
          </a:p>
          <a:p>
            <a:r>
              <a:rPr lang="en-US" sz="1400" dirty="0">
                <a:solidFill>
                  <a:schemeClr val="accent4">
                    <a:lumMod val="50000"/>
                  </a:schemeClr>
                </a:solidFill>
              </a:rPr>
              <a:t>Lumpy the </a:t>
            </a:r>
            <a:r>
              <a:rPr lang="en-US" sz="1400" dirty="0" err="1">
                <a:solidFill>
                  <a:schemeClr val="accent4">
                    <a:lumMod val="50000"/>
                  </a:schemeClr>
                </a:solidFill>
              </a:rPr>
              <a:t>Hephalump</a:t>
            </a:r>
            <a:r>
              <a:rPr lang="en-US" sz="1400" dirty="0">
                <a:solidFill>
                  <a:schemeClr val="accent4">
                    <a:lumMod val="50000"/>
                  </a:schemeClr>
                </a:solidFill>
              </a:rPr>
              <a:t>/Rabbit 2		</a:t>
            </a:r>
            <a:r>
              <a:rPr lang="en-US" sz="1400" b="1" dirty="0">
                <a:solidFill>
                  <a:schemeClr val="accent4">
                    <a:lumMod val="50000"/>
                  </a:schemeClr>
                </a:solidFill>
              </a:rPr>
              <a:t>Parker Aeby</a:t>
            </a:r>
            <a:endParaRPr lang="en-US" sz="1400" dirty="0">
              <a:solidFill>
                <a:schemeClr val="accent4">
                  <a:lumMod val="50000"/>
                </a:schemeClr>
              </a:solidFill>
            </a:endParaRPr>
          </a:p>
          <a:p>
            <a:r>
              <a:rPr lang="en-US" sz="1400" dirty="0">
                <a:solidFill>
                  <a:schemeClr val="accent4">
                    <a:lumMod val="50000"/>
                  </a:schemeClr>
                </a:solidFill>
              </a:rPr>
              <a:t>Bee							</a:t>
            </a:r>
            <a:r>
              <a:rPr lang="en-US" sz="1400" b="1" dirty="0">
                <a:solidFill>
                  <a:schemeClr val="accent4">
                    <a:lumMod val="50000"/>
                  </a:schemeClr>
                </a:solidFill>
              </a:rPr>
              <a:t>Peyton Gibson</a:t>
            </a:r>
            <a:endParaRPr lang="en-US" sz="1400" dirty="0">
              <a:solidFill>
                <a:schemeClr val="accent4">
                  <a:lumMod val="50000"/>
                </a:schemeClr>
              </a:solidFill>
            </a:endParaRPr>
          </a:p>
          <a:p>
            <a:r>
              <a:rPr lang="en-US" sz="1400" dirty="0">
                <a:solidFill>
                  <a:schemeClr val="accent4">
                    <a:lumMod val="50000"/>
                  </a:schemeClr>
                </a:solidFill>
              </a:rPr>
              <a:t>Peaceful						</a:t>
            </a:r>
            <a:r>
              <a:rPr lang="en-US" sz="1400" b="1" dirty="0">
                <a:solidFill>
                  <a:schemeClr val="accent4">
                    <a:lumMod val="50000"/>
                  </a:schemeClr>
                </a:solidFill>
              </a:rPr>
              <a:t>Rain Clausing</a:t>
            </a:r>
            <a:endParaRPr lang="en-US" sz="1400" dirty="0">
              <a:solidFill>
                <a:schemeClr val="accent4">
                  <a:lumMod val="50000"/>
                </a:schemeClr>
              </a:solidFill>
            </a:endParaRPr>
          </a:p>
          <a:p>
            <a:r>
              <a:rPr lang="en-US" sz="1400" dirty="0">
                <a:solidFill>
                  <a:schemeClr val="accent4">
                    <a:lumMod val="50000"/>
                  </a:schemeClr>
                </a:solidFill>
              </a:rPr>
              <a:t>Skippy the Sheepdog/Pooh 2			</a:t>
            </a:r>
            <a:r>
              <a:rPr lang="en-US" sz="1400" b="1" dirty="0">
                <a:solidFill>
                  <a:schemeClr val="accent4">
                    <a:lumMod val="50000"/>
                  </a:schemeClr>
                </a:solidFill>
              </a:rPr>
              <a:t>Remi Sims</a:t>
            </a:r>
            <a:endParaRPr lang="en-US" sz="1400" dirty="0">
              <a:solidFill>
                <a:schemeClr val="accent4">
                  <a:lumMod val="50000"/>
                </a:schemeClr>
              </a:solidFill>
            </a:endParaRPr>
          </a:p>
          <a:p>
            <a:r>
              <a:rPr lang="en-US" sz="1400" dirty="0">
                <a:solidFill>
                  <a:schemeClr val="accent4">
                    <a:lumMod val="50000"/>
                  </a:schemeClr>
                </a:solidFill>
              </a:rPr>
              <a:t>Orange						</a:t>
            </a:r>
            <a:r>
              <a:rPr lang="en-US" sz="1400" b="1" dirty="0">
                <a:solidFill>
                  <a:schemeClr val="accent4">
                    <a:lumMod val="50000"/>
                  </a:schemeClr>
                </a:solidFill>
              </a:rPr>
              <a:t>Ruth Musau</a:t>
            </a:r>
            <a:endParaRPr lang="en-US" sz="1400" dirty="0">
              <a:solidFill>
                <a:schemeClr val="accent4">
                  <a:lumMod val="50000"/>
                </a:schemeClr>
              </a:solidFill>
            </a:endParaRPr>
          </a:p>
          <a:p>
            <a:r>
              <a:rPr lang="en-US" sz="1400" dirty="0">
                <a:solidFill>
                  <a:schemeClr val="accent4">
                    <a:lumMod val="50000"/>
                  </a:schemeClr>
                </a:solidFill>
              </a:rPr>
              <a:t>Piglet							</a:t>
            </a:r>
            <a:r>
              <a:rPr lang="en-US" sz="1400" b="1" dirty="0">
                <a:solidFill>
                  <a:schemeClr val="accent4">
                    <a:lumMod val="50000"/>
                  </a:schemeClr>
                </a:solidFill>
              </a:rPr>
              <a:t>Sophia Shah</a:t>
            </a:r>
            <a:endParaRPr lang="en-US" sz="1400" dirty="0">
              <a:solidFill>
                <a:schemeClr val="accent4">
                  <a:lumMod val="50000"/>
                </a:schemeClr>
              </a:solidFill>
            </a:endParaRPr>
          </a:p>
          <a:p>
            <a:r>
              <a:rPr lang="en-US" sz="1400" dirty="0">
                <a:solidFill>
                  <a:schemeClr val="accent4">
                    <a:lumMod val="50000"/>
                  </a:schemeClr>
                </a:solidFill>
              </a:rPr>
              <a:t>Tigger 1/Squirrel					</a:t>
            </a:r>
            <a:r>
              <a:rPr lang="en-US" sz="1400" b="1" dirty="0">
                <a:solidFill>
                  <a:schemeClr val="accent4">
                    <a:lumMod val="50000"/>
                  </a:schemeClr>
                </a:solidFill>
              </a:rPr>
              <a:t>Stela Silva</a:t>
            </a:r>
            <a:endParaRPr lang="en-US" sz="1400" dirty="0">
              <a:solidFill>
                <a:schemeClr val="accent4">
                  <a:lumMod val="50000"/>
                </a:schemeClr>
              </a:solidFill>
            </a:endParaRPr>
          </a:p>
          <a:p>
            <a:r>
              <a:rPr lang="en-US" sz="1400" dirty="0">
                <a:solidFill>
                  <a:schemeClr val="accent4">
                    <a:lumMod val="50000"/>
                  </a:schemeClr>
                </a:solidFill>
              </a:rPr>
              <a:t>Green							</a:t>
            </a:r>
            <a:r>
              <a:rPr lang="en-US" sz="1400" b="1" dirty="0">
                <a:solidFill>
                  <a:schemeClr val="accent4">
                    <a:lumMod val="50000"/>
                  </a:schemeClr>
                </a:solidFill>
              </a:rPr>
              <a:t>Tamsin Glazebrook</a:t>
            </a:r>
          </a:p>
          <a:p>
            <a:r>
              <a:rPr lang="en-US" sz="1400" dirty="0">
                <a:solidFill>
                  <a:schemeClr val="accent4">
                    <a:lumMod val="50000"/>
                  </a:schemeClr>
                </a:solidFill>
              </a:rPr>
              <a:t>Weird							</a:t>
            </a:r>
            <a:r>
              <a:rPr lang="en-US" sz="1400" b="1" dirty="0">
                <a:solidFill>
                  <a:schemeClr val="accent4">
                    <a:lumMod val="50000"/>
                  </a:schemeClr>
                </a:solidFill>
              </a:rPr>
              <a:t>Wyatt </a:t>
            </a:r>
            <a:r>
              <a:rPr lang="en-US" sz="1400" b="1" dirty="0" err="1">
                <a:solidFill>
                  <a:schemeClr val="accent4">
                    <a:lumMod val="50000"/>
                  </a:schemeClr>
                </a:solidFill>
              </a:rPr>
              <a:t>Leyenaar</a:t>
            </a:r>
            <a:br>
              <a:rPr lang="en-US" sz="1200" dirty="0">
                <a:solidFill>
                  <a:schemeClr val="accent4">
                    <a:lumMod val="50000"/>
                  </a:schemeClr>
                </a:solidFill>
              </a:rPr>
            </a:br>
            <a:r>
              <a:rPr lang="en-US" sz="1200" dirty="0">
                <a:solidFill>
                  <a:schemeClr val="accent4">
                    <a:lumMod val="50000"/>
                  </a:schemeClr>
                </a:solidFill>
              </a:rPr>
              <a:t>						</a:t>
            </a:r>
            <a:endParaRPr lang="en-US" sz="1200" b="1" dirty="0">
              <a:solidFill>
                <a:schemeClr val="accent4">
                  <a:lumMod val="50000"/>
                </a:schemeClr>
              </a:solidFill>
            </a:endParaRPr>
          </a:p>
        </p:txBody>
      </p:sp>
    </p:spTree>
    <p:extLst>
      <p:ext uri="{BB962C8B-B14F-4D97-AF65-F5344CB8AC3E}">
        <p14:creationId xmlns:p14="http://schemas.microsoft.com/office/powerpoint/2010/main" val="337366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BB608B-2741-41A7-97FB-7FE598CC4B83}"/>
              </a:ext>
            </a:extLst>
          </p:cNvPr>
          <p:cNvSpPr txBox="1"/>
          <p:nvPr/>
        </p:nvSpPr>
        <p:spPr>
          <a:xfrm>
            <a:off x="1320800" y="1767689"/>
            <a:ext cx="5181600" cy="6513193"/>
          </a:xfrm>
          <a:prstGeom prst="rect">
            <a:avLst/>
          </a:prstGeom>
          <a:noFill/>
        </p:spPr>
        <p:txBody>
          <a:bodyPr wrap="square" rtlCol="0">
            <a:spAutoFit/>
          </a:bodyPr>
          <a:lstStyle/>
          <a:p>
            <a:pPr algn="ctr">
              <a:lnSpc>
                <a:spcPct val="107000"/>
              </a:lnSpc>
              <a:spcAft>
                <a:spcPts val="800"/>
              </a:spcAft>
            </a:pP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Music and Lyrics by</a:t>
            </a:r>
            <a:b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Richard M. and Robert B. Sherman</a:t>
            </a: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Robert Lopez and Kristen Lopez-Anderson</a:t>
            </a: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Music Adapted and Arranged and Additional Music and Lyrics by</a:t>
            </a:r>
            <a:b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Will Van Dyke</a:t>
            </a: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Book and Additional Lyrics by</a:t>
            </a:r>
            <a:b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Cheryl Davis</a:t>
            </a:r>
          </a:p>
          <a:p>
            <a:pPr algn="ctr">
              <a:lnSpc>
                <a:spcPct val="107000"/>
              </a:lnSpc>
              <a:spcAft>
                <a:spcPts val="800"/>
              </a:spcAft>
            </a:pPr>
            <a:endPar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chemeClr val="accent4">
                    <a:lumMod val="50000"/>
                  </a:schemeClr>
                </a:solidFill>
              </a:rPr>
              <a:t>Based on the stories of A.A. Milne and the 2011 Disney Animated feature film.</a:t>
            </a:r>
            <a:br>
              <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Winnie the Pooh KIDS is presented through and licensed by special arrangement with Music Theatre International (MTI). All authorized performance materials are also supplied by MTI. </a:t>
            </a:r>
            <a:b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www.mtishows.com </a:t>
            </a:r>
          </a:p>
          <a:p>
            <a:endParaRPr lang="en-US" dirty="0">
              <a:solidFill>
                <a:srgbClr val="FF9900"/>
              </a:solidFill>
            </a:endParaRPr>
          </a:p>
        </p:txBody>
      </p:sp>
      <p:sp>
        <p:nvSpPr>
          <p:cNvPr id="6" name="TextBox 5">
            <a:extLst>
              <a:ext uri="{FF2B5EF4-FFF2-40B4-BE49-F238E27FC236}">
                <a16:creationId xmlns:a16="http://schemas.microsoft.com/office/drawing/2014/main" id="{4B7D1031-BC3C-B557-ED6F-5A6677C45BAD}"/>
              </a:ext>
            </a:extLst>
          </p:cNvPr>
          <p:cNvSpPr txBox="1"/>
          <p:nvPr/>
        </p:nvSpPr>
        <p:spPr>
          <a:xfrm>
            <a:off x="2970696" y="635898"/>
            <a:ext cx="1919356" cy="584775"/>
          </a:xfrm>
          <a:prstGeom prst="rect">
            <a:avLst/>
          </a:prstGeom>
          <a:noFill/>
        </p:spPr>
        <p:txBody>
          <a:bodyPr wrap="square" rtlCol="0">
            <a:spAutoFit/>
          </a:bodyPr>
          <a:lstStyle/>
          <a:p>
            <a:pPr algn="ctr"/>
            <a:r>
              <a:rPr lang="en-US" sz="3200" dirty="0">
                <a:solidFill>
                  <a:srgbClr val="C00000"/>
                </a:solidFill>
                <a:latin typeface="Algerian" panose="04020705040A02060702" pitchFamily="82" charset="0"/>
              </a:rPr>
              <a:t>Credits</a:t>
            </a:r>
          </a:p>
        </p:txBody>
      </p:sp>
    </p:spTree>
    <p:extLst>
      <p:ext uri="{BB962C8B-B14F-4D97-AF65-F5344CB8AC3E}">
        <p14:creationId xmlns:p14="http://schemas.microsoft.com/office/powerpoint/2010/main" val="414040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1629A72-6523-4BB4-A114-79991408CD44}"/>
              </a:ext>
            </a:extLst>
          </p:cNvPr>
          <p:cNvSpPr txBox="1"/>
          <p:nvPr/>
        </p:nvSpPr>
        <p:spPr>
          <a:xfrm>
            <a:off x="1249680" y="843030"/>
            <a:ext cx="5273040" cy="953851"/>
          </a:xfrm>
          <a:prstGeom prst="rect">
            <a:avLst/>
          </a:prstGeom>
          <a:noFill/>
        </p:spPr>
        <p:txBody>
          <a:bodyPr wrap="square" rtlCol="0">
            <a:spAutoFit/>
          </a:bodyPr>
          <a:lstStyle/>
          <a:p>
            <a:pPr algn="ctr"/>
            <a:r>
              <a:rPr lang="en-US" sz="2799" dirty="0">
                <a:solidFill>
                  <a:srgbClr val="C00000"/>
                </a:solidFill>
                <a:latin typeface="Amasis MT Pro Black" panose="02040A04050005020304" pitchFamily="18" charset="0"/>
              </a:rPr>
              <a:t>Little Actors’ Studio</a:t>
            </a:r>
          </a:p>
          <a:p>
            <a:pPr algn="ctr"/>
            <a:r>
              <a:rPr lang="en-US" sz="2799" dirty="0">
                <a:solidFill>
                  <a:srgbClr val="C00000"/>
                </a:solidFill>
                <a:latin typeface="Amasis MT Pro Black" panose="02040A04050005020304" pitchFamily="18" charset="0"/>
              </a:rPr>
              <a:t>www.littleactorsstudio.org</a:t>
            </a:r>
          </a:p>
        </p:txBody>
      </p:sp>
      <p:sp>
        <p:nvSpPr>
          <p:cNvPr id="2" name="TextBox 1">
            <a:extLst>
              <a:ext uri="{FF2B5EF4-FFF2-40B4-BE49-F238E27FC236}">
                <a16:creationId xmlns:a16="http://schemas.microsoft.com/office/drawing/2014/main" id="{098DC60A-B628-F31B-4B24-8E791D5ABC4C}"/>
              </a:ext>
            </a:extLst>
          </p:cNvPr>
          <p:cNvSpPr txBox="1"/>
          <p:nvPr/>
        </p:nvSpPr>
        <p:spPr>
          <a:xfrm>
            <a:off x="402217" y="1915713"/>
            <a:ext cx="5273039" cy="1815369"/>
          </a:xfrm>
          <a:prstGeom prst="rect">
            <a:avLst/>
          </a:prstGeom>
          <a:noFill/>
        </p:spPr>
        <p:txBody>
          <a:bodyPr wrap="square" rtlCol="0">
            <a:spAutoFit/>
          </a:bodyPr>
          <a:lstStyle/>
          <a:p>
            <a:pPr algn="ctr"/>
            <a:r>
              <a:rPr lang="en-US" sz="2799" b="1" dirty="0"/>
              <a:t>Summer Camps</a:t>
            </a:r>
          </a:p>
          <a:p>
            <a:r>
              <a:rPr lang="en-US" sz="2799" dirty="0"/>
              <a:t>June 8-19  Shrek Jr. the Musical</a:t>
            </a:r>
          </a:p>
          <a:p>
            <a:r>
              <a:rPr lang="en-US" sz="2799" dirty="0"/>
              <a:t>July 13-24 Write Your Own Musical</a:t>
            </a:r>
          </a:p>
          <a:p>
            <a:pPr algn="ctr"/>
            <a:r>
              <a:rPr lang="en-US" sz="2799" dirty="0"/>
              <a:t>TLC Dance Studio </a:t>
            </a:r>
          </a:p>
        </p:txBody>
      </p:sp>
      <p:sp>
        <p:nvSpPr>
          <p:cNvPr id="3" name="Rectangle 2">
            <a:extLst>
              <a:ext uri="{FF2B5EF4-FFF2-40B4-BE49-F238E27FC236}">
                <a16:creationId xmlns:a16="http://schemas.microsoft.com/office/drawing/2014/main" id="{25A79726-A5DC-8611-561F-38CA64525EC7}"/>
              </a:ext>
            </a:extLst>
          </p:cNvPr>
          <p:cNvSpPr/>
          <p:nvPr/>
        </p:nvSpPr>
        <p:spPr>
          <a:xfrm>
            <a:off x="3499653" y="7411171"/>
            <a:ext cx="3070072"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rgbClr val="00B0F0"/>
                </a:solidFill>
                <a:effectLst>
                  <a:outerShdw dist="38100" dir="2700000" algn="bl" rotWithShape="0">
                    <a:schemeClr val="accent5"/>
                  </a:outerShdw>
                </a:effectLst>
                <a:latin typeface="Baguet Script" panose="020B0604020202020204" pitchFamily="2" charset="0"/>
              </a:rPr>
              <a:t>Join Us</a:t>
            </a:r>
          </a:p>
        </p:txBody>
      </p:sp>
      <p:sp>
        <p:nvSpPr>
          <p:cNvPr id="4" name="TextBox 3">
            <a:extLst>
              <a:ext uri="{FF2B5EF4-FFF2-40B4-BE49-F238E27FC236}">
                <a16:creationId xmlns:a16="http://schemas.microsoft.com/office/drawing/2014/main" id="{A19A9455-9DD2-4EAE-6B4F-52D44AEB89DC}"/>
              </a:ext>
            </a:extLst>
          </p:cNvPr>
          <p:cNvSpPr txBox="1"/>
          <p:nvPr/>
        </p:nvSpPr>
        <p:spPr>
          <a:xfrm>
            <a:off x="6694864" y="7538893"/>
            <a:ext cx="853440" cy="923330"/>
          </a:xfrm>
          <a:prstGeom prst="rect">
            <a:avLst/>
          </a:prstGeom>
          <a:noFill/>
        </p:spPr>
        <p:txBody>
          <a:bodyPr wrap="square" rtlCol="0">
            <a:spAutoFit/>
          </a:bodyPr>
          <a:lstStyle/>
          <a:p>
            <a:r>
              <a:rPr lang="en-US" dirty="0">
                <a:solidFill>
                  <a:srgbClr val="92D050"/>
                </a:solidFill>
              </a:rPr>
              <a:t>FOR ALL THE</a:t>
            </a:r>
          </a:p>
        </p:txBody>
      </p:sp>
      <p:sp>
        <p:nvSpPr>
          <p:cNvPr id="5" name="TextBox 4">
            <a:extLst>
              <a:ext uri="{FF2B5EF4-FFF2-40B4-BE49-F238E27FC236}">
                <a16:creationId xmlns:a16="http://schemas.microsoft.com/office/drawing/2014/main" id="{8FD4E97F-F898-8744-B5DB-F8401C9CF33F}"/>
              </a:ext>
            </a:extLst>
          </p:cNvPr>
          <p:cNvSpPr txBox="1"/>
          <p:nvPr/>
        </p:nvSpPr>
        <p:spPr>
          <a:xfrm>
            <a:off x="4028406" y="8060800"/>
            <a:ext cx="3361875" cy="1569532"/>
          </a:xfrm>
          <a:prstGeom prst="rect">
            <a:avLst/>
          </a:prstGeom>
          <a:noFill/>
        </p:spPr>
        <p:txBody>
          <a:bodyPr wrap="square" rtlCol="0">
            <a:spAutoFit/>
          </a:bodyPr>
          <a:lstStyle/>
          <a:p>
            <a:r>
              <a:rPr lang="en-US" sz="9599" dirty="0">
                <a:solidFill>
                  <a:srgbClr val="FF0000"/>
                </a:solidFill>
                <a:latin typeface="Broadway" panose="04040905080B02020502" pitchFamily="82" charset="0"/>
              </a:rPr>
              <a:t>FUN</a:t>
            </a:r>
            <a:r>
              <a:rPr lang="en-US" sz="9599" dirty="0">
                <a:solidFill>
                  <a:srgbClr val="FFFF00"/>
                </a:solidFill>
                <a:latin typeface="Broadway" panose="04040905080B02020502" pitchFamily="82" charset="0"/>
              </a:rPr>
              <a:t>!</a:t>
            </a:r>
          </a:p>
        </p:txBody>
      </p:sp>
      <p:pic>
        <p:nvPicPr>
          <p:cNvPr id="10" name="Picture 9">
            <a:extLst>
              <a:ext uri="{FF2B5EF4-FFF2-40B4-BE49-F238E27FC236}">
                <a16:creationId xmlns:a16="http://schemas.microsoft.com/office/drawing/2014/main" id="{254643EE-7D40-FAE5-407C-0531280FE8E0}"/>
              </a:ext>
            </a:extLst>
          </p:cNvPr>
          <p:cNvPicPr>
            <a:picLocks noChangeAspect="1"/>
          </p:cNvPicPr>
          <p:nvPr/>
        </p:nvPicPr>
        <p:blipFill>
          <a:blip r:embed="rId2">
            <a:extLst>
              <a:ext uri="{28A0092B-C50C-407E-A947-70E740481C1C}">
                <a14:useLocalDpi xmlns:a14="http://schemas.microsoft.com/office/drawing/2010/main" val="0"/>
              </a:ext>
            </a:extLst>
          </a:blip>
          <a:srcRect t="13348"/>
          <a:stretch>
            <a:fillRect/>
          </a:stretch>
        </p:blipFill>
        <p:spPr>
          <a:xfrm rot="20633659">
            <a:off x="970942" y="3990937"/>
            <a:ext cx="5830515" cy="3368182"/>
          </a:xfrm>
          <a:prstGeom prst="rect">
            <a:avLst/>
          </a:prstGeom>
          <a:ln w="57150">
            <a:solidFill>
              <a:srgbClr val="C00000"/>
            </a:solidFill>
          </a:ln>
        </p:spPr>
      </p:pic>
    </p:spTree>
    <p:extLst>
      <p:ext uri="{BB962C8B-B14F-4D97-AF65-F5344CB8AC3E}">
        <p14:creationId xmlns:p14="http://schemas.microsoft.com/office/powerpoint/2010/main" val="4220216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70348</TotalTime>
  <Words>1228</Words>
  <Application>Microsoft Office PowerPoint</Application>
  <PresentationFormat>Custom</PresentationFormat>
  <Paragraphs>120</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Abadi</vt:lpstr>
      <vt:lpstr>Aharoni</vt:lpstr>
      <vt:lpstr>Algerian</vt:lpstr>
      <vt:lpstr>Amasis MT Pro Black</vt:lpstr>
      <vt:lpstr>Arial</vt:lpstr>
      <vt:lpstr>Baguet Script</vt:lpstr>
      <vt:lpstr>Broadway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Lopez</dc:creator>
  <cp:lastModifiedBy>Amber Lopez</cp:lastModifiedBy>
  <cp:revision>8</cp:revision>
  <cp:lastPrinted>2025-03-08T01:37:22Z</cp:lastPrinted>
  <dcterms:created xsi:type="dcterms:W3CDTF">2022-04-05T02:07:16Z</dcterms:created>
  <dcterms:modified xsi:type="dcterms:W3CDTF">2026-03-18T08:11:18Z</dcterms:modified>
</cp:coreProperties>
</file>