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93" r:id="rId4"/>
    <p:sldMasterId id="2147483694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</p:sldIdLst>
  <p:sldSz cy="5143500" cx="9144000"/>
  <p:notesSz cx="6858000" cy="9144000"/>
  <p:embeddedFontLst>
    <p:embeddedFont>
      <p:font typeface="Arial Black"/>
      <p:regular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3132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  <p:guide pos="3132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3" Type="http://schemas.openxmlformats.org/officeDocument/2006/relationships/font" Target="fonts/ArialBlack-regular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11d9c05f083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11d9c05f083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11d9c05f083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11d9c05f083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11d9c05f083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11d9c05f083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11d9c05f083_0_648:notes"/>
          <p:cNvSpPr/>
          <p:nvPr>
            <p:ph idx="2" type="sldImg"/>
          </p:nvPr>
        </p:nvSpPr>
        <p:spPr>
          <a:xfrm>
            <a:off x="428625" y="684893"/>
            <a:ext cx="6000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1" name="Google Shape;391;g11d9c05f083_0_6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500" lIns="91025" spcFirstLastPara="1" rIns="91025" wrap="square" tIns="455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92" name="Google Shape;392;g11d9c05f083_0_64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500" lIns="91025" spcFirstLastPara="1" rIns="91025" wrap="square" tIns="455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11d9c05f083_0_197:notes"/>
          <p:cNvSpPr/>
          <p:nvPr>
            <p:ph idx="2" type="sldImg"/>
          </p:nvPr>
        </p:nvSpPr>
        <p:spPr>
          <a:xfrm>
            <a:off x="381000" y="663727"/>
            <a:ext cx="5810400" cy="3320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7" name="Google Shape;397;g11d9c05f083_0_197:notes"/>
          <p:cNvSpPr txBox="1"/>
          <p:nvPr>
            <p:ph idx="1" type="body"/>
          </p:nvPr>
        </p:nvSpPr>
        <p:spPr>
          <a:xfrm>
            <a:off x="657225" y="4205514"/>
            <a:ext cx="5257800" cy="39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3875" lIns="87800" spcFirstLastPara="1" rIns="87800" wrap="square" tIns="438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/>
          </a:p>
        </p:txBody>
      </p:sp>
      <p:sp>
        <p:nvSpPr>
          <p:cNvPr id="398" name="Google Shape;398;g11d9c05f083_0_197:notes"/>
          <p:cNvSpPr txBox="1"/>
          <p:nvPr>
            <p:ph idx="12" type="sldNum"/>
          </p:nvPr>
        </p:nvSpPr>
        <p:spPr>
          <a:xfrm>
            <a:off x="3722754" y="8409492"/>
            <a:ext cx="2847900" cy="442500"/>
          </a:xfrm>
          <a:prstGeom prst="rect">
            <a:avLst/>
          </a:prstGeom>
          <a:noFill/>
          <a:ln>
            <a:noFill/>
          </a:ln>
        </p:spPr>
        <p:txBody>
          <a:bodyPr anchorCtr="0" anchor="b" bIns="43875" lIns="87800" spcFirstLastPara="1" rIns="87800" wrap="square" tIns="438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/>
              <a:t>‹#›</a:t>
            </a:fld>
            <a:endParaRPr sz="13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11d9c05f083_0_1086:notes"/>
          <p:cNvSpPr/>
          <p:nvPr>
            <p:ph idx="2" type="sldImg"/>
          </p:nvPr>
        </p:nvSpPr>
        <p:spPr>
          <a:xfrm>
            <a:off x="428625" y="684893"/>
            <a:ext cx="6000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7" name="Google Shape;437;g11d9c05f083_0_10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500" lIns="91025" spcFirstLastPara="1" rIns="91025" wrap="square" tIns="455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438" name="Google Shape;438;g11d9c05f083_0_108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500" lIns="91025" spcFirstLastPara="1" rIns="91025" wrap="square" tIns="455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1d9c05f083_0_1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11d9c05f083_0_1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11d9c05f083_0_1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11d9c05f083_0_1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1d9c05f083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11d9c05f083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1d9c05f083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11d9c05f083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11d9c05f083_0_1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11d9c05f083_0_1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1d9c05f083_0_10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11d9c05f083_0_10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1d9c05f083_0_1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11d9c05f083_0_1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11d9c05f083_0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11d9c05f083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11d9c05f083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11d9c05f083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Relationship Id="rId3" Type="http://schemas.openxmlformats.org/officeDocument/2006/relationships/image" Target="../media/image66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12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g"/><Relationship Id="rId3" Type="http://schemas.openxmlformats.org/officeDocument/2006/relationships/image" Target="../media/image13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g"/><Relationship Id="rId3" Type="http://schemas.openxmlformats.org/officeDocument/2006/relationships/image" Target="../media/image11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Relationship Id="rId3" Type="http://schemas.openxmlformats.org/officeDocument/2006/relationships/image" Target="../media/image5.jp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13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Relationship Id="rId3" Type="http://schemas.openxmlformats.org/officeDocument/2006/relationships/image" Target="../media/image17.png"/><Relationship Id="rId4" Type="http://schemas.openxmlformats.org/officeDocument/2006/relationships/image" Target="../media/image19.png"/><Relationship Id="rId5" Type="http://schemas.openxmlformats.org/officeDocument/2006/relationships/image" Target="../media/image15.png"/><Relationship Id="rId6" Type="http://schemas.openxmlformats.org/officeDocument/2006/relationships/image" Target="../media/image11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Relationship Id="rId3" Type="http://schemas.openxmlformats.org/officeDocument/2006/relationships/image" Target="../media/image11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18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png"/><Relationship Id="rId3" Type="http://schemas.openxmlformats.org/officeDocument/2006/relationships/image" Target="../media/image26.png"/><Relationship Id="rId4" Type="http://schemas.openxmlformats.org/officeDocument/2006/relationships/image" Target="../media/image21.png"/><Relationship Id="rId5" Type="http://schemas.openxmlformats.org/officeDocument/2006/relationships/image" Target="../media/image25.png"/><Relationship Id="rId6" Type="http://schemas.openxmlformats.org/officeDocument/2006/relationships/image" Target="../media/image1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Relationship Id="rId3" Type="http://schemas.openxmlformats.org/officeDocument/2006/relationships/image" Target="../media/image28.jpg"/><Relationship Id="rId4" Type="http://schemas.openxmlformats.org/officeDocument/2006/relationships/image" Target="../media/image22.jpg"/><Relationship Id="rId5" Type="http://schemas.openxmlformats.org/officeDocument/2006/relationships/image" Target="../media/image27.jpg"/><Relationship Id="rId6" Type="http://schemas.openxmlformats.org/officeDocument/2006/relationships/image" Target="../media/image29.jp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Relationship Id="rId3" Type="http://schemas.openxmlformats.org/officeDocument/2006/relationships/image" Target="../media/image37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5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6.png"/><Relationship Id="rId3" Type="http://schemas.openxmlformats.org/officeDocument/2006/relationships/image" Target="../media/image1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1.jpg"/><Relationship Id="rId3" Type="http://schemas.openxmlformats.org/officeDocument/2006/relationships/image" Target="../media/image13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0.png"/><Relationship Id="rId3" Type="http://schemas.openxmlformats.org/officeDocument/2006/relationships/image" Target="../media/image13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4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Custom Layout">
  <p:cSld name="14_Custom Layou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1" y="0"/>
            <a:ext cx="9144000" cy="5143500"/>
          </a:xfrm>
          <a:prstGeom prst="rect">
            <a:avLst/>
          </a:prstGeom>
          <a:solidFill>
            <a:srgbClr val="4A0D66"/>
          </a:solidFill>
          <a:ln>
            <a:noFill/>
          </a:ln>
          <a:effectLst>
            <a:outerShdw blurRad="40000" rotWithShape="0" dir="5400000" dist="23000">
              <a:srgbClr val="000000">
                <a:alpha val="3333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13"/>
          <p:cNvSpPr txBox="1"/>
          <p:nvPr>
            <p:ph type="title"/>
          </p:nvPr>
        </p:nvSpPr>
        <p:spPr>
          <a:xfrm>
            <a:off x="467833" y="273845"/>
            <a:ext cx="82191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27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1_Title and Content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/>
          <p:nvPr/>
        </p:nvSpPr>
        <p:spPr>
          <a:xfrm>
            <a:off x="-1" y="0"/>
            <a:ext cx="9144000" cy="4313400"/>
          </a:xfrm>
          <a:prstGeom prst="rect">
            <a:avLst/>
          </a:prstGeom>
          <a:solidFill>
            <a:srgbClr val="4A0D66"/>
          </a:solidFill>
          <a:ln>
            <a:noFill/>
          </a:ln>
          <a:effectLst>
            <a:outerShdw blurRad="40000" rotWithShape="0" dir="5400000" dist="23000">
              <a:srgbClr val="000000">
                <a:alpha val="32159"/>
              </a:srgbClr>
            </a:outerShdw>
          </a:effectLst>
        </p:spPr>
        <p:txBody>
          <a:bodyPr anchorCtr="0" anchor="ctr" bIns="25700" lIns="51425" spcFirstLastPara="1" rIns="51425" wrap="square" tIns="2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14"/>
          <p:cNvSpPr/>
          <p:nvPr/>
        </p:nvSpPr>
        <p:spPr>
          <a:xfrm>
            <a:off x="5078590" y="3573648"/>
            <a:ext cx="40653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14"/>
          <p:cNvSpPr txBox="1"/>
          <p:nvPr>
            <p:ph type="title"/>
          </p:nvPr>
        </p:nvSpPr>
        <p:spPr>
          <a:xfrm>
            <a:off x="467882" y="273847"/>
            <a:ext cx="82233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 Black"/>
              <a:buNone/>
              <a:defRPr sz="27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57" name="Google Shape;57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67882" y="938702"/>
            <a:ext cx="8225739" cy="2483853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4"/>
          <p:cNvSpPr txBox="1"/>
          <p:nvPr>
            <p:ph idx="1" type="body"/>
          </p:nvPr>
        </p:nvSpPr>
        <p:spPr>
          <a:xfrm>
            <a:off x="467833" y="1372827"/>
            <a:ext cx="8219100" cy="29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id="59" name="Google Shape;5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18022" y="4418298"/>
            <a:ext cx="1307957" cy="6378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Custom Layout">
  <p:cSld name="14_Custom Layou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/>
          <p:nvPr/>
        </p:nvSpPr>
        <p:spPr>
          <a:xfrm>
            <a:off x="1" y="0"/>
            <a:ext cx="9144000" cy="5143500"/>
          </a:xfrm>
          <a:prstGeom prst="rect">
            <a:avLst/>
          </a:prstGeom>
          <a:solidFill>
            <a:srgbClr val="4A0D66"/>
          </a:solidFill>
          <a:ln>
            <a:noFill/>
          </a:ln>
          <a:effectLst>
            <a:outerShdw blurRad="40000" rotWithShape="0" dir="5400000" dist="23000">
              <a:srgbClr val="000000">
                <a:alpha val="3333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6"/>
          <p:cNvSpPr txBox="1"/>
          <p:nvPr>
            <p:ph type="title"/>
          </p:nvPr>
        </p:nvSpPr>
        <p:spPr>
          <a:xfrm>
            <a:off x="467833" y="273845"/>
            <a:ext cx="82191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27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5_Custom Layout">
  <p:cSld name="35_Custom Layou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1" cy="5188688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7"/>
          <p:cNvSpPr txBox="1"/>
          <p:nvPr>
            <p:ph type="title"/>
          </p:nvPr>
        </p:nvSpPr>
        <p:spPr>
          <a:xfrm>
            <a:off x="429426" y="472535"/>
            <a:ext cx="2762400" cy="171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27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72" name="Google Shape;7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9426" y="4158115"/>
            <a:ext cx="1613449" cy="786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5_Custom Layout">
  <p:cSld name="15_Custom Layou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18"/>
          <p:cNvSpPr txBox="1"/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6" name="Google Shape;76;p18"/>
          <p:cNvSpPr txBox="1"/>
          <p:nvPr>
            <p:ph idx="10" type="dt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7" name="Google Shape;77;p18"/>
          <p:cNvSpPr txBox="1"/>
          <p:nvPr>
            <p:ph idx="11" type="ftr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8" name="Google Shape;78;p18"/>
          <p:cNvSpPr txBox="1"/>
          <p:nvPr>
            <p:ph idx="12" type="sldNum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889E"/>
              </a:buClr>
              <a:buSzPts val="900"/>
              <a:buFont typeface="Arial"/>
              <a:buNone/>
              <a:defRPr/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889E"/>
              </a:buClr>
              <a:buSzPts val="900"/>
              <a:buFont typeface="Arial"/>
              <a:buNone/>
              <a:defRPr/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889E"/>
              </a:buClr>
              <a:buSzPts val="900"/>
              <a:buFont typeface="Arial"/>
              <a:buNone/>
              <a:defRPr/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889E"/>
              </a:buClr>
              <a:buSzPts val="900"/>
              <a:buFont typeface="Arial"/>
              <a:buNone/>
              <a:defRPr/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889E"/>
              </a:buClr>
              <a:buSzPts val="900"/>
              <a:buFont typeface="Arial"/>
              <a:buNone/>
              <a:defRPr/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889E"/>
              </a:buClr>
              <a:buSzPts val="900"/>
              <a:buFont typeface="Arial"/>
              <a:buNone/>
              <a:defRPr/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889E"/>
              </a:buClr>
              <a:buSzPts val="900"/>
              <a:buFont typeface="Arial"/>
              <a:buNone/>
              <a:defRPr/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889E"/>
              </a:buClr>
              <a:buSzPts val="900"/>
              <a:buFont typeface="Arial"/>
              <a:buNone/>
              <a:defRPr/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889E"/>
              </a:buClr>
              <a:buSzPts val="900"/>
              <a:buFont typeface="Arial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9"/>
          <p:cNvSpPr txBox="1"/>
          <p:nvPr>
            <p:ph type="title"/>
          </p:nvPr>
        </p:nvSpPr>
        <p:spPr>
          <a:xfrm>
            <a:off x="429426" y="273845"/>
            <a:ext cx="82425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7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1" name="Google Shape;81;p19"/>
          <p:cNvSpPr txBox="1"/>
          <p:nvPr>
            <p:ph idx="1" type="body"/>
          </p:nvPr>
        </p:nvSpPr>
        <p:spPr>
          <a:xfrm>
            <a:off x="429425" y="1369219"/>
            <a:ext cx="8242500" cy="26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2" name="Google Shape;82;p19"/>
          <p:cNvSpPr txBox="1"/>
          <p:nvPr>
            <p:ph idx="10" type="dt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3" name="Google Shape;83;p19"/>
          <p:cNvSpPr txBox="1"/>
          <p:nvPr>
            <p:ph idx="11" type="ftr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4" name="Google Shape;84;p19"/>
          <p:cNvSpPr/>
          <p:nvPr/>
        </p:nvSpPr>
        <p:spPr>
          <a:xfrm>
            <a:off x="0" y="4077086"/>
            <a:ext cx="9144000" cy="1083600"/>
          </a:xfrm>
          <a:prstGeom prst="rect">
            <a:avLst/>
          </a:prstGeom>
          <a:solidFill>
            <a:srgbClr val="4A0D66"/>
          </a:solidFill>
          <a:ln>
            <a:noFill/>
          </a:ln>
          <a:effectLst>
            <a:outerShdw blurRad="40000" rotWithShape="0" dir="5400000" dist="23000">
              <a:srgbClr val="000000">
                <a:alpha val="3333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" name="Google Shape;85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646627" y="4229744"/>
            <a:ext cx="1525474" cy="743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1_Title and Conten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/>
          <p:nvPr/>
        </p:nvSpPr>
        <p:spPr>
          <a:xfrm>
            <a:off x="-1" y="0"/>
            <a:ext cx="9144000" cy="4313400"/>
          </a:xfrm>
          <a:prstGeom prst="rect">
            <a:avLst/>
          </a:prstGeom>
          <a:solidFill>
            <a:srgbClr val="4A0D66"/>
          </a:solidFill>
          <a:ln>
            <a:noFill/>
          </a:ln>
          <a:effectLst>
            <a:outerShdw blurRad="40000" rotWithShape="0" dir="5400000" dist="23000">
              <a:srgbClr val="000000">
                <a:alpha val="32159"/>
              </a:srgbClr>
            </a:outerShdw>
          </a:effectLst>
        </p:spPr>
        <p:txBody>
          <a:bodyPr anchorCtr="0" anchor="ctr" bIns="25700" lIns="51425" spcFirstLastPara="1" rIns="51425" wrap="square" tIns="2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20"/>
          <p:cNvSpPr/>
          <p:nvPr/>
        </p:nvSpPr>
        <p:spPr>
          <a:xfrm>
            <a:off x="5078590" y="3573648"/>
            <a:ext cx="40653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20"/>
          <p:cNvSpPr txBox="1"/>
          <p:nvPr>
            <p:ph type="title"/>
          </p:nvPr>
        </p:nvSpPr>
        <p:spPr>
          <a:xfrm>
            <a:off x="467882" y="273847"/>
            <a:ext cx="82233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 Black"/>
              <a:buNone/>
              <a:defRPr sz="27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90" name="Google Shape;90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67882" y="938702"/>
            <a:ext cx="8225739" cy="2483853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20"/>
          <p:cNvSpPr txBox="1"/>
          <p:nvPr>
            <p:ph idx="1" type="body"/>
          </p:nvPr>
        </p:nvSpPr>
        <p:spPr>
          <a:xfrm>
            <a:off x="467833" y="1372827"/>
            <a:ext cx="8219100" cy="29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id="92" name="Google Shape;92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18022" y="4418298"/>
            <a:ext cx="1307957" cy="6378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Custom Layout">
  <p:cSld name="9_Custom Layou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1"/>
          <p:cNvSpPr txBox="1"/>
          <p:nvPr>
            <p:ph type="title"/>
          </p:nvPr>
        </p:nvSpPr>
        <p:spPr>
          <a:xfrm>
            <a:off x="478465" y="273845"/>
            <a:ext cx="8213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27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5" name="Google Shape;95;p21"/>
          <p:cNvSpPr txBox="1"/>
          <p:nvPr>
            <p:ph idx="10" type="dt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6" name="Google Shape;96;p21"/>
          <p:cNvSpPr txBox="1"/>
          <p:nvPr>
            <p:ph idx="11" type="ftr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7" name="Google Shape;97;p21"/>
          <p:cNvSpPr txBox="1"/>
          <p:nvPr>
            <p:ph idx="12" type="sldNum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889E"/>
              </a:buClr>
              <a:buSzPts val="900"/>
              <a:buFont typeface="Arial"/>
              <a:buNone/>
              <a:defRPr/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889E"/>
              </a:buClr>
              <a:buSzPts val="900"/>
              <a:buFont typeface="Arial"/>
              <a:buNone/>
              <a:defRPr/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889E"/>
              </a:buClr>
              <a:buSzPts val="900"/>
              <a:buFont typeface="Arial"/>
              <a:buNone/>
              <a:defRPr/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889E"/>
              </a:buClr>
              <a:buSzPts val="900"/>
              <a:buFont typeface="Arial"/>
              <a:buNone/>
              <a:defRPr/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889E"/>
              </a:buClr>
              <a:buSzPts val="900"/>
              <a:buFont typeface="Arial"/>
              <a:buNone/>
              <a:defRPr/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889E"/>
              </a:buClr>
              <a:buSzPts val="900"/>
              <a:buFont typeface="Arial"/>
              <a:buNone/>
              <a:defRPr/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889E"/>
              </a:buClr>
              <a:buSzPts val="900"/>
              <a:buFont typeface="Arial"/>
              <a:buNone/>
              <a:defRPr/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889E"/>
              </a:buClr>
              <a:buSzPts val="900"/>
              <a:buFont typeface="Arial"/>
              <a:buNone/>
              <a:defRPr/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889E"/>
              </a:buClr>
              <a:buSzPts val="900"/>
              <a:buFont typeface="Arial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8" name="Google Shape;98;p21"/>
          <p:cNvSpPr txBox="1"/>
          <p:nvPr>
            <p:ph idx="1" type="body"/>
          </p:nvPr>
        </p:nvSpPr>
        <p:spPr>
          <a:xfrm>
            <a:off x="478464" y="1369219"/>
            <a:ext cx="8213700" cy="31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6_Custom Layout">
  <p:cSld name="16_Custom Layou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/>
          <p:nvPr/>
        </p:nvSpPr>
        <p:spPr>
          <a:xfrm>
            <a:off x="1" y="0"/>
            <a:ext cx="9144000" cy="5143500"/>
          </a:xfrm>
          <a:prstGeom prst="rect">
            <a:avLst/>
          </a:prstGeom>
          <a:solidFill>
            <a:srgbClr val="4A0D66"/>
          </a:solidFill>
          <a:ln>
            <a:noFill/>
          </a:ln>
          <a:effectLst>
            <a:outerShdw blurRad="40000" rotWithShape="0" dir="5400000" dist="23000">
              <a:srgbClr val="000000">
                <a:alpha val="3333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22"/>
          <p:cNvSpPr txBox="1"/>
          <p:nvPr>
            <p:ph type="title"/>
          </p:nvPr>
        </p:nvSpPr>
        <p:spPr>
          <a:xfrm>
            <a:off x="467833" y="273845"/>
            <a:ext cx="82191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27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2" name="Google Shape;102;p22"/>
          <p:cNvSpPr txBox="1"/>
          <p:nvPr>
            <p:ph idx="1" type="body"/>
          </p:nvPr>
        </p:nvSpPr>
        <p:spPr>
          <a:xfrm>
            <a:off x="467833" y="1372827"/>
            <a:ext cx="8219100" cy="3379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>
                <a:solidFill>
                  <a:schemeClr val="lt1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1_Title and Content 2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3"/>
          <p:cNvSpPr/>
          <p:nvPr/>
        </p:nvSpPr>
        <p:spPr>
          <a:xfrm>
            <a:off x="-1" y="0"/>
            <a:ext cx="5766000" cy="5143500"/>
          </a:xfrm>
          <a:prstGeom prst="rect">
            <a:avLst/>
          </a:prstGeom>
          <a:solidFill>
            <a:srgbClr val="4A0D66"/>
          </a:solidFill>
          <a:ln>
            <a:noFill/>
          </a:ln>
          <a:effectLst>
            <a:outerShdw blurRad="40000" rotWithShape="0" dir="5400000" dist="23000">
              <a:srgbClr val="000000">
                <a:alpha val="32159"/>
              </a:srgbClr>
            </a:outerShdw>
          </a:effectLst>
        </p:spPr>
        <p:txBody>
          <a:bodyPr anchorCtr="0" anchor="ctr" bIns="25700" lIns="51425" spcFirstLastPara="1" rIns="51425" wrap="square" tIns="2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23"/>
          <p:cNvSpPr txBox="1"/>
          <p:nvPr>
            <p:ph type="title"/>
          </p:nvPr>
        </p:nvSpPr>
        <p:spPr>
          <a:xfrm>
            <a:off x="467882" y="273847"/>
            <a:ext cx="4787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 Black"/>
              <a:buNone/>
              <a:defRPr sz="24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6" name="Google Shape;106;p23"/>
          <p:cNvSpPr txBox="1"/>
          <p:nvPr>
            <p:ph idx="1" type="body"/>
          </p:nvPr>
        </p:nvSpPr>
        <p:spPr>
          <a:xfrm>
            <a:off x="467883" y="1393636"/>
            <a:ext cx="4787700" cy="28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>
                <a:solidFill>
                  <a:schemeClr val="lt1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id="107" name="Google Shape;107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67882" y="4342826"/>
            <a:ext cx="1198548" cy="584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1_Custom Layout">
  <p:cSld name="21_Custom Layout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428750" y="0"/>
            <a:ext cx="771525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4"/>
          <p:cNvSpPr txBox="1"/>
          <p:nvPr>
            <p:ph type="title"/>
          </p:nvPr>
        </p:nvSpPr>
        <p:spPr>
          <a:xfrm>
            <a:off x="442245" y="442128"/>
            <a:ext cx="4426800" cy="173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111" name="Google Shape;111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7648" y="4275056"/>
            <a:ext cx="1307957" cy="6378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8_Custom Layout">
  <p:cSld name="18_Custom Layout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A0D66"/>
          </a:solidFill>
          <a:ln>
            <a:noFill/>
          </a:ln>
          <a:effectLst>
            <a:outerShdw blurRad="40000" rotWithShape="0" dir="5400000" dist="23000">
              <a:srgbClr val="000000">
                <a:alpha val="32159"/>
              </a:srgbClr>
            </a:outerShdw>
          </a:effectLst>
        </p:spPr>
        <p:txBody>
          <a:bodyPr anchorCtr="0" anchor="ctr" bIns="25700" lIns="51425" spcFirstLastPara="1" rIns="51425" wrap="square" tIns="2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25"/>
          <p:cNvSpPr txBox="1"/>
          <p:nvPr>
            <p:ph type="title"/>
          </p:nvPr>
        </p:nvSpPr>
        <p:spPr>
          <a:xfrm>
            <a:off x="1" y="908370"/>
            <a:ext cx="91440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0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115" name="Google Shape;115;p25"/>
          <p:cNvPicPr preferRelativeResize="0"/>
          <p:nvPr/>
        </p:nvPicPr>
        <p:blipFill rotWithShape="1">
          <a:blip r:embed="rId2">
            <a:alphaModFix/>
          </a:blip>
          <a:srcRect b="0" l="0" r="0" t="53305"/>
          <a:stretch/>
        </p:blipFill>
        <p:spPr>
          <a:xfrm>
            <a:off x="0" y="1993306"/>
            <a:ext cx="9143998" cy="3150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85374" y="174387"/>
            <a:ext cx="1198548" cy="584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1_Title and Content 3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A0D66"/>
          </a:solidFill>
          <a:ln>
            <a:noFill/>
          </a:ln>
          <a:effectLst>
            <a:outerShdw blurRad="40000" rotWithShape="0" dir="5400000" dist="23000">
              <a:srgbClr val="000000">
                <a:alpha val="32159"/>
              </a:srgbClr>
            </a:outerShdw>
          </a:effectLst>
        </p:spPr>
        <p:txBody>
          <a:bodyPr anchorCtr="0" anchor="ctr" bIns="25700" lIns="51425" spcFirstLastPara="1" rIns="51425" wrap="square" tIns="2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26"/>
          <p:cNvSpPr txBox="1"/>
          <p:nvPr>
            <p:ph type="title"/>
          </p:nvPr>
        </p:nvSpPr>
        <p:spPr>
          <a:xfrm>
            <a:off x="446483" y="1028093"/>
            <a:ext cx="8250900" cy="74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 Black"/>
              <a:buNone/>
              <a:defRPr sz="30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120" name="Google Shape;120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444547" y="4307047"/>
            <a:ext cx="1349752" cy="658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6"/>
          <p:cNvPicPr preferRelativeResize="0"/>
          <p:nvPr/>
        </p:nvPicPr>
        <p:blipFill rotWithShape="1">
          <a:blip r:embed="rId3">
            <a:alphaModFix/>
          </a:blip>
          <a:srcRect b="0" l="0" r="0" t="48442"/>
          <a:stretch/>
        </p:blipFill>
        <p:spPr>
          <a:xfrm>
            <a:off x="0" y="1950244"/>
            <a:ext cx="9143998" cy="3193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644956" y="195044"/>
            <a:ext cx="1525474" cy="743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_Custom Layout">
  <p:cSld name="20_Custom Layout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7"/>
          <p:cNvPicPr preferRelativeResize="0"/>
          <p:nvPr/>
        </p:nvPicPr>
        <p:blipFill rotWithShape="1">
          <a:blip r:embed="rId2">
            <a:alphaModFix/>
          </a:blip>
          <a:srcRect b="36366" l="0" r="0" t="0"/>
          <a:stretch/>
        </p:blipFill>
        <p:spPr>
          <a:xfrm>
            <a:off x="0" y="-63688"/>
            <a:ext cx="9205785" cy="5207188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7"/>
          <p:cNvSpPr txBox="1"/>
          <p:nvPr>
            <p:ph type="title"/>
          </p:nvPr>
        </p:nvSpPr>
        <p:spPr>
          <a:xfrm>
            <a:off x="527543" y="803871"/>
            <a:ext cx="8295000" cy="14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126" name="Google Shape;126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6105" y="4226222"/>
            <a:ext cx="1414039" cy="6896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8"/>
          <p:cNvSpPr/>
          <p:nvPr/>
        </p:nvSpPr>
        <p:spPr>
          <a:xfrm>
            <a:off x="0" y="4077086"/>
            <a:ext cx="9144000" cy="1083600"/>
          </a:xfrm>
          <a:prstGeom prst="rect">
            <a:avLst/>
          </a:prstGeom>
          <a:solidFill>
            <a:srgbClr val="4A0D66"/>
          </a:solidFill>
          <a:ln>
            <a:noFill/>
          </a:ln>
          <a:effectLst>
            <a:outerShdw blurRad="40000" rotWithShape="0" dir="5400000" dist="23000">
              <a:srgbClr val="000000">
                <a:alpha val="3333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28"/>
          <p:cNvSpPr txBox="1"/>
          <p:nvPr>
            <p:ph type="title"/>
          </p:nvPr>
        </p:nvSpPr>
        <p:spPr>
          <a:xfrm>
            <a:off x="478465" y="273845"/>
            <a:ext cx="8213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27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130" name="Google Shape;130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947464" y="4166240"/>
            <a:ext cx="1357885" cy="905256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1" name="Google Shape;131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55862" y="4166240"/>
            <a:ext cx="1357885" cy="905256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2" name="Google Shape;132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78979" y="4166240"/>
            <a:ext cx="1357885" cy="905256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3" name="Google Shape;133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34232" y="4166240"/>
            <a:ext cx="1357885" cy="905256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4" name="Google Shape;134;p28"/>
          <p:cNvSpPr txBox="1"/>
          <p:nvPr>
            <p:ph idx="1" type="body"/>
          </p:nvPr>
        </p:nvSpPr>
        <p:spPr>
          <a:xfrm>
            <a:off x="477390" y="1405481"/>
            <a:ext cx="3973200" cy="26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5" name="Google Shape;135;p28"/>
          <p:cNvSpPr txBox="1"/>
          <p:nvPr>
            <p:ph idx="2" type="body"/>
          </p:nvPr>
        </p:nvSpPr>
        <p:spPr>
          <a:xfrm>
            <a:off x="4693672" y="1396940"/>
            <a:ext cx="3998400" cy="26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id="136" name="Google Shape;136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17627" y="4246895"/>
            <a:ext cx="1525474" cy="743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1_Title and Content 4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9"/>
          <p:cNvSpPr/>
          <p:nvPr/>
        </p:nvSpPr>
        <p:spPr>
          <a:xfrm>
            <a:off x="0" y="4077086"/>
            <a:ext cx="9144000" cy="1083600"/>
          </a:xfrm>
          <a:prstGeom prst="rect">
            <a:avLst/>
          </a:prstGeom>
          <a:solidFill>
            <a:srgbClr val="4A0D66"/>
          </a:solidFill>
          <a:ln>
            <a:noFill/>
          </a:ln>
          <a:effectLst>
            <a:outerShdw blurRad="40000" rotWithShape="0" dir="5400000" dist="23000">
              <a:srgbClr val="000000">
                <a:alpha val="3333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29"/>
          <p:cNvSpPr txBox="1"/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3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0" name="Google Shape;140;p29"/>
          <p:cNvSpPr txBox="1"/>
          <p:nvPr>
            <p:ph idx="1" type="body"/>
          </p:nvPr>
        </p:nvSpPr>
        <p:spPr>
          <a:xfrm>
            <a:off x="628650" y="1369219"/>
            <a:ext cx="7886700" cy="26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id="141" name="Google Shape;141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85791" y="4172359"/>
            <a:ext cx="1359249" cy="906166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2" name="Google Shape;142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50636" y="4172359"/>
            <a:ext cx="1364140" cy="905256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3" name="Google Shape;143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50063" y="4172359"/>
            <a:ext cx="1357885" cy="905256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4" name="Google Shape;144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57466" y="4172359"/>
            <a:ext cx="1357885" cy="905256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5" name="Google Shape;145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17627" y="4246895"/>
            <a:ext cx="1525474" cy="743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0"/>
          <p:cNvSpPr/>
          <p:nvPr/>
        </p:nvSpPr>
        <p:spPr>
          <a:xfrm>
            <a:off x="0" y="4077086"/>
            <a:ext cx="9144000" cy="1083600"/>
          </a:xfrm>
          <a:prstGeom prst="rect">
            <a:avLst/>
          </a:prstGeom>
          <a:solidFill>
            <a:srgbClr val="4A0D66"/>
          </a:solidFill>
          <a:ln>
            <a:noFill/>
          </a:ln>
          <a:effectLst>
            <a:outerShdw blurRad="40000" rotWithShape="0" dir="5400000" dist="23000">
              <a:srgbClr val="000000">
                <a:alpha val="3333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30"/>
          <p:cNvSpPr txBox="1"/>
          <p:nvPr>
            <p:ph type="title"/>
          </p:nvPr>
        </p:nvSpPr>
        <p:spPr>
          <a:xfrm>
            <a:off x="449225" y="273845"/>
            <a:ext cx="82455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9" name="Google Shape;149;p30"/>
          <p:cNvSpPr txBox="1"/>
          <p:nvPr>
            <p:ph idx="1" type="body"/>
          </p:nvPr>
        </p:nvSpPr>
        <p:spPr>
          <a:xfrm>
            <a:off x="449225" y="1406943"/>
            <a:ext cx="8245500" cy="25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4A0D66"/>
              </a:buClr>
              <a:buSzPts val="2100"/>
              <a:buChar char="•"/>
              <a:defRPr>
                <a:solidFill>
                  <a:srgbClr val="4A0D66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id="150" name="Google Shape;150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958719" y="4166240"/>
            <a:ext cx="1357885" cy="905256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1" name="Google Shape;151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7627" y="4246895"/>
            <a:ext cx="1525474" cy="743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28415" y="4177323"/>
            <a:ext cx="1357885" cy="901104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3" name="Google Shape;153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21305" y="4177323"/>
            <a:ext cx="1357885" cy="905256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4" name="Google Shape;154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335525" y="4172261"/>
            <a:ext cx="1359249" cy="906166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9_Custom Layout">
  <p:cSld name="19_Custom Layout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1"/>
          <p:cNvSpPr/>
          <p:nvPr/>
        </p:nvSpPr>
        <p:spPr>
          <a:xfrm>
            <a:off x="0" y="4077086"/>
            <a:ext cx="9144000" cy="1083600"/>
          </a:xfrm>
          <a:prstGeom prst="rect">
            <a:avLst/>
          </a:prstGeom>
          <a:solidFill>
            <a:srgbClr val="4A0D66"/>
          </a:solidFill>
          <a:ln>
            <a:noFill/>
          </a:ln>
          <a:effectLst>
            <a:outerShdw blurRad="40000" rotWithShape="0" dir="5400000" dist="23000">
              <a:srgbClr val="000000">
                <a:alpha val="3333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31"/>
          <p:cNvSpPr txBox="1"/>
          <p:nvPr>
            <p:ph type="title"/>
          </p:nvPr>
        </p:nvSpPr>
        <p:spPr>
          <a:xfrm>
            <a:off x="449225" y="273845"/>
            <a:ext cx="82455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8" name="Google Shape;158;p31"/>
          <p:cNvSpPr txBox="1"/>
          <p:nvPr>
            <p:ph idx="1" type="body"/>
          </p:nvPr>
        </p:nvSpPr>
        <p:spPr>
          <a:xfrm>
            <a:off x="449225" y="1406943"/>
            <a:ext cx="8245500" cy="2588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4A0D66"/>
              </a:buClr>
              <a:buSzPts val="2100"/>
              <a:buChar char="•"/>
              <a:defRPr>
                <a:solidFill>
                  <a:srgbClr val="4A0D66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id="159" name="Google Shape;159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59146" y="4166240"/>
            <a:ext cx="1357885" cy="905256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0" name="Google Shape;160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27645" y="4170392"/>
            <a:ext cx="1357885" cy="901104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1" name="Google Shape;161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96144" y="4166240"/>
            <a:ext cx="1357885" cy="905256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2" name="Google Shape;162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36890" y="4166240"/>
            <a:ext cx="1357885" cy="905256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3" name="Google Shape;163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17627" y="4246895"/>
            <a:ext cx="1525474" cy="743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_Custom Layout">
  <p:cSld name="11_Custom Layout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2"/>
          <p:cNvSpPr txBox="1"/>
          <p:nvPr>
            <p:ph type="title"/>
          </p:nvPr>
        </p:nvSpPr>
        <p:spPr>
          <a:xfrm>
            <a:off x="467833" y="273845"/>
            <a:ext cx="68646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2700">
                <a:solidFill>
                  <a:schemeClr val="dk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6" name="Google Shape;166;p32"/>
          <p:cNvSpPr txBox="1"/>
          <p:nvPr>
            <p:ph idx="1" type="body"/>
          </p:nvPr>
        </p:nvSpPr>
        <p:spPr>
          <a:xfrm>
            <a:off x="467833" y="1372827"/>
            <a:ext cx="6864600" cy="32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solidFill>
                  <a:schemeClr val="dk1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id="167" name="Google Shape;167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49661" y="4280761"/>
            <a:ext cx="1369614" cy="667937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32"/>
          <p:cNvSpPr/>
          <p:nvPr/>
        </p:nvSpPr>
        <p:spPr>
          <a:xfrm>
            <a:off x="7658100" y="0"/>
            <a:ext cx="1485900" cy="5155200"/>
          </a:xfrm>
          <a:prstGeom prst="rect">
            <a:avLst/>
          </a:prstGeom>
          <a:solidFill>
            <a:srgbClr val="4A0D66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9" name="Google Shape;169;p32"/>
          <p:cNvPicPr preferRelativeResize="0"/>
          <p:nvPr/>
        </p:nvPicPr>
        <p:blipFill rotWithShape="1">
          <a:blip r:embed="rId3">
            <a:alphaModFix/>
          </a:blip>
          <a:srcRect b="0" l="219" r="209" t="0"/>
          <a:stretch/>
        </p:blipFill>
        <p:spPr>
          <a:xfrm>
            <a:off x="7942230" y="194803"/>
            <a:ext cx="994410" cy="1495044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0" name="Google Shape;170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2882" y="4329545"/>
            <a:ext cx="1404371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32"/>
          <p:cNvPicPr preferRelativeResize="0"/>
          <p:nvPr/>
        </p:nvPicPr>
        <p:blipFill rotWithShape="1">
          <a:blip r:embed="rId5">
            <a:alphaModFix/>
          </a:blip>
          <a:srcRect b="0" l="159" r="159" t="0"/>
          <a:stretch/>
        </p:blipFill>
        <p:spPr>
          <a:xfrm>
            <a:off x="7942230" y="1880390"/>
            <a:ext cx="994410" cy="1495044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2" name="Google Shape;172;p32"/>
          <p:cNvPicPr preferRelativeResize="0"/>
          <p:nvPr/>
        </p:nvPicPr>
        <p:blipFill rotWithShape="1">
          <a:blip r:embed="rId6">
            <a:alphaModFix/>
          </a:blip>
          <a:srcRect b="0" l="219" r="209" t="0"/>
          <a:stretch/>
        </p:blipFill>
        <p:spPr>
          <a:xfrm>
            <a:off x="7942230" y="3517838"/>
            <a:ext cx="994410" cy="1495044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1_Title and Content 5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3"/>
          <p:cNvSpPr txBox="1"/>
          <p:nvPr>
            <p:ph idx="1" type="body"/>
          </p:nvPr>
        </p:nvSpPr>
        <p:spPr>
          <a:xfrm>
            <a:off x="469231" y="1369218"/>
            <a:ext cx="8256600" cy="29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75" name="Google Shape;175;p33"/>
          <p:cNvSpPr/>
          <p:nvPr/>
        </p:nvSpPr>
        <p:spPr>
          <a:xfrm>
            <a:off x="0" y="0"/>
            <a:ext cx="9144000" cy="1268100"/>
          </a:xfrm>
          <a:prstGeom prst="rect">
            <a:avLst/>
          </a:prstGeom>
          <a:solidFill>
            <a:srgbClr val="4A0D66"/>
          </a:solidFill>
          <a:ln>
            <a:noFill/>
          </a:ln>
          <a:effectLst>
            <a:outerShdw blurRad="40000" rotWithShape="0" dir="5400000" dist="23000">
              <a:srgbClr val="000000">
                <a:alpha val="3333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33"/>
          <p:cNvSpPr txBox="1"/>
          <p:nvPr>
            <p:ph type="title"/>
          </p:nvPr>
        </p:nvSpPr>
        <p:spPr>
          <a:xfrm>
            <a:off x="469231" y="273845"/>
            <a:ext cx="8256600" cy="81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7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177" name="Google Shape;177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90059" y="4316322"/>
            <a:ext cx="1455127" cy="709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1_Title and Content 6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4"/>
          <p:cNvSpPr txBox="1"/>
          <p:nvPr>
            <p:ph idx="1" type="body"/>
          </p:nvPr>
        </p:nvSpPr>
        <p:spPr>
          <a:xfrm>
            <a:off x="469231" y="1369218"/>
            <a:ext cx="8256600" cy="29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80" name="Google Shape;180;p34"/>
          <p:cNvSpPr/>
          <p:nvPr/>
        </p:nvSpPr>
        <p:spPr>
          <a:xfrm>
            <a:off x="0" y="0"/>
            <a:ext cx="9144000" cy="1268100"/>
          </a:xfrm>
          <a:prstGeom prst="rect">
            <a:avLst/>
          </a:prstGeom>
          <a:solidFill>
            <a:srgbClr val="4A0D66"/>
          </a:solidFill>
          <a:ln>
            <a:noFill/>
          </a:ln>
          <a:effectLst>
            <a:outerShdw blurRad="40000" rotWithShape="0" dir="5400000" dist="23000">
              <a:srgbClr val="000000">
                <a:alpha val="3333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34"/>
          <p:cNvSpPr txBox="1"/>
          <p:nvPr>
            <p:ph type="title"/>
          </p:nvPr>
        </p:nvSpPr>
        <p:spPr>
          <a:xfrm>
            <a:off x="469231" y="273845"/>
            <a:ext cx="8256600" cy="81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7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182" name="Google Shape;182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30130" y="4271456"/>
            <a:ext cx="1455127" cy="709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1_Title and Content 7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5"/>
          <p:cNvSpPr txBox="1"/>
          <p:nvPr>
            <p:ph idx="1" type="body"/>
          </p:nvPr>
        </p:nvSpPr>
        <p:spPr>
          <a:xfrm>
            <a:off x="469231" y="1369218"/>
            <a:ext cx="8256600" cy="29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85" name="Google Shape;185;p35"/>
          <p:cNvSpPr txBox="1"/>
          <p:nvPr>
            <p:ph type="title"/>
          </p:nvPr>
        </p:nvSpPr>
        <p:spPr>
          <a:xfrm>
            <a:off x="469231" y="273845"/>
            <a:ext cx="8256600" cy="81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7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186" name="Google Shape;186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90059" y="4316322"/>
            <a:ext cx="1455127" cy="709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1_Title and Content 8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6"/>
          <p:cNvSpPr/>
          <p:nvPr/>
        </p:nvSpPr>
        <p:spPr>
          <a:xfrm>
            <a:off x="3893344" y="0"/>
            <a:ext cx="5250600" cy="5143500"/>
          </a:xfrm>
          <a:prstGeom prst="rect">
            <a:avLst/>
          </a:prstGeom>
          <a:solidFill>
            <a:srgbClr val="4A0D66"/>
          </a:solidFill>
          <a:ln>
            <a:noFill/>
          </a:ln>
          <a:effectLst>
            <a:outerShdw blurRad="40000" rotWithShape="0" dir="5400000" dist="23000">
              <a:srgbClr val="000000">
                <a:alpha val="32159"/>
              </a:srgbClr>
            </a:outerShdw>
          </a:effectLst>
        </p:spPr>
        <p:txBody>
          <a:bodyPr anchorCtr="0" anchor="ctr" bIns="25700" lIns="51425" spcFirstLastPara="1" rIns="51425" wrap="square" tIns="2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36"/>
          <p:cNvSpPr txBox="1"/>
          <p:nvPr>
            <p:ph type="title"/>
          </p:nvPr>
        </p:nvSpPr>
        <p:spPr>
          <a:xfrm>
            <a:off x="4221956" y="297075"/>
            <a:ext cx="44790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 Black"/>
              <a:buNone/>
              <a:defRPr sz="24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0" name="Google Shape;190;p36"/>
          <p:cNvSpPr txBox="1"/>
          <p:nvPr>
            <p:ph idx="1" type="body"/>
          </p:nvPr>
        </p:nvSpPr>
        <p:spPr>
          <a:xfrm>
            <a:off x="4221956" y="1480898"/>
            <a:ext cx="4479000" cy="26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>
                <a:solidFill>
                  <a:schemeClr val="lt1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id="191" name="Google Shape;191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755934" y="4245053"/>
            <a:ext cx="1525474" cy="743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6"/>
          <p:cNvPicPr preferRelativeResize="0"/>
          <p:nvPr/>
        </p:nvPicPr>
        <p:blipFill rotWithShape="1">
          <a:blip r:embed="rId3">
            <a:alphaModFix/>
          </a:blip>
          <a:srcRect b="0" l="7155" r="9538" t="0"/>
          <a:stretch/>
        </p:blipFill>
        <p:spPr>
          <a:xfrm>
            <a:off x="0" y="0"/>
            <a:ext cx="9144002" cy="5240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Custom Layout">
  <p:cSld name="10_Custom Layout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7"/>
          <p:cNvSpPr/>
          <p:nvPr/>
        </p:nvSpPr>
        <p:spPr>
          <a:xfrm>
            <a:off x="1" y="0"/>
            <a:ext cx="9144000" cy="5143500"/>
          </a:xfrm>
          <a:prstGeom prst="rect">
            <a:avLst/>
          </a:prstGeom>
          <a:solidFill>
            <a:srgbClr val="4A0D66"/>
          </a:solidFill>
          <a:ln>
            <a:noFill/>
          </a:ln>
          <a:effectLst>
            <a:outerShdw blurRad="40000" rotWithShape="0" dir="5400000" dist="23000">
              <a:srgbClr val="000000">
                <a:alpha val="3333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37"/>
          <p:cNvSpPr txBox="1"/>
          <p:nvPr>
            <p:ph type="title"/>
          </p:nvPr>
        </p:nvSpPr>
        <p:spPr>
          <a:xfrm>
            <a:off x="467833" y="273845"/>
            <a:ext cx="82191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27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6" name="Google Shape;196;p37"/>
          <p:cNvSpPr txBox="1"/>
          <p:nvPr>
            <p:ph idx="1" type="body"/>
          </p:nvPr>
        </p:nvSpPr>
        <p:spPr>
          <a:xfrm>
            <a:off x="467833" y="1372827"/>
            <a:ext cx="8219100" cy="30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id="197" name="Google Shape;197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0152" y="4306399"/>
            <a:ext cx="1369614" cy="667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2_Custom Layout">
  <p:cSld name="22_Custom Layout"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38"/>
          <p:cNvPicPr preferRelativeResize="0"/>
          <p:nvPr/>
        </p:nvPicPr>
        <p:blipFill rotWithShape="1">
          <a:blip r:embed="rId2">
            <a:alphaModFix/>
          </a:blip>
          <a:srcRect b="27677" l="0" r="0" t="0"/>
          <a:stretch/>
        </p:blipFill>
        <p:spPr>
          <a:xfrm>
            <a:off x="-126010" y="-120316"/>
            <a:ext cx="9357898" cy="5263819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38"/>
          <p:cNvSpPr txBox="1"/>
          <p:nvPr>
            <p:ph type="title"/>
          </p:nvPr>
        </p:nvSpPr>
        <p:spPr>
          <a:xfrm>
            <a:off x="467833" y="273845"/>
            <a:ext cx="82191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27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1" name="Google Shape;201;p38"/>
          <p:cNvSpPr txBox="1"/>
          <p:nvPr>
            <p:ph idx="1" type="body"/>
          </p:nvPr>
        </p:nvSpPr>
        <p:spPr>
          <a:xfrm>
            <a:off x="467833" y="1372826"/>
            <a:ext cx="8219100" cy="32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Custom Layout">
  <p:cSld name="5_Custom Layout"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9"/>
          <p:cNvSpPr/>
          <p:nvPr/>
        </p:nvSpPr>
        <p:spPr>
          <a:xfrm>
            <a:off x="1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204" name="Google Shape;204;p39"/>
          <p:cNvSpPr txBox="1"/>
          <p:nvPr>
            <p:ph type="title"/>
          </p:nvPr>
        </p:nvSpPr>
        <p:spPr>
          <a:xfrm>
            <a:off x="471488" y="495301"/>
            <a:ext cx="37578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5" name="Google Shape;205;p39"/>
          <p:cNvSpPr txBox="1"/>
          <p:nvPr>
            <p:ph idx="10" type="dt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6" name="Google Shape;206;p39"/>
          <p:cNvSpPr txBox="1"/>
          <p:nvPr>
            <p:ph idx="11" type="ftr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7" name="Google Shape;207;p39"/>
          <p:cNvSpPr txBox="1"/>
          <p:nvPr>
            <p:ph idx="12" type="sldNum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889E"/>
              </a:buClr>
              <a:buSzPts val="900"/>
              <a:buFont typeface="Arial"/>
              <a:buNone/>
              <a:defRPr/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889E"/>
              </a:buClr>
              <a:buSzPts val="900"/>
              <a:buFont typeface="Arial"/>
              <a:buNone/>
              <a:defRPr/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889E"/>
              </a:buClr>
              <a:buSzPts val="900"/>
              <a:buFont typeface="Arial"/>
              <a:buNone/>
              <a:defRPr/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889E"/>
              </a:buClr>
              <a:buSzPts val="900"/>
              <a:buFont typeface="Arial"/>
              <a:buNone/>
              <a:defRPr/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889E"/>
              </a:buClr>
              <a:buSzPts val="900"/>
              <a:buFont typeface="Arial"/>
              <a:buNone/>
              <a:defRPr/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889E"/>
              </a:buClr>
              <a:buSzPts val="900"/>
              <a:buFont typeface="Arial"/>
              <a:buNone/>
              <a:defRPr/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889E"/>
              </a:buClr>
              <a:buSzPts val="900"/>
              <a:buFont typeface="Arial"/>
              <a:buNone/>
              <a:defRPr/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889E"/>
              </a:buClr>
              <a:buSzPts val="900"/>
              <a:buFont typeface="Arial"/>
              <a:buNone/>
              <a:defRPr/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889E"/>
              </a:buClr>
              <a:buSzPts val="900"/>
              <a:buFont typeface="Arial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08" name="Google Shape;208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803972" y="630808"/>
            <a:ext cx="1307957" cy="6378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Custom Layout">
  <p:cSld name="8_Custom Layout"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40"/>
          <p:cNvSpPr/>
          <p:nvPr/>
        </p:nvSpPr>
        <p:spPr>
          <a:xfrm>
            <a:off x="0" y="11430"/>
            <a:ext cx="9144000" cy="51204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211" name="Google Shape;211;p40"/>
          <p:cNvSpPr txBox="1"/>
          <p:nvPr>
            <p:ph idx="10" type="dt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2" name="Google Shape;212;p40"/>
          <p:cNvSpPr txBox="1"/>
          <p:nvPr>
            <p:ph idx="11" type="ftr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3" name="Google Shape;213;p40"/>
          <p:cNvSpPr txBox="1"/>
          <p:nvPr>
            <p:ph type="title"/>
          </p:nvPr>
        </p:nvSpPr>
        <p:spPr>
          <a:xfrm>
            <a:off x="449225" y="273845"/>
            <a:ext cx="43512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4" name="Google Shape;214;p40"/>
          <p:cNvSpPr txBox="1"/>
          <p:nvPr>
            <p:ph idx="1" type="body"/>
          </p:nvPr>
        </p:nvSpPr>
        <p:spPr>
          <a:xfrm>
            <a:off x="449225" y="1406943"/>
            <a:ext cx="4351200" cy="26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4A0D66"/>
              </a:buClr>
              <a:buSzPts val="2100"/>
              <a:buChar char="•"/>
              <a:defRPr>
                <a:solidFill>
                  <a:srgbClr val="4A0D66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id="215" name="Google Shape;215;p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49225" y="4194545"/>
            <a:ext cx="1455127" cy="709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Custom Layout">
  <p:cSld name="7_Custom Layout"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41"/>
          <p:cNvSpPr txBox="1"/>
          <p:nvPr>
            <p:ph idx="10" type="dt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8" name="Google Shape;218;p41"/>
          <p:cNvSpPr txBox="1"/>
          <p:nvPr>
            <p:ph idx="11" type="ftr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219" name="Google Shape;219;p41"/>
          <p:cNvPicPr preferRelativeResize="0"/>
          <p:nvPr/>
        </p:nvPicPr>
        <p:blipFill rotWithShape="1">
          <a:blip r:embed="rId2">
            <a:alphaModFix/>
          </a:blip>
          <a:srcRect b="15225" l="0" r="16345" t="0"/>
          <a:stretch/>
        </p:blipFill>
        <p:spPr>
          <a:xfrm>
            <a:off x="-28609" y="-63795"/>
            <a:ext cx="9231087" cy="5207296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41"/>
          <p:cNvSpPr txBox="1"/>
          <p:nvPr>
            <p:ph type="title"/>
          </p:nvPr>
        </p:nvSpPr>
        <p:spPr>
          <a:xfrm>
            <a:off x="449225" y="273845"/>
            <a:ext cx="80661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1" name="Google Shape;221;p41"/>
          <p:cNvSpPr txBox="1"/>
          <p:nvPr>
            <p:ph idx="1" type="body"/>
          </p:nvPr>
        </p:nvSpPr>
        <p:spPr>
          <a:xfrm>
            <a:off x="449225" y="1406943"/>
            <a:ext cx="3858000" cy="26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4A0D66"/>
              </a:buClr>
              <a:buSzPts val="2100"/>
              <a:buChar char="•"/>
              <a:defRPr>
                <a:solidFill>
                  <a:srgbClr val="4A0D66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id="222" name="Google Shape;222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4967" y="4260314"/>
            <a:ext cx="1346017" cy="6564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42"/>
          <p:cNvSpPr txBox="1"/>
          <p:nvPr>
            <p:ph type="title"/>
          </p:nvPr>
        </p:nvSpPr>
        <p:spPr>
          <a:xfrm>
            <a:off x="3185446" y="273845"/>
            <a:ext cx="56580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5" name="Google Shape;225;p42"/>
          <p:cNvSpPr txBox="1"/>
          <p:nvPr>
            <p:ph idx="10" type="dt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descr="C:\Users\ltodd\Pictures\Microphone.jpg" id="226" name="Google Shape;226;p42"/>
          <p:cNvPicPr preferRelativeResize="0"/>
          <p:nvPr/>
        </p:nvPicPr>
        <p:blipFill rotWithShape="1">
          <a:blip r:embed="rId2">
            <a:alphaModFix/>
          </a:blip>
          <a:srcRect b="0" l="24998" r="0" t="0"/>
          <a:stretch/>
        </p:blipFill>
        <p:spPr>
          <a:xfrm>
            <a:off x="0" y="0"/>
            <a:ext cx="280756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39527" y="4265048"/>
            <a:ext cx="1455127" cy="70964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42"/>
          <p:cNvSpPr txBox="1"/>
          <p:nvPr>
            <p:ph idx="1" type="body"/>
          </p:nvPr>
        </p:nvSpPr>
        <p:spPr>
          <a:xfrm>
            <a:off x="3185446" y="1406943"/>
            <a:ext cx="5658000" cy="3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4A0D66"/>
              </a:buClr>
              <a:buSzPts val="2100"/>
              <a:buChar char="•"/>
              <a:defRPr>
                <a:solidFill>
                  <a:srgbClr val="4A0D66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43"/>
          <p:cNvSpPr txBox="1"/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1" name="Google Shape;231;p43"/>
          <p:cNvSpPr txBox="1"/>
          <p:nvPr>
            <p:ph idx="10" type="dt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2" name="Google Shape;232;p43"/>
          <p:cNvSpPr txBox="1"/>
          <p:nvPr>
            <p:ph idx="11" type="ftr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3" name="Google Shape;233;p43"/>
          <p:cNvSpPr txBox="1"/>
          <p:nvPr>
            <p:ph idx="12" type="sldNum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889E"/>
              </a:buClr>
              <a:buSzPts val="900"/>
              <a:buFont typeface="Arial"/>
              <a:buNone/>
              <a:defRPr/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889E"/>
              </a:buClr>
              <a:buSzPts val="900"/>
              <a:buFont typeface="Arial"/>
              <a:buNone/>
              <a:defRPr/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889E"/>
              </a:buClr>
              <a:buSzPts val="900"/>
              <a:buFont typeface="Arial"/>
              <a:buNone/>
              <a:defRPr/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889E"/>
              </a:buClr>
              <a:buSzPts val="900"/>
              <a:buFont typeface="Arial"/>
              <a:buNone/>
              <a:defRPr/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889E"/>
              </a:buClr>
              <a:buSzPts val="900"/>
              <a:buFont typeface="Arial"/>
              <a:buNone/>
              <a:defRPr/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889E"/>
              </a:buClr>
              <a:buSzPts val="900"/>
              <a:buFont typeface="Arial"/>
              <a:buNone/>
              <a:defRPr/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889E"/>
              </a:buClr>
              <a:buSzPts val="900"/>
              <a:buFont typeface="Arial"/>
              <a:buNone/>
              <a:defRPr/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889E"/>
              </a:buClr>
              <a:buSzPts val="900"/>
              <a:buFont typeface="Arial"/>
              <a:buNone/>
              <a:defRPr/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889E"/>
              </a:buClr>
              <a:buSzPts val="900"/>
              <a:buFont typeface="Arial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7_Custom Layout">
  <p:cSld name="17_Custom Layout"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4"/>
          <p:cNvSpPr txBox="1"/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7" name="Google Shape;237;p44"/>
          <p:cNvSpPr txBox="1"/>
          <p:nvPr>
            <p:ph idx="10" type="dt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8" name="Google Shape;238;p44"/>
          <p:cNvSpPr txBox="1"/>
          <p:nvPr>
            <p:ph idx="11" type="ftr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9" name="Google Shape;239;p44"/>
          <p:cNvSpPr txBox="1"/>
          <p:nvPr>
            <p:ph idx="12" type="sldNum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889E"/>
              </a:buClr>
              <a:buSzPts val="900"/>
              <a:buFont typeface="Arial"/>
              <a:buNone/>
              <a:defRPr/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889E"/>
              </a:buClr>
              <a:buSzPts val="900"/>
              <a:buFont typeface="Arial"/>
              <a:buNone/>
              <a:defRPr/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889E"/>
              </a:buClr>
              <a:buSzPts val="900"/>
              <a:buFont typeface="Arial"/>
              <a:buNone/>
              <a:defRPr/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889E"/>
              </a:buClr>
              <a:buSzPts val="900"/>
              <a:buFont typeface="Arial"/>
              <a:buNone/>
              <a:defRPr/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889E"/>
              </a:buClr>
              <a:buSzPts val="900"/>
              <a:buFont typeface="Arial"/>
              <a:buNone/>
              <a:defRPr/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889E"/>
              </a:buClr>
              <a:buSzPts val="900"/>
              <a:buFont typeface="Arial"/>
              <a:buNone/>
              <a:defRPr/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889E"/>
              </a:buClr>
              <a:buSzPts val="900"/>
              <a:buFont typeface="Arial"/>
              <a:buNone/>
              <a:defRPr/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889E"/>
              </a:buClr>
              <a:buSzPts val="900"/>
              <a:buFont typeface="Arial"/>
              <a:buNone/>
              <a:defRPr/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889E"/>
              </a:buClr>
              <a:buSzPts val="900"/>
              <a:buFont typeface="Arial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40" name="Google Shape;240;p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11334" y="4336658"/>
            <a:ext cx="1346017" cy="6564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3_Custom Layout">
  <p:cSld name="13_Custom Layout"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45"/>
          <p:cNvPicPr preferRelativeResize="0"/>
          <p:nvPr/>
        </p:nvPicPr>
        <p:blipFill rotWithShape="1">
          <a:blip r:embed="rId2">
            <a:alphaModFix/>
          </a:blip>
          <a:srcRect b="10874" l="32773" r="0" t="29473"/>
          <a:stretch/>
        </p:blipFill>
        <p:spPr>
          <a:xfrm>
            <a:off x="0" y="-81213"/>
            <a:ext cx="9258302" cy="5224713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45"/>
          <p:cNvSpPr txBox="1"/>
          <p:nvPr>
            <p:ph type="title"/>
          </p:nvPr>
        </p:nvSpPr>
        <p:spPr>
          <a:xfrm>
            <a:off x="2622421" y="1074890"/>
            <a:ext cx="3086100" cy="126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27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44" name="Google Shape;244;p45"/>
          <p:cNvSpPr txBox="1"/>
          <p:nvPr>
            <p:ph idx="10" type="dt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45" name="Google Shape;245;p45"/>
          <p:cNvSpPr txBox="1"/>
          <p:nvPr>
            <p:ph idx="11" type="ftr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246" name="Google Shape;246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44785" y="4076473"/>
            <a:ext cx="1697234" cy="8277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_Custom Layout">
  <p:cSld name="12_Custom Layout"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46"/>
          <p:cNvPicPr preferRelativeResize="0"/>
          <p:nvPr/>
        </p:nvPicPr>
        <p:blipFill rotWithShape="1">
          <a:blip r:embed="rId2">
            <a:alphaModFix/>
          </a:blip>
          <a:srcRect b="8663" l="0" r="0" t="8671"/>
          <a:stretch/>
        </p:blipFill>
        <p:spPr>
          <a:xfrm>
            <a:off x="0" y="0"/>
            <a:ext cx="914399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46"/>
          <p:cNvSpPr txBox="1"/>
          <p:nvPr>
            <p:ph type="title"/>
          </p:nvPr>
        </p:nvSpPr>
        <p:spPr>
          <a:xfrm>
            <a:off x="0" y="873150"/>
            <a:ext cx="45720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0" name="Google Shape;250;p46"/>
          <p:cNvSpPr txBox="1"/>
          <p:nvPr/>
        </p:nvSpPr>
        <p:spPr>
          <a:xfrm>
            <a:off x="6016" y="2176543"/>
            <a:ext cx="4566000" cy="13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 Black"/>
              <a:buNone/>
            </a:pPr>
            <a:r>
              <a:t/>
            </a:r>
            <a:endParaRPr b="0" i="0" sz="3000" u="none" cap="none" strike="noStrik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7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3" name="Google Shape;253;p47"/>
          <p:cNvSpPr txBox="1"/>
          <p:nvPr>
            <p:ph idx="1" type="subTitle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54" name="Google Shape;254;p4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5" name="Google Shape;255;p4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6" name="Google Shape;256;p4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3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36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41.xml"/><Relationship Id="rId27" Type="http://schemas.openxmlformats.org/officeDocument/2006/relationships/slideLayout" Target="../slideLayouts/slideLayout40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29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44.xml"/><Relationship Id="rId3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24.xml"/><Relationship Id="rId33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3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4A0D66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/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 Black"/>
              <a:buNone/>
              <a:defRPr b="0" i="0" sz="33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2" name="Google Shape;62;p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3" name="Google Shape;63;p15"/>
          <p:cNvSpPr txBox="1"/>
          <p:nvPr>
            <p:ph idx="10" type="dt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93889E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" name="Google Shape;64;p15"/>
          <p:cNvSpPr txBox="1"/>
          <p:nvPr>
            <p:ph idx="11" type="ftr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93889E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idx="12" type="sldNum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889E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93889E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889E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93889E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889E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93889E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889E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93889E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889E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93889E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889E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93889E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889E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93889E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889E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93889E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889E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93889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3.jpg"/><Relationship Id="rId4" Type="http://schemas.openxmlformats.org/officeDocument/2006/relationships/image" Target="../media/image38.jpg"/><Relationship Id="rId5" Type="http://schemas.openxmlformats.org/officeDocument/2006/relationships/image" Target="../media/image41.png"/><Relationship Id="rId6" Type="http://schemas.openxmlformats.org/officeDocument/2006/relationships/image" Target="../media/image46.jpg"/><Relationship Id="rId7" Type="http://schemas.openxmlformats.org/officeDocument/2006/relationships/image" Target="../media/image3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2.jpg"/><Relationship Id="rId4" Type="http://schemas.openxmlformats.org/officeDocument/2006/relationships/image" Target="../media/image42.jpg"/><Relationship Id="rId9" Type="http://schemas.openxmlformats.org/officeDocument/2006/relationships/image" Target="../media/image64.jpg"/><Relationship Id="rId5" Type="http://schemas.openxmlformats.org/officeDocument/2006/relationships/image" Target="../media/image43.jpg"/><Relationship Id="rId6" Type="http://schemas.openxmlformats.org/officeDocument/2006/relationships/image" Target="../media/image50.jpg"/><Relationship Id="rId7" Type="http://schemas.openxmlformats.org/officeDocument/2006/relationships/image" Target="../media/image45.jpg"/><Relationship Id="rId8" Type="http://schemas.openxmlformats.org/officeDocument/2006/relationships/image" Target="../media/image44.jpg"/><Relationship Id="rId11" Type="http://schemas.openxmlformats.org/officeDocument/2006/relationships/image" Target="../media/image55.jpg"/><Relationship Id="rId10" Type="http://schemas.openxmlformats.org/officeDocument/2006/relationships/image" Target="../media/image58.jpg"/><Relationship Id="rId13" Type="http://schemas.openxmlformats.org/officeDocument/2006/relationships/image" Target="../media/image63.jpg"/><Relationship Id="rId12" Type="http://schemas.openxmlformats.org/officeDocument/2006/relationships/image" Target="../media/image54.jpg"/><Relationship Id="rId15" Type="http://schemas.openxmlformats.org/officeDocument/2006/relationships/image" Target="../media/image59.jpg"/><Relationship Id="rId14" Type="http://schemas.openxmlformats.org/officeDocument/2006/relationships/image" Target="../media/image57.jpg"/><Relationship Id="rId17" Type="http://schemas.openxmlformats.org/officeDocument/2006/relationships/image" Target="../media/image47.jpg"/><Relationship Id="rId16" Type="http://schemas.openxmlformats.org/officeDocument/2006/relationships/image" Target="../media/image51.jpg"/><Relationship Id="rId19" Type="http://schemas.openxmlformats.org/officeDocument/2006/relationships/image" Target="../media/image33.jpg"/><Relationship Id="rId18" Type="http://schemas.openxmlformats.org/officeDocument/2006/relationships/image" Target="../media/image48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3.jpg"/><Relationship Id="rId4" Type="http://schemas.openxmlformats.org/officeDocument/2006/relationships/image" Target="../media/image49.jpg"/><Relationship Id="rId5" Type="http://schemas.openxmlformats.org/officeDocument/2006/relationships/image" Target="../media/image5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3.jpg"/><Relationship Id="rId4" Type="http://schemas.openxmlformats.org/officeDocument/2006/relationships/image" Target="../media/image6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6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5.png"/><Relationship Id="rId4" Type="http://schemas.openxmlformats.org/officeDocument/2006/relationships/image" Target="../media/image3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8"/>
          <p:cNvSpPr txBox="1"/>
          <p:nvPr>
            <p:ph type="ctrTitle"/>
          </p:nvPr>
        </p:nvSpPr>
        <p:spPr>
          <a:xfrm>
            <a:off x="311708" y="108175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Understanding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Alzheimer’s &amp; Dementia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62" name="Google Shape;262;p48"/>
          <p:cNvSpPr/>
          <p:nvPr/>
        </p:nvSpPr>
        <p:spPr>
          <a:xfrm>
            <a:off x="-35375" y="4328250"/>
            <a:ext cx="9218700" cy="863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3" name="Google Shape;263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1742" y="4568650"/>
            <a:ext cx="2008773" cy="38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57"/>
          <p:cNvSpPr/>
          <p:nvPr/>
        </p:nvSpPr>
        <p:spPr>
          <a:xfrm>
            <a:off x="373050" y="3107075"/>
            <a:ext cx="8397900" cy="261900"/>
          </a:xfrm>
          <a:prstGeom prst="rect">
            <a:avLst/>
          </a:prstGeom>
          <a:solidFill>
            <a:srgbClr val="541C6E"/>
          </a:solidFill>
          <a:ln cap="flat" cmpd="sng" w="9525">
            <a:solidFill>
              <a:srgbClr val="541C6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57"/>
          <p:cNvSpPr/>
          <p:nvPr/>
        </p:nvSpPr>
        <p:spPr>
          <a:xfrm>
            <a:off x="373050" y="2662238"/>
            <a:ext cx="8397900" cy="261900"/>
          </a:xfrm>
          <a:prstGeom prst="rect">
            <a:avLst/>
          </a:prstGeom>
          <a:solidFill>
            <a:srgbClr val="541C6E"/>
          </a:solidFill>
          <a:ln cap="flat" cmpd="sng" w="9525">
            <a:solidFill>
              <a:srgbClr val="541C6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57"/>
          <p:cNvSpPr/>
          <p:nvPr/>
        </p:nvSpPr>
        <p:spPr>
          <a:xfrm>
            <a:off x="373050" y="2179675"/>
            <a:ext cx="8397900" cy="261900"/>
          </a:xfrm>
          <a:prstGeom prst="rect">
            <a:avLst/>
          </a:prstGeom>
          <a:solidFill>
            <a:srgbClr val="541C6E"/>
          </a:solidFill>
          <a:ln cap="flat" cmpd="sng" w="9525">
            <a:solidFill>
              <a:srgbClr val="541C6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57"/>
          <p:cNvSpPr/>
          <p:nvPr/>
        </p:nvSpPr>
        <p:spPr>
          <a:xfrm>
            <a:off x="373050" y="1715975"/>
            <a:ext cx="8397900" cy="261900"/>
          </a:xfrm>
          <a:prstGeom prst="rect">
            <a:avLst/>
          </a:prstGeom>
          <a:solidFill>
            <a:srgbClr val="541C6E"/>
          </a:solidFill>
          <a:ln cap="flat" cmpd="sng" w="9525">
            <a:solidFill>
              <a:srgbClr val="541C6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57"/>
          <p:cNvSpPr/>
          <p:nvPr/>
        </p:nvSpPr>
        <p:spPr>
          <a:xfrm>
            <a:off x="373050" y="1252275"/>
            <a:ext cx="8397900" cy="261900"/>
          </a:xfrm>
          <a:prstGeom prst="rect">
            <a:avLst/>
          </a:prstGeom>
          <a:solidFill>
            <a:srgbClr val="541C6E"/>
          </a:solidFill>
          <a:ln cap="flat" cmpd="sng" w="9525">
            <a:solidFill>
              <a:srgbClr val="541C6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5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10 Warning Signs of Alzheimer’s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64" name="Google Shape;364;p57"/>
          <p:cNvSpPr txBox="1"/>
          <p:nvPr>
            <p:ph idx="1" type="body"/>
          </p:nvPr>
        </p:nvSpPr>
        <p:spPr>
          <a:xfrm>
            <a:off x="311700" y="11522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New problems with works in speaking or writing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Misplacing things and losing the ability to retrace steps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Decreased or poor judgement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Withdrawal from work or social activities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lt1"/>
                </a:solidFill>
              </a:rPr>
              <a:t>Changes in mood and personality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65" name="Google Shape;365;p57"/>
          <p:cNvSpPr/>
          <p:nvPr/>
        </p:nvSpPr>
        <p:spPr>
          <a:xfrm>
            <a:off x="-35375" y="4328250"/>
            <a:ext cx="9218700" cy="863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6" name="Google Shape;366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1742" y="4568650"/>
            <a:ext cx="2008773" cy="38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Programs &amp; Services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72" name="Google Shape;372;p58"/>
          <p:cNvSpPr/>
          <p:nvPr/>
        </p:nvSpPr>
        <p:spPr>
          <a:xfrm>
            <a:off x="-35375" y="4328250"/>
            <a:ext cx="9218700" cy="863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3" name="Google Shape;373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1742" y="4568650"/>
            <a:ext cx="2008773" cy="38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58"/>
          <p:cNvPicPr preferRelativeResize="0"/>
          <p:nvPr/>
        </p:nvPicPr>
        <p:blipFill rotWithShape="1">
          <a:blip r:embed="rId4">
            <a:alphaModFix/>
          </a:blip>
          <a:srcRect b="0" l="9317" r="39260" t="0"/>
          <a:stretch/>
        </p:blipFill>
        <p:spPr>
          <a:xfrm>
            <a:off x="426596" y="1119975"/>
            <a:ext cx="1493083" cy="1451775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75" name="Google Shape;375;p58"/>
          <p:cNvPicPr preferRelativeResize="0"/>
          <p:nvPr/>
        </p:nvPicPr>
        <p:blipFill rotWithShape="1">
          <a:blip r:embed="rId5">
            <a:alphaModFix/>
          </a:blip>
          <a:srcRect b="0" l="25628" r="22857" t="0"/>
          <a:stretch/>
        </p:blipFill>
        <p:spPr>
          <a:xfrm>
            <a:off x="2698421" y="1119975"/>
            <a:ext cx="1493075" cy="1451784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76" name="Google Shape;376;p58"/>
          <p:cNvPicPr preferRelativeResize="0"/>
          <p:nvPr/>
        </p:nvPicPr>
        <p:blipFill rotWithShape="1">
          <a:blip r:embed="rId6">
            <a:alphaModFix/>
          </a:blip>
          <a:srcRect b="0" l="22038" r="22038" t="35333"/>
          <a:stretch/>
        </p:blipFill>
        <p:spPr>
          <a:xfrm>
            <a:off x="4970250" y="1119984"/>
            <a:ext cx="1493074" cy="1451749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77" name="Google Shape;377;p58"/>
          <p:cNvPicPr preferRelativeResize="0"/>
          <p:nvPr/>
        </p:nvPicPr>
        <p:blipFill rotWithShape="1">
          <a:blip r:embed="rId7">
            <a:alphaModFix/>
          </a:blip>
          <a:srcRect b="0" l="24008" r="24013" t="0"/>
          <a:stretch/>
        </p:blipFill>
        <p:spPr>
          <a:xfrm>
            <a:off x="7242071" y="1119975"/>
            <a:ext cx="1493075" cy="1451784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78" name="Google Shape;378;p58"/>
          <p:cNvSpPr txBox="1"/>
          <p:nvPr/>
        </p:nvSpPr>
        <p:spPr>
          <a:xfrm>
            <a:off x="426725" y="2741250"/>
            <a:ext cx="14931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24/7 Helpline</a:t>
            </a:r>
            <a:endParaRPr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800.272.3900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379" name="Google Shape;379;p58"/>
          <p:cNvSpPr txBox="1"/>
          <p:nvPr/>
        </p:nvSpPr>
        <p:spPr>
          <a:xfrm>
            <a:off x="2698413" y="2741250"/>
            <a:ext cx="14931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Support</a:t>
            </a:r>
            <a:endParaRPr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Groups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380" name="Google Shape;380;p58"/>
          <p:cNvSpPr txBox="1"/>
          <p:nvPr/>
        </p:nvSpPr>
        <p:spPr>
          <a:xfrm>
            <a:off x="4970125" y="2741250"/>
            <a:ext cx="14931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Care Consultations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381" name="Google Shape;381;p58"/>
          <p:cNvSpPr txBox="1"/>
          <p:nvPr/>
        </p:nvSpPr>
        <p:spPr>
          <a:xfrm>
            <a:off x="6957813" y="2741250"/>
            <a:ext cx="20616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Educational</a:t>
            </a:r>
            <a:endParaRPr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Programs &amp; More</a:t>
            </a:r>
            <a:endParaRPr sz="16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59"/>
          <p:cNvSpPr/>
          <p:nvPr/>
        </p:nvSpPr>
        <p:spPr>
          <a:xfrm>
            <a:off x="-35375" y="4328250"/>
            <a:ext cx="9218700" cy="863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87" name="Google Shape;387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1742" y="4568650"/>
            <a:ext cx="2008773" cy="382300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59"/>
          <p:cNvSpPr txBox="1"/>
          <p:nvPr>
            <p:ph idx="4294967295" type="ctrTitle"/>
          </p:nvPr>
        </p:nvSpPr>
        <p:spPr>
          <a:xfrm>
            <a:off x="313675" y="1648475"/>
            <a:ext cx="8520600" cy="109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chemeClr val="lt1"/>
                </a:solidFill>
              </a:rPr>
              <a:t>Questions?</a:t>
            </a:r>
            <a:endParaRPr sz="5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1378" y="925200"/>
            <a:ext cx="5801226" cy="282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2500">
        <p:fade thruBlk="1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61"/>
          <p:cNvSpPr txBox="1"/>
          <p:nvPr/>
        </p:nvSpPr>
        <p:spPr>
          <a:xfrm>
            <a:off x="2877928" y="2283206"/>
            <a:ext cx="13155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</a:rPr>
              <a:t>Baking, Cooking</a:t>
            </a:r>
            <a:endParaRPr sz="1100"/>
          </a:p>
        </p:txBody>
      </p:sp>
      <p:sp>
        <p:nvSpPr>
          <p:cNvPr id="401" name="Google Shape;401;p61"/>
          <p:cNvSpPr txBox="1"/>
          <p:nvPr/>
        </p:nvSpPr>
        <p:spPr>
          <a:xfrm>
            <a:off x="2877928" y="2283206"/>
            <a:ext cx="13155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</a:rPr>
              <a:t>Music</a:t>
            </a:r>
            <a:endParaRPr sz="1100"/>
          </a:p>
        </p:txBody>
      </p:sp>
      <p:pic>
        <p:nvPicPr>
          <p:cNvPr id="402" name="Google Shape;402;p61"/>
          <p:cNvPicPr preferRelativeResize="0"/>
          <p:nvPr/>
        </p:nvPicPr>
        <p:blipFill rotWithShape="1">
          <a:blip r:embed="rId3">
            <a:alphaModFix/>
          </a:blip>
          <a:srcRect b="28990" l="2353" r="2353" t="2685"/>
          <a:stretch/>
        </p:blipFill>
        <p:spPr>
          <a:xfrm>
            <a:off x="7099763" y="770381"/>
            <a:ext cx="1539187" cy="147156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03" name="Google Shape;403;p61"/>
          <p:cNvSpPr txBox="1"/>
          <p:nvPr>
            <p:ph type="title"/>
          </p:nvPr>
        </p:nvSpPr>
        <p:spPr>
          <a:xfrm>
            <a:off x="1148175" y="0"/>
            <a:ext cx="6847800" cy="77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 Black"/>
              <a:buNone/>
            </a:pPr>
            <a:r>
              <a:rPr lang="en" sz="3000"/>
              <a:t>The Longest Day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4" name="Google Shape;404;p61"/>
          <p:cNvPicPr preferRelativeResize="0"/>
          <p:nvPr/>
        </p:nvPicPr>
        <p:blipFill rotWithShape="1">
          <a:blip r:embed="rId4">
            <a:alphaModFix/>
          </a:blip>
          <a:srcRect b="5044" l="0" r="0" t="23603"/>
          <a:stretch/>
        </p:blipFill>
        <p:spPr>
          <a:xfrm>
            <a:off x="557625" y="772219"/>
            <a:ext cx="1539187" cy="1467133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May be an image of text that says 'THE LONGEST DAY alzheimer's လ association'" id="405" name="Google Shape;405;p61"/>
          <p:cNvPicPr preferRelativeResize="0"/>
          <p:nvPr/>
        </p:nvPicPr>
        <p:blipFill rotWithShape="1">
          <a:blip r:embed="rId5">
            <a:alphaModFix/>
          </a:blip>
          <a:srcRect b="13669" l="0" r="1719" t="17116"/>
          <a:stretch/>
        </p:blipFill>
        <p:spPr>
          <a:xfrm>
            <a:off x="544003" y="2547675"/>
            <a:ext cx="1566430" cy="1470806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06" name="Google Shape;406;p61"/>
          <p:cNvPicPr preferRelativeResize="0"/>
          <p:nvPr/>
        </p:nvPicPr>
        <p:blipFill rotWithShape="1">
          <a:blip r:embed="rId6">
            <a:alphaModFix/>
          </a:blip>
          <a:srcRect b="20134" l="59" r="59" t="8339"/>
          <a:stretch/>
        </p:blipFill>
        <p:spPr>
          <a:xfrm>
            <a:off x="4974394" y="770925"/>
            <a:ext cx="1539187" cy="1469714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07" name="Google Shape;407;p61"/>
          <p:cNvSpPr txBox="1"/>
          <p:nvPr/>
        </p:nvSpPr>
        <p:spPr>
          <a:xfrm>
            <a:off x="669544" y="4054856"/>
            <a:ext cx="13155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</a:rPr>
              <a:t>Cornhole Tournament</a:t>
            </a:r>
            <a:endParaRPr sz="1100"/>
          </a:p>
        </p:txBody>
      </p:sp>
      <p:pic>
        <p:nvPicPr>
          <p:cNvPr id="408" name="Google Shape;408;p61"/>
          <p:cNvPicPr preferRelativeResize="0"/>
          <p:nvPr/>
        </p:nvPicPr>
        <p:blipFill rotWithShape="1">
          <a:blip r:embed="rId7">
            <a:alphaModFix/>
          </a:blip>
          <a:srcRect b="40497" l="13255" r="7511" t="3819"/>
          <a:stretch/>
        </p:blipFill>
        <p:spPr>
          <a:xfrm>
            <a:off x="2752378" y="772219"/>
            <a:ext cx="1566432" cy="1467132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09" name="Google Shape;409;p61"/>
          <p:cNvPicPr preferRelativeResize="0"/>
          <p:nvPr/>
        </p:nvPicPr>
        <p:blipFill rotWithShape="1">
          <a:blip r:embed="rId8">
            <a:alphaModFix/>
          </a:blip>
          <a:srcRect b="14813" l="7954" r="7148" t="24425"/>
          <a:stretch/>
        </p:blipFill>
        <p:spPr>
          <a:xfrm>
            <a:off x="4974384" y="2547300"/>
            <a:ext cx="1539187" cy="1471558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10" name="Google Shape;410;p61"/>
          <p:cNvPicPr preferRelativeResize="0"/>
          <p:nvPr/>
        </p:nvPicPr>
        <p:blipFill rotWithShape="1">
          <a:blip r:embed="rId9">
            <a:alphaModFix/>
          </a:blip>
          <a:srcRect b="28366" l="8412" r="16937" t="93"/>
          <a:stretch/>
        </p:blipFill>
        <p:spPr>
          <a:xfrm>
            <a:off x="2765053" y="2540250"/>
            <a:ext cx="1554710" cy="1485657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11" name="Google Shape;411;p61"/>
          <p:cNvPicPr preferRelativeResize="0"/>
          <p:nvPr/>
        </p:nvPicPr>
        <p:blipFill rotWithShape="1">
          <a:blip r:embed="rId10">
            <a:alphaModFix/>
          </a:blip>
          <a:srcRect b="1244" l="7365" r="14933" t="0"/>
          <a:stretch/>
        </p:blipFill>
        <p:spPr>
          <a:xfrm>
            <a:off x="7099763" y="2549512"/>
            <a:ext cx="1539190" cy="1467133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12" name="Google Shape;412;p61"/>
          <p:cNvSpPr txBox="1"/>
          <p:nvPr/>
        </p:nvSpPr>
        <p:spPr>
          <a:xfrm>
            <a:off x="2877928" y="4054856"/>
            <a:ext cx="13155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</a:rPr>
              <a:t>Adventure with Friends</a:t>
            </a:r>
            <a:endParaRPr sz="1100"/>
          </a:p>
        </p:txBody>
      </p:sp>
      <p:sp>
        <p:nvSpPr>
          <p:cNvPr id="413" name="Google Shape;413;p61"/>
          <p:cNvSpPr txBox="1"/>
          <p:nvPr/>
        </p:nvSpPr>
        <p:spPr>
          <a:xfrm>
            <a:off x="5086331" y="4054856"/>
            <a:ext cx="13155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</a:rPr>
              <a:t>Exercise, Running</a:t>
            </a:r>
            <a:endParaRPr sz="1100"/>
          </a:p>
        </p:txBody>
      </p:sp>
      <p:sp>
        <p:nvSpPr>
          <p:cNvPr id="414" name="Google Shape;414;p61"/>
          <p:cNvSpPr txBox="1"/>
          <p:nvPr/>
        </p:nvSpPr>
        <p:spPr>
          <a:xfrm>
            <a:off x="7211681" y="4054856"/>
            <a:ext cx="13155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</a:rPr>
              <a:t>Purple Party</a:t>
            </a:r>
            <a:endParaRPr sz="1100"/>
          </a:p>
        </p:txBody>
      </p:sp>
      <p:sp>
        <p:nvSpPr>
          <p:cNvPr id="415" name="Google Shape;415;p61"/>
          <p:cNvSpPr txBox="1"/>
          <p:nvPr/>
        </p:nvSpPr>
        <p:spPr>
          <a:xfrm>
            <a:off x="669544" y="2283206"/>
            <a:ext cx="13155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</a:rPr>
              <a:t>Gardening</a:t>
            </a:r>
            <a:endParaRPr sz="1100"/>
          </a:p>
        </p:txBody>
      </p:sp>
      <p:sp>
        <p:nvSpPr>
          <p:cNvPr id="416" name="Google Shape;416;p61"/>
          <p:cNvSpPr txBox="1"/>
          <p:nvPr/>
        </p:nvSpPr>
        <p:spPr>
          <a:xfrm>
            <a:off x="5086331" y="2283206"/>
            <a:ext cx="13155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</a:rPr>
              <a:t>Painting</a:t>
            </a:r>
            <a:endParaRPr sz="1100"/>
          </a:p>
        </p:txBody>
      </p:sp>
      <p:sp>
        <p:nvSpPr>
          <p:cNvPr id="417" name="Google Shape;417;p61"/>
          <p:cNvSpPr txBox="1"/>
          <p:nvPr/>
        </p:nvSpPr>
        <p:spPr>
          <a:xfrm>
            <a:off x="7211681" y="2283206"/>
            <a:ext cx="13155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</a:rPr>
              <a:t>Restaurant Give Back</a:t>
            </a:r>
            <a:endParaRPr sz="1100"/>
          </a:p>
        </p:txBody>
      </p:sp>
      <p:sp>
        <p:nvSpPr>
          <p:cNvPr id="418" name="Google Shape;418;p61"/>
          <p:cNvSpPr txBox="1"/>
          <p:nvPr/>
        </p:nvSpPr>
        <p:spPr>
          <a:xfrm>
            <a:off x="669544" y="2283206"/>
            <a:ext cx="13155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</a:rPr>
              <a:t>Virtual Trivia</a:t>
            </a:r>
            <a:endParaRPr sz="1100"/>
          </a:p>
        </p:txBody>
      </p:sp>
      <p:pic>
        <p:nvPicPr>
          <p:cNvPr id="419" name="Google Shape;419;p61"/>
          <p:cNvPicPr preferRelativeResize="0"/>
          <p:nvPr/>
        </p:nvPicPr>
        <p:blipFill rotWithShape="1">
          <a:blip r:embed="rId11">
            <a:alphaModFix/>
          </a:blip>
          <a:srcRect b="0" l="17888" r="17881" t="18374"/>
          <a:stretch/>
        </p:blipFill>
        <p:spPr>
          <a:xfrm>
            <a:off x="557625" y="769472"/>
            <a:ext cx="1539187" cy="1467131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20" name="Google Shape;420;p61"/>
          <p:cNvSpPr txBox="1"/>
          <p:nvPr/>
        </p:nvSpPr>
        <p:spPr>
          <a:xfrm>
            <a:off x="669544" y="4054856"/>
            <a:ext cx="13155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</a:rPr>
              <a:t>Golf Tournament</a:t>
            </a:r>
            <a:endParaRPr sz="1100"/>
          </a:p>
        </p:txBody>
      </p:sp>
      <p:pic>
        <p:nvPicPr>
          <p:cNvPr id="421" name="Google Shape;421;p61"/>
          <p:cNvPicPr preferRelativeResize="0"/>
          <p:nvPr/>
        </p:nvPicPr>
        <p:blipFill rotWithShape="1">
          <a:blip r:embed="rId12">
            <a:alphaModFix/>
          </a:blip>
          <a:srcRect b="0" l="6490" r="15022" t="0"/>
          <a:stretch/>
        </p:blipFill>
        <p:spPr>
          <a:xfrm>
            <a:off x="543994" y="2537475"/>
            <a:ext cx="1566432" cy="1470806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22" name="Google Shape;422;p61"/>
          <p:cNvSpPr txBox="1"/>
          <p:nvPr/>
        </p:nvSpPr>
        <p:spPr>
          <a:xfrm>
            <a:off x="2877928" y="4054856"/>
            <a:ext cx="13155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</a:rPr>
              <a:t>Biking</a:t>
            </a:r>
            <a:endParaRPr sz="1100"/>
          </a:p>
        </p:txBody>
      </p:sp>
      <p:pic>
        <p:nvPicPr>
          <p:cNvPr id="423" name="Google Shape;423;p61"/>
          <p:cNvPicPr preferRelativeResize="0"/>
          <p:nvPr/>
        </p:nvPicPr>
        <p:blipFill rotWithShape="1">
          <a:blip r:embed="rId13">
            <a:alphaModFix/>
          </a:blip>
          <a:srcRect b="0" l="16327" r="3557" t="0"/>
          <a:stretch/>
        </p:blipFill>
        <p:spPr>
          <a:xfrm>
            <a:off x="2745563" y="2530050"/>
            <a:ext cx="1566432" cy="1485637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24" name="Google Shape;424;p61"/>
          <p:cNvPicPr preferRelativeResize="0"/>
          <p:nvPr/>
        </p:nvPicPr>
        <p:blipFill rotWithShape="1">
          <a:blip r:embed="rId14">
            <a:alphaModFix/>
          </a:blip>
          <a:srcRect b="26005" l="2687" r="10604" t="14321"/>
          <a:stretch/>
        </p:blipFill>
        <p:spPr>
          <a:xfrm>
            <a:off x="2752387" y="785663"/>
            <a:ext cx="1566430" cy="1467132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25" name="Google Shape;425;p61"/>
          <p:cNvSpPr txBox="1"/>
          <p:nvPr/>
        </p:nvSpPr>
        <p:spPr>
          <a:xfrm>
            <a:off x="5086331" y="2283206"/>
            <a:ext cx="13155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</a:rPr>
              <a:t>Cookout</a:t>
            </a:r>
            <a:endParaRPr sz="1100"/>
          </a:p>
        </p:txBody>
      </p:sp>
      <p:pic>
        <p:nvPicPr>
          <p:cNvPr id="426" name="Google Shape;426;p61"/>
          <p:cNvPicPr preferRelativeResize="0"/>
          <p:nvPr/>
        </p:nvPicPr>
        <p:blipFill rotWithShape="1">
          <a:blip r:embed="rId15">
            <a:alphaModFix/>
          </a:blip>
          <a:srcRect b="16146" l="19110" r="6556" t="30582"/>
          <a:stretch/>
        </p:blipFill>
        <p:spPr>
          <a:xfrm>
            <a:off x="4974394" y="765806"/>
            <a:ext cx="1539187" cy="1470806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27" name="Google Shape;427;p61"/>
          <p:cNvSpPr txBox="1"/>
          <p:nvPr/>
        </p:nvSpPr>
        <p:spPr>
          <a:xfrm>
            <a:off x="5086331" y="4054856"/>
            <a:ext cx="13155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</a:rPr>
              <a:t>Yoga Class</a:t>
            </a:r>
            <a:endParaRPr sz="1100"/>
          </a:p>
        </p:txBody>
      </p:sp>
      <p:pic>
        <p:nvPicPr>
          <p:cNvPr id="428" name="Google Shape;428;p61"/>
          <p:cNvPicPr preferRelativeResize="0"/>
          <p:nvPr/>
        </p:nvPicPr>
        <p:blipFill rotWithShape="1">
          <a:blip r:embed="rId16">
            <a:alphaModFix/>
          </a:blip>
          <a:srcRect b="0" l="16750" r="4756" t="0"/>
          <a:stretch/>
        </p:blipFill>
        <p:spPr>
          <a:xfrm>
            <a:off x="4970982" y="2537475"/>
            <a:ext cx="1539187" cy="1470787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29" name="Google Shape;429;p61"/>
          <p:cNvSpPr txBox="1"/>
          <p:nvPr/>
        </p:nvSpPr>
        <p:spPr>
          <a:xfrm>
            <a:off x="7211681" y="4054856"/>
            <a:ext cx="13155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</a:rPr>
              <a:t>Cards, Board Games</a:t>
            </a:r>
            <a:endParaRPr sz="1100"/>
          </a:p>
        </p:txBody>
      </p:sp>
      <p:pic>
        <p:nvPicPr>
          <p:cNvPr id="430" name="Google Shape;430;p61"/>
          <p:cNvPicPr preferRelativeResize="0"/>
          <p:nvPr/>
        </p:nvPicPr>
        <p:blipFill rotWithShape="1">
          <a:blip r:embed="rId17">
            <a:alphaModFix/>
          </a:blip>
          <a:srcRect b="0" l="2871" r="18443" t="0"/>
          <a:stretch/>
        </p:blipFill>
        <p:spPr>
          <a:xfrm>
            <a:off x="7099763" y="2539294"/>
            <a:ext cx="1539187" cy="1467131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31" name="Google Shape;431;p61"/>
          <p:cNvSpPr txBox="1"/>
          <p:nvPr/>
        </p:nvSpPr>
        <p:spPr>
          <a:xfrm>
            <a:off x="7211681" y="2283206"/>
            <a:ext cx="13155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</a:rPr>
              <a:t>Lemonade Stand</a:t>
            </a:r>
            <a:endParaRPr sz="1100"/>
          </a:p>
        </p:txBody>
      </p:sp>
      <p:pic>
        <p:nvPicPr>
          <p:cNvPr id="432" name="Google Shape;432;p61"/>
          <p:cNvPicPr preferRelativeResize="0"/>
          <p:nvPr/>
        </p:nvPicPr>
        <p:blipFill rotWithShape="1">
          <a:blip r:embed="rId18">
            <a:alphaModFix/>
          </a:blip>
          <a:srcRect b="28387" l="0" r="0" t="0"/>
          <a:stretch/>
        </p:blipFill>
        <p:spPr>
          <a:xfrm>
            <a:off x="7099763" y="765075"/>
            <a:ext cx="1539187" cy="1469717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33" name="Google Shape;433;p61"/>
          <p:cNvSpPr/>
          <p:nvPr/>
        </p:nvSpPr>
        <p:spPr>
          <a:xfrm>
            <a:off x="-35375" y="4328250"/>
            <a:ext cx="9218700" cy="863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34" name="Google Shape;434;p61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6961742" y="4568650"/>
            <a:ext cx="2008773" cy="38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7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25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75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25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75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Google Shape;440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1378" y="925200"/>
            <a:ext cx="5801226" cy="282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63"/>
          <p:cNvSpPr/>
          <p:nvPr/>
        </p:nvSpPr>
        <p:spPr>
          <a:xfrm>
            <a:off x="-35375" y="4328250"/>
            <a:ext cx="9218700" cy="863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46" name="Google Shape;446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1742" y="4568650"/>
            <a:ext cx="2008773" cy="382300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63"/>
          <p:cNvSpPr txBox="1"/>
          <p:nvPr>
            <p:ph idx="4294967295" type="ctrTitle"/>
          </p:nvPr>
        </p:nvSpPr>
        <p:spPr>
          <a:xfrm>
            <a:off x="3001338" y="1101525"/>
            <a:ext cx="3141300" cy="109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chemeClr val="lt1"/>
                </a:solidFill>
              </a:rPr>
              <a:t>Thank You</a:t>
            </a:r>
            <a:endParaRPr sz="5200">
              <a:solidFill>
                <a:schemeClr val="lt1"/>
              </a:solidFill>
            </a:endParaRPr>
          </a:p>
        </p:txBody>
      </p:sp>
      <p:sp>
        <p:nvSpPr>
          <p:cNvPr id="448" name="Google Shape;448;p63"/>
          <p:cNvSpPr/>
          <p:nvPr/>
        </p:nvSpPr>
        <p:spPr>
          <a:xfrm>
            <a:off x="3001313" y="2000725"/>
            <a:ext cx="3141300" cy="261900"/>
          </a:xfrm>
          <a:prstGeom prst="rect">
            <a:avLst/>
          </a:prstGeom>
          <a:solidFill>
            <a:srgbClr val="541C6E"/>
          </a:solidFill>
          <a:ln cap="flat" cmpd="sng" w="9525">
            <a:solidFill>
              <a:srgbClr val="541C6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</a:rPr>
              <a:t>Madison Wilkins</a:t>
            </a:r>
            <a:endParaRPr sz="1500">
              <a:solidFill>
                <a:schemeClr val="lt1"/>
              </a:solidFill>
            </a:endParaRPr>
          </a:p>
        </p:txBody>
      </p:sp>
      <p:sp>
        <p:nvSpPr>
          <p:cNvPr id="449" name="Google Shape;449;p63"/>
          <p:cNvSpPr/>
          <p:nvPr/>
        </p:nvSpPr>
        <p:spPr>
          <a:xfrm>
            <a:off x="3001313" y="2387763"/>
            <a:ext cx="3141300" cy="261900"/>
          </a:xfrm>
          <a:prstGeom prst="rect">
            <a:avLst/>
          </a:prstGeom>
          <a:solidFill>
            <a:srgbClr val="541C6E"/>
          </a:solidFill>
          <a:ln cap="flat" cmpd="sng" w="9525">
            <a:solidFill>
              <a:srgbClr val="541C6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</a:rPr>
              <a:t>mwilkins</a:t>
            </a:r>
            <a:r>
              <a:rPr lang="en" sz="1500">
                <a:solidFill>
                  <a:schemeClr val="lt1"/>
                </a:solidFill>
              </a:rPr>
              <a:t>@alz.org</a:t>
            </a:r>
            <a:endParaRPr sz="1500">
              <a:solidFill>
                <a:schemeClr val="lt1"/>
              </a:solidFill>
            </a:endParaRPr>
          </a:p>
        </p:txBody>
      </p:sp>
      <p:sp>
        <p:nvSpPr>
          <p:cNvPr id="450" name="Google Shape;450;p63"/>
          <p:cNvSpPr/>
          <p:nvPr/>
        </p:nvSpPr>
        <p:spPr>
          <a:xfrm>
            <a:off x="3001313" y="2763200"/>
            <a:ext cx="3141300" cy="261900"/>
          </a:xfrm>
          <a:prstGeom prst="rect">
            <a:avLst/>
          </a:prstGeom>
          <a:solidFill>
            <a:srgbClr val="541C6E"/>
          </a:solidFill>
          <a:ln cap="flat" cmpd="sng" w="9525">
            <a:solidFill>
              <a:srgbClr val="541C6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</a:rPr>
              <a:t>804.965.9977</a:t>
            </a:r>
            <a:endParaRPr sz="1500">
              <a:solidFill>
                <a:schemeClr val="lt1"/>
              </a:solidFill>
            </a:endParaRPr>
          </a:p>
        </p:txBody>
      </p:sp>
      <p:pic>
        <p:nvPicPr>
          <p:cNvPr id="451" name="Google Shape;451;p63"/>
          <p:cNvPicPr preferRelativeResize="0"/>
          <p:nvPr/>
        </p:nvPicPr>
        <p:blipFill rotWithShape="1">
          <a:blip r:embed="rId4">
            <a:alphaModFix/>
          </a:blip>
          <a:srcRect b="11115" l="0" r="0" t="13882"/>
          <a:stretch/>
        </p:blipFill>
        <p:spPr>
          <a:xfrm>
            <a:off x="6263750" y="1301800"/>
            <a:ext cx="1723300" cy="1723301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63"/>
          <p:cNvSpPr/>
          <p:nvPr/>
        </p:nvSpPr>
        <p:spPr>
          <a:xfrm>
            <a:off x="3003313" y="3132188"/>
            <a:ext cx="3141300" cy="261900"/>
          </a:xfrm>
          <a:prstGeom prst="rect">
            <a:avLst/>
          </a:prstGeom>
          <a:solidFill>
            <a:srgbClr val="541C6E"/>
          </a:solidFill>
          <a:ln cap="flat" cmpd="sng" w="9525">
            <a:solidFill>
              <a:srgbClr val="541C6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</a:rPr>
              <a:t>24/7 Helpline 800.272.3900</a:t>
            </a:r>
            <a:endParaRPr sz="1500">
              <a:solidFill>
                <a:schemeClr val="lt1"/>
              </a:solidFill>
            </a:endParaRPr>
          </a:p>
        </p:txBody>
      </p:sp>
      <p:pic>
        <p:nvPicPr>
          <p:cNvPr id="453" name="Google Shape;453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7425" y="1301799"/>
            <a:ext cx="1723300" cy="172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49"/>
          <p:cNvSpPr txBox="1"/>
          <p:nvPr>
            <p:ph idx="1" type="subTitle"/>
          </p:nvPr>
        </p:nvSpPr>
        <p:spPr>
          <a:xfrm>
            <a:off x="258425" y="1642325"/>
            <a:ext cx="4045200" cy="23262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AutoNum type="arabicPeriod"/>
            </a:pPr>
            <a:r>
              <a:rPr lang="en" sz="1500">
                <a:solidFill>
                  <a:schemeClr val="lt1"/>
                </a:solidFill>
              </a:rPr>
              <a:t>Any age is a good age to talk about Alzheimer’s and dementia</a:t>
            </a:r>
            <a:endParaRPr sz="1500">
              <a:solidFill>
                <a:schemeClr val="lt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AutoNum type="arabicPeriod"/>
            </a:pPr>
            <a:r>
              <a:rPr lang="en" sz="1500">
                <a:solidFill>
                  <a:schemeClr val="lt1"/>
                </a:solidFill>
              </a:rPr>
              <a:t>When speaking to someone progressing through Alzheimer’s, give them at least 20 seconds to process and respond</a:t>
            </a:r>
            <a:endParaRPr sz="1500">
              <a:solidFill>
                <a:schemeClr val="lt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AutoNum type="arabicPeriod"/>
            </a:pPr>
            <a:r>
              <a:rPr lang="en" sz="1500">
                <a:solidFill>
                  <a:schemeClr val="lt1"/>
                </a:solidFill>
              </a:rPr>
              <a:t>Alzheimer’s is not meant to be taken on alone</a:t>
            </a:r>
            <a:endParaRPr sz="1500">
              <a:solidFill>
                <a:schemeClr val="lt1"/>
              </a:solidFill>
            </a:endParaRPr>
          </a:p>
        </p:txBody>
      </p:sp>
      <p:sp>
        <p:nvSpPr>
          <p:cNvPr id="270" name="Google Shape;270;p49"/>
          <p:cNvSpPr txBox="1"/>
          <p:nvPr>
            <p:ph idx="4294967295" type="ctrTitle"/>
          </p:nvPr>
        </p:nvSpPr>
        <p:spPr>
          <a:xfrm>
            <a:off x="235500" y="1005550"/>
            <a:ext cx="4336500" cy="9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</a:rPr>
              <a:t>Three Facts</a:t>
            </a:r>
            <a:endParaRPr sz="2500">
              <a:solidFill>
                <a:schemeClr val="lt1"/>
              </a:solidFill>
            </a:endParaRPr>
          </a:p>
        </p:txBody>
      </p:sp>
      <p:sp>
        <p:nvSpPr>
          <p:cNvPr id="271" name="Google Shape;271;p49"/>
          <p:cNvSpPr txBox="1"/>
          <p:nvPr>
            <p:ph idx="1" type="subTitle"/>
          </p:nvPr>
        </p:nvSpPr>
        <p:spPr>
          <a:xfrm>
            <a:off x="4759200" y="1642313"/>
            <a:ext cx="4045200" cy="23262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4A0D66"/>
              </a:buClr>
              <a:buSzPts val="1500"/>
              <a:buAutoNum type="arabicPeriod"/>
            </a:pPr>
            <a:r>
              <a:rPr lang="en" sz="1500">
                <a:solidFill>
                  <a:srgbClr val="4A0D66"/>
                </a:solidFill>
              </a:rPr>
              <a:t>To create a </a:t>
            </a:r>
            <a:r>
              <a:rPr lang="en" sz="1500">
                <a:solidFill>
                  <a:srgbClr val="4A0D66"/>
                </a:solidFill>
              </a:rPr>
              <a:t>comfortable environment for questions and sharing</a:t>
            </a:r>
            <a:endParaRPr sz="1500">
              <a:solidFill>
                <a:srgbClr val="4A0D66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4A0D66"/>
              </a:buClr>
              <a:buSzPts val="1500"/>
              <a:buAutoNum type="arabicPeriod"/>
            </a:pPr>
            <a:r>
              <a:rPr lang="en" sz="1500">
                <a:solidFill>
                  <a:srgbClr val="4A0D66"/>
                </a:solidFill>
              </a:rPr>
              <a:t>To provide education that will have you leave here feeling </a:t>
            </a:r>
            <a:r>
              <a:rPr lang="en" sz="1500">
                <a:solidFill>
                  <a:srgbClr val="4A0D66"/>
                </a:solidFill>
              </a:rPr>
              <a:t>more empowered than when you entered</a:t>
            </a:r>
            <a:endParaRPr sz="1500">
              <a:solidFill>
                <a:srgbClr val="4A0D66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4A0D66"/>
              </a:buClr>
              <a:buSzPts val="1500"/>
              <a:buAutoNum type="arabicPeriod"/>
            </a:pPr>
            <a:r>
              <a:rPr lang="en" sz="1500">
                <a:solidFill>
                  <a:srgbClr val="4A0D66"/>
                </a:solidFill>
              </a:rPr>
              <a:t>Speak up, offer help, and listen if someone you know is affected by a form of dementia</a:t>
            </a:r>
            <a:endParaRPr sz="1500">
              <a:solidFill>
                <a:srgbClr val="4A0D66"/>
              </a:solidFill>
            </a:endParaRPr>
          </a:p>
        </p:txBody>
      </p:sp>
      <p:sp>
        <p:nvSpPr>
          <p:cNvPr id="272" name="Google Shape;272;p49"/>
          <p:cNvSpPr txBox="1"/>
          <p:nvPr>
            <p:ph idx="4294967295" type="ctrTitle"/>
          </p:nvPr>
        </p:nvSpPr>
        <p:spPr>
          <a:xfrm>
            <a:off x="4739075" y="1005538"/>
            <a:ext cx="4336500" cy="9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4A0D66"/>
                </a:solidFill>
              </a:rPr>
              <a:t>Three Goals</a:t>
            </a:r>
            <a:endParaRPr sz="2500">
              <a:solidFill>
                <a:srgbClr val="4A0D66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50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50"/>
          <p:cNvSpPr txBox="1"/>
          <p:nvPr>
            <p:ph idx="1" type="subTitle"/>
          </p:nvPr>
        </p:nvSpPr>
        <p:spPr>
          <a:xfrm>
            <a:off x="258425" y="1642325"/>
            <a:ext cx="4045200" cy="23262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</a:rPr>
              <a:t>The Alzheimer’s Association is a worldwide voluntary health organization dedicated to Alzheimer’s care, support and research</a:t>
            </a:r>
            <a:endParaRPr sz="15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</a:rPr>
              <a:t>Our mission is to lead</a:t>
            </a:r>
            <a:r>
              <a:rPr lang="en" sz="1500">
                <a:solidFill>
                  <a:schemeClr val="lt1"/>
                </a:solidFill>
              </a:rPr>
              <a:t> the way to end Alzheimer's and all other dementia — by accelerating global research, driving risk reduction and early detection, and maximizing quality care and support</a:t>
            </a:r>
            <a:endParaRPr sz="3100">
              <a:solidFill>
                <a:schemeClr val="lt1"/>
              </a:solidFill>
            </a:endParaRPr>
          </a:p>
        </p:txBody>
      </p:sp>
      <p:pic>
        <p:nvPicPr>
          <p:cNvPr id="279" name="Google Shape;279;p50"/>
          <p:cNvPicPr preferRelativeResize="0"/>
          <p:nvPr/>
        </p:nvPicPr>
        <p:blipFill rotWithShape="1">
          <a:blip r:embed="rId3">
            <a:alphaModFix/>
          </a:blip>
          <a:srcRect b="3661" l="2977" r="2807" t="3176"/>
          <a:stretch/>
        </p:blipFill>
        <p:spPr>
          <a:xfrm>
            <a:off x="5086900" y="1209825"/>
            <a:ext cx="3629450" cy="2709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80" name="Google Shape;280;p50"/>
          <p:cNvSpPr txBox="1"/>
          <p:nvPr>
            <p:ph idx="4294967295" type="ctrTitle"/>
          </p:nvPr>
        </p:nvSpPr>
        <p:spPr>
          <a:xfrm>
            <a:off x="235500" y="1005550"/>
            <a:ext cx="8520600" cy="9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</a:rPr>
              <a:t>Our Mission</a:t>
            </a:r>
            <a:endParaRPr sz="25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Alzheimer’s Disease Facts &amp; Figures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86" name="Google Shape;286;p51"/>
          <p:cNvSpPr/>
          <p:nvPr/>
        </p:nvSpPr>
        <p:spPr>
          <a:xfrm>
            <a:off x="-35375" y="4328250"/>
            <a:ext cx="9218700" cy="863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7" name="Google Shape;287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1742" y="4568650"/>
            <a:ext cx="2008773" cy="38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51"/>
          <p:cNvSpPr txBox="1"/>
          <p:nvPr>
            <p:ph type="title"/>
          </p:nvPr>
        </p:nvSpPr>
        <p:spPr>
          <a:xfrm>
            <a:off x="426600" y="34183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Alz.org/Facts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289" name="Google Shape;289;p51"/>
          <p:cNvPicPr preferRelativeResize="0"/>
          <p:nvPr/>
        </p:nvPicPr>
        <p:blipFill rotWithShape="1">
          <a:blip r:embed="rId4">
            <a:alphaModFix/>
          </a:blip>
          <a:srcRect b="29088" l="0" r="0" t="7136"/>
          <a:stretch/>
        </p:blipFill>
        <p:spPr>
          <a:xfrm>
            <a:off x="426600" y="1075400"/>
            <a:ext cx="2012484" cy="2281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51"/>
          <p:cNvPicPr preferRelativeResize="0"/>
          <p:nvPr/>
        </p:nvPicPr>
        <p:blipFill rotWithShape="1">
          <a:blip r:embed="rId5">
            <a:alphaModFix/>
          </a:blip>
          <a:srcRect b="25875" l="0" r="0" t="12824"/>
          <a:stretch/>
        </p:blipFill>
        <p:spPr>
          <a:xfrm>
            <a:off x="2439083" y="1075400"/>
            <a:ext cx="2093227" cy="2280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51"/>
          <p:cNvPicPr preferRelativeResize="0"/>
          <p:nvPr/>
        </p:nvPicPr>
        <p:blipFill rotWithShape="1">
          <a:blip r:embed="rId6">
            <a:alphaModFix/>
          </a:blip>
          <a:srcRect b="26303" l="0" r="0" t="13984"/>
          <a:stretch/>
        </p:blipFill>
        <p:spPr>
          <a:xfrm>
            <a:off x="4532310" y="1075400"/>
            <a:ext cx="2148966" cy="2280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51"/>
          <p:cNvPicPr preferRelativeResize="0"/>
          <p:nvPr/>
        </p:nvPicPr>
        <p:blipFill rotWithShape="1">
          <a:blip r:embed="rId7">
            <a:alphaModFix/>
          </a:blip>
          <a:srcRect b="27884" l="0" r="0" t="10314"/>
          <a:stretch/>
        </p:blipFill>
        <p:spPr>
          <a:xfrm>
            <a:off x="6639989" y="1076469"/>
            <a:ext cx="2076362" cy="22806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Alzheimer’s Disease vs. Dementia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298" name="Google Shape;298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09579">
            <a:off x="3055648" y="960632"/>
            <a:ext cx="3310343" cy="3140010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52"/>
          <p:cNvSpPr txBox="1"/>
          <p:nvPr/>
        </p:nvSpPr>
        <p:spPr>
          <a:xfrm>
            <a:off x="4159066" y="1336139"/>
            <a:ext cx="1197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Dementia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300" name="Google Shape;300;p52"/>
          <p:cNvSpPr txBox="1"/>
          <p:nvPr/>
        </p:nvSpPr>
        <p:spPr>
          <a:xfrm>
            <a:off x="2943063" y="2207985"/>
            <a:ext cx="1418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Alzheimer’s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301" name="Google Shape;301;p52"/>
          <p:cNvSpPr txBox="1"/>
          <p:nvPr/>
        </p:nvSpPr>
        <p:spPr>
          <a:xfrm>
            <a:off x="2943063" y="2709425"/>
            <a:ext cx="14187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Dementia with Lewy bodies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302" name="Google Shape;302;p52"/>
          <p:cNvSpPr txBox="1"/>
          <p:nvPr/>
        </p:nvSpPr>
        <p:spPr>
          <a:xfrm>
            <a:off x="5006496" y="2207972"/>
            <a:ext cx="1418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Vascular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dementia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303" name="Google Shape;303;p52"/>
          <p:cNvSpPr txBox="1"/>
          <p:nvPr/>
        </p:nvSpPr>
        <p:spPr>
          <a:xfrm>
            <a:off x="4696758" y="2986333"/>
            <a:ext cx="2038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Frontotemporal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dementia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304" name="Google Shape;304;p52"/>
          <p:cNvSpPr/>
          <p:nvPr/>
        </p:nvSpPr>
        <p:spPr>
          <a:xfrm>
            <a:off x="-35375" y="4328250"/>
            <a:ext cx="9218700" cy="863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5" name="Google Shape;305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61742" y="4568650"/>
            <a:ext cx="2008773" cy="38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Alzheimer’s Disease vs. Dementia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11" name="Google Shape;311;p53"/>
          <p:cNvSpPr txBox="1"/>
          <p:nvPr/>
        </p:nvSpPr>
        <p:spPr>
          <a:xfrm>
            <a:off x="417288" y="2986335"/>
            <a:ext cx="1418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Alzheimer’s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312" name="Google Shape;312;p53"/>
          <p:cNvSpPr txBox="1"/>
          <p:nvPr/>
        </p:nvSpPr>
        <p:spPr>
          <a:xfrm>
            <a:off x="4770238" y="2986325"/>
            <a:ext cx="14187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Dementia with Lewy bodies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313" name="Google Shape;313;p53"/>
          <p:cNvSpPr txBox="1"/>
          <p:nvPr/>
        </p:nvSpPr>
        <p:spPr>
          <a:xfrm>
            <a:off x="2593784" y="2986322"/>
            <a:ext cx="1418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Vascular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dementia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314" name="Google Shape;314;p53"/>
          <p:cNvSpPr txBox="1"/>
          <p:nvPr/>
        </p:nvSpPr>
        <p:spPr>
          <a:xfrm>
            <a:off x="6649433" y="2986333"/>
            <a:ext cx="2038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Frontotemporal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dementia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315" name="Google Shape;315;p53"/>
          <p:cNvSpPr/>
          <p:nvPr/>
        </p:nvSpPr>
        <p:spPr>
          <a:xfrm>
            <a:off x="-35375" y="4328250"/>
            <a:ext cx="9218700" cy="863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6" name="Google Shape;316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1742" y="4568650"/>
            <a:ext cx="2008773" cy="38230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53"/>
          <p:cNvSpPr/>
          <p:nvPr/>
        </p:nvSpPr>
        <p:spPr>
          <a:xfrm>
            <a:off x="580150" y="1584800"/>
            <a:ext cx="1061400" cy="1457400"/>
          </a:xfrm>
          <a:prstGeom prst="rect">
            <a:avLst/>
          </a:prstGeom>
          <a:solidFill>
            <a:srgbClr val="BE81DB"/>
          </a:solidFill>
          <a:ln cap="flat" cmpd="sng" w="9525">
            <a:solidFill>
              <a:srgbClr val="BE81D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53"/>
          <p:cNvSpPr/>
          <p:nvPr/>
        </p:nvSpPr>
        <p:spPr>
          <a:xfrm>
            <a:off x="2772425" y="2469500"/>
            <a:ext cx="1061400" cy="572700"/>
          </a:xfrm>
          <a:prstGeom prst="rect">
            <a:avLst/>
          </a:prstGeom>
          <a:solidFill>
            <a:srgbClr val="BE81DB"/>
          </a:solidFill>
          <a:ln cap="flat" cmpd="sng" w="9525">
            <a:solidFill>
              <a:srgbClr val="BE81D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53"/>
          <p:cNvSpPr/>
          <p:nvPr/>
        </p:nvSpPr>
        <p:spPr>
          <a:xfrm>
            <a:off x="4948900" y="2730925"/>
            <a:ext cx="1061400" cy="311400"/>
          </a:xfrm>
          <a:prstGeom prst="rect">
            <a:avLst/>
          </a:prstGeom>
          <a:solidFill>
            <a:srgbClr val="BE81DB"/>
          </a:solidFill>
          <a:ln cap="flat" cmpd="sng" w="9525">
            <a:solidFill>
              <a:srgbClr val="BE81D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53"/>
          <p:cNvSpPr/>
          <p:nvPr/>
        </p:nvSpPr>
        <p:spPr>
          <a:xfrm>
            <a:off x="7125375" y="2893650"/>
            <a:ext cx="1061400" cy="148500"/>
          </a:xfrm>
          <a:prstGeom prst="rect">
            <a:avLst/>
          </a:prstGeom>
          <a:solidFill>
            <a:srgbClr val="BE81DB"/>
          </a:solidFill>
          <a:ln cap="flat" cmpd="sng" w="9525">
            <a:solidFill>
              <a:srgbClr val="BE81D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53"/>
          <p:cNvSpPr txBox="1"/>
          <p:nvPr/>
        </p:nvSpPr>
        <p:spPr>
          <a:xfrm>
            <a:off x="417288" y="1114160"/>
            <a:ext cx="1418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BE81DB"/>
                </a:solidFill>
              </a:rPr>
              <a:t>60-80%</a:t>
            </a:r>
            <a:endParaRPr sz="1800">
              <a:solidFill>
                <a:srgbClr val="BE81DB"/>
              </a:solidFill>
            </a:endParaRPr>
          </a:p>
        </p:txBody>
      </p:sp>
      <p:sp>
        <p:nvSpPr>
          <p:cNvPr id="322" name="Google Shape;322;p53"/>
          <p:cNvSpPr txBox="1"/>
          <p:nvPr/>
        </p:nvSpPr>
        <p:spPr>
          <a:xfrm>
            <a:off x="2593763" y="2007810"/>
            <a:ext cx="1418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BE81DB"/>
                </a:solidFill>
              </a:rPr>
              <a:t>10-40</a:t>
            </a:r>
            <a:r>
              <a:rPr lang="en" sz="1800">
                <a:solidFill>
                  <a:srgbClr val="BE81DB"/>
                </a:solidFill>
              </a:rPr>
              <a:t>%</a:t>
            </a:r>
            <a:endParaRPr sz="1800">
              <a:solidFill>
                <a:srgbClr val="BE81DB"/>
              </a:solidFill>
            </a:endParaRPr>
          </a:p>
        </p:txBody>
      </p:sp>
      <p:sp>
        <p:nvSpPr>
          <p:cNvPr id="323" name="Google Shape;323;p53"/>
          <p:cNvSpPr txBox="1"/>
          <p:nvPr/>
        </p:nvSpPr>
        <p:spPr>
          <a:xfrm>
            <a:off x="4770238" y="2269235"/>
            <a:ext cx="1418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BE81DB"/>
                </a:solidFill>
              </a:rPr>
              <a:t>10-25</a:t>
            </a:r>
            <a:r>
              <a:rPr lang="en" sz="1800">
                <a:solidFill>
                  <a:srgbClr val="BE81DB"/>
                </a:solidFill>
              </a:rPr>
              <a:t>%</a:t>
            </a:r>
            <a:endParaRPr sz="1800">
              <a:solidFill>
                <a:srgbClr val="BE81DB"/>
              </a:solidFill>
            </a:endParaRPr>
          </a:p>
        </p:txBody>
      </p:sp>
      <p:sp>
        <p:nvSpPr>
          <p:cNvPr id="324" name="Google Shape;324;p53"/>
          <p:cNvSpPr txBox="1"/>
          <p:nvPr/>
        </p:nvSpPr>
        <p:spPr>
          <a:xfrm>
            <a:off x="6946713" y="2469510"/>
            <a:ext cx="1418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BE81DB"/>
                </a:solidFill>
              </a:rPr>
              <a:t>~10</a:t>
            </a:r>
            <a:r>
              <a:rPr lang="en" sz="1800">
                <a:solidFill>
                  <a:srgbClr val="BE81DB"/>
                </a:solidFill>
              </a:rPr>
              <a:t>%</a:t>
            </a:r>
            <a:endParaRPr sz="1800">
              <a:solidFill>
                <a:srgbClr val="BE81DB"/>
              </a:solidFill>
            </a:endParaRPr>
          </a:p>
        </p:txBody>
      </p:sp>
      <p:cxnSp>
        <p:nvCxnSpPr>
          <p:cNvPr id="325" name="Google Shape;325;p53"/>
          <p:cNvCxnSpPr/>
          <p:nvPr/>
        </p:nvCxnSpPr>
        <p:spPr>
          <a:xfrm flipH="1" rot="10800000">
            <a:off x="342850" y="3042275"/>
            <a:ext cx="8199900" cy="14100"/>
          </a:xfrm>
          <a:prstGeom prst="straightConnector1">
            <a:avLst/>
          </a:prstGeom>
          <a:noFill/>
          <a:ln cap="flat" cmpd="sng" w="9525">
            <a:solidFill>
              <a:srgbClr val="77448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54"/>
          <p:cNvSpPr txBox="1"/>
          <p:nvPr>
            <p:ph type="ctrTitle"/>
          </p:nvPr>
        </p:nvSpPr>
        <p:spPr>
          <a:xfrm>
            <a:off x="311708" y="108175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Alzheimer’s is not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Normal Aging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31" name="Google Shape;331;p54"/>
          <p:cNvSpPr/>
          <p:nvPr/>
        </p:nvSpPr>
        <p:spPr>
          <a:xfrm>
            <a:off x="-35375" y="4328250"/>
            <a:ext cx="9218700" cy="863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2" name="Google Shape;332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1742" y="4568650"/>
            <a:ext cx="2008773" cy="38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55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55"/>
          <p:cNvSpPr txBox="1"/>
          <p:nvPr>
            <p:ph idx="1" type="subTitle"/>
          </p:nvPr>
        </p:nvSpPr>
        <p:spPr>
          <a:xfrm>
            <a:off x="258425" y="1413725"/>
            <a:ext cx="4045200" cy="23262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Non-Modifiable Risk Factors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Age*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Genetics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Race / Ethnicity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339" name="Google Shape;339;p55"/>
          <p:cNvSpPr txBox="1"/>
          <p:nvPr>
            <p:ph idx="1" type="subTitle"/>
          </p:nvPr>
        </p:nvSpPr>
        <p:spPr>
          <a:xfrm>
            <a:off x="4787100" y="1413725"/>
            <a:ext cx="4045200" cy="23262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A0D66"/>
                </a:solidFill>
              </a:rPr>
              <a:t>Modifiable Risk Factors</a:t>
            </a:r>
            <a:endParaRPr sz="1800">
              <a:solidFill>
                <a:srgbClr val="4A0D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A0D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A0D66"/>
                </a:solidFill>
              </a:rPr>
              <a:t>Environmental / Lifestyle Factors</a:t>
            </a:r>
            <a:endParaRPr sz="1800">
              <a:solidFill>
                <a:srgbClr val="4A0D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A0D66"/>
                </a:solidFill>
              </a:rPr>
              <a:t>Cardiovascular Health</a:t>
            </a:r>
            <a:endParaRPr sz="1800">
              <a:solidFill>
                <a:srgbClr val="4A0D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A0D66"/>
                </a:solidFill>
              </a:rPr>
              <a:t>Physical Activity</a:t>
            </a:r>
            <a:endParaRPr sz="1800">
              <a:solidFill>
                <a:srgbClr val="4A0D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A0D66"/>
                </a:solidFill>
              </a:rPr>
              <a:t>Diet</a:t>
            </a:r>
            <a:endParaRPr sz="1800">
              <a:solidFill>
                <a:srgbClr val="4A0D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A0D66"/>
                </a:solidFill>
              </a:rPr>
              <a:t>Sleep</a:t>
            </a:r>
            <a:endParaRPr sz="1800">
              <a:solidFill>
                <a:srgbClr val="4A0D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A0D66"/>
                </a:solidFill>
              </a:rPr>
              <a:t>Social / Cognitive Engagement</a:t>
            </a:r>
            <a:endParaRPr sz="1800">
              <a:solidFill>
                <a:srgbClr val="4A0D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A0D66"/>
                </a:solidFill>
              </a:rPr>
              <a:t>Education</a:t>
            </a:r>
            <a:endParaRPr sz="1800">
              <a:solidFill>
                <a:srgbClr val="4A0D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A0D66"/>
                </a:solidFill>
              </a:rPr>
              <a:t>Traumatic Brain Injury</a:t>
            </a:r>
            <a:endParaRPr sz="1800">
              <a:solidFill>
                <a:srgbClr val="4A0D66"/>
              </a:solidFill>
            </a:endParaRPr>
          </a:p>
        </p:txBody>
      </p:sp>
      <p:sp>
        <p:nvSpPr>
          <p:cNvPr id="340" name="Google Shape;340;p55"/>
          <p:cNvSpPr txBox="1"/>
          <p:nvPr>
            <p:ph idx="4294967295" type="ctrTitle"/>
          </p:nvPr>
        </p:nvSpPr>
        <p:spPr>
          <a:xfrm>
            <a:off x="419450" y="458000"/>
            <a:ext cx="8520600" cy="9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</a:rPr>
              <a:t>What May </a:t>
            </a:r>
            <a:r>
              <a:rPr lang="en" sz="2500">
                <a:solidFill>
                  <a:srgbClr val="4A0D66"/>
                </a:solidFill>
              </a:rPr>
              <a:t>Impact Risk</a:t>
            </a:r>
            <a:endParaRPr sz="2500">
              <a:solidFill>
                <a:srgbClr val="4A0D66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56"/>
          <p:cNvSpPr/>
          <p:nvPr/>
        </p:nvSpPr>
        <p:spPr>
          <a:xfrm>
            <a:off x="373050" y="3107075"/>
            <a:ext cx="8397900" cy="261900"/>
          </a:xfrm>
          <a:prstGeom prst="rect">
            <a:avLst/>
          </a:prstGeom>
          <a:solidFill>
            <a:srgbClr val="541C6E"/>
          </a:solidFill>
          <a:ln cap="flat" cmpd="sng" w="9525">
            <a:solidFill>
              <a:srgbClr val="541C6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56"/>
          <p:cNvSpPr/>
          <p:nvPr/>
        </p:nvSpPr>
        <p:spPr>
          <a:xfrm>
            <a:off x="373050" y="2662238"/>
            <a:ext cx="8397900" cy="261900"/>
          </a:xfrm>
          <a:prstGeom prst="rect">
            <a:avLst/>
          </a:prstGeom>
          <a:solidFill>
            <a:srgbClr val="541C6E"/>
          </a:solidFill>
          <a:ln cap="flat" cmpd="sng" w="9525">
            <a:solidFill>
              <a:srgbClr val="541C6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56"/>
          <p:cNvSpPr/>
          <p:nvPr/>
        </p:nvSpPr>
        <p:spPr>
          <a:xfrm>
            <a:off x="373050" y="2179675"/>
            <a:ext cx="8397900" cy="261900"/>
          </a:xfrm>
          <a:prstGeom prst="rect">
            <a:avLst/>
          </a:prstGeom>
          <a:solidFill>
            <a:srgbClr val="541C6E"/>
          </a:solidFill>
          <a:ln cap="flat" cmpd="sng" w="9525">
            <a:solidFill>
              <a:srgbClr val="541C6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56"/>
          <p:cNvSpPr/>
          <p:nvPr/>
        </p:nvSpPr>
        <p:spPr>
          <a:xfrm>
            <a:off x="373050" y="1715975"/>
            <a:ext cx="8397900" cy="261900"/>
          </a:xfrm>
          <a:prstGeom prst="rect">
            <a:avLst/>
          </a:prstGeom>
          <a:solidFill>
            <a:srgbClr val="541C6E"/>
          </a:solidFill>
          <a:ln cap="flat" cmpd="sng" w="9525">
            <a:solidFill>
              <a:srgbClr val="541C6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56"/>
          <p:cNvSpPr/>
          <p:nvPr/>
        </p:nvSpPr>
        <p:spPr>
          <a:xfrm>
            <a:off x="373050" y="1252275"/>
            <a:ext cx="8397900" cy="261900"/>
          </a:xfrm>
          <a:prstGeom prst="rect">
            <a:avLst/>
          </a:prstGeom>
          <a:solidFill>
            <a:srgbClr val="541C6E"/>
          </a:solidFill>
          <a:ln cap="flat" cmpd="sng" w="9525">
            <a:solidFill>
              <a:srgbClr val="541C6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10 Warning Signs of Alzheimer’s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51" name="Google Shape;351;p56"/>
          <p:cNvSpPr txBox="1"/>
          <p:nvPr>
            <p:ph idx="1" type="body"/>
          </p:nvPr>
        </p:nvSpPr>
        <p:spPr>
          <a:xfrm>
            <a:off x="311700" y="1152250"/>
            <a:ext cx="7796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Memory loss that disrupts daily life*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Challenges in planning or solving problems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Difficulty </a:t>
            </a:r>
            <a:r>
              <a:rPr lang="en">
                <a:solidFill>
                  <a:schemeClr val="lt1"/>
                </a:solidFill>
              </a:rPr>
              <a:t>completing</a:t>
            </a:r>
            <a:r>
              <a:rPr lang="en">
                <a:solidFill>
                  <a:schemeClr val="lt1"/>
                </a:solidFill>
              </a:rPr>
              <a:t> familiar tasks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Confusion with time or place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lt1"/>
                </a:solidFill>
              </a:rPr>
              <a:t>Trouble understanding visual images or spatial relationships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52" name="Google Shape;352;p56"/>
          <p:cNvSpPr/>
          <p:nvPr/>
        </p:nvSpPr>
        <p:spPr>
          <a:xfrm>
            <a:off x="-35375" y="4328250"/>
            <a:ext cx="9218700" cy="863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53" name="Google Shape;353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1742" y="4568650"/>
            <a:ext cx="2008773" cy="38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Office Theme">
  <a:themeElements>
    <a:clrScheme name="Custom 4">
      <a:dk1>
        <a:srgbClr val="4A0D66"/>
      </a:dk1>
      <a:lt1>
        <a:srgbClr val="FFFFFF"/>
      </a:lt1>
      <a:dk2>
        <a:srgbClr val="000000"/>
      </a:dk2>
      <a:lt2>
        <a:srgbClr val="BCBEC0"/>
      </a:lt2>
      <a:accent1>
        <a:srgbClr val="34D9C3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