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3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dirty="0"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10/31/2018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10/31/2018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10/31/2018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10/31/2018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dirty="0"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10/31/2018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10/31/2018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Few Things that </a:t>
            </a:r>
            <a:br>
              <a:rPr lang="en-US" dirty="0" smtClean="0"/>
            </a:br>
            <a:r>
              <a:rPr lang="en-US" dirty="0" smtClean="0"/>
              <a:t>Recruiters and Employers </a:t>
            </a:r>
            <a:br>
              <a:rPr lang="en-US" dirty="0" smtClean="0"/>
            </a:br>
            <a:r>
              <a:rPr lang="en-US" dirty="0" smtClean="0"/>
              <a:t>Look for in a Resume</a:t>
            </a:r>
            <a:endParaRPr lang="en-US" dirty="0"/>
          </a:p>
        </p:txBody>
      </p:sp>
      <p:pic>
        <p:nvPicPr>
          <p:cNvPr id="4" name="Picture 3" descr="Resume Preparation - Resume Cv Template Example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1399" y="4926563"/>
            <a:ext cx="2880889" cy="1920240"/>
          </a:xfrm>
          <a:prstGeom prst="rect">
            <a:avLst/>
          </a:prstGeom>
        </p:spPr>
      </p:pic>
    </p:spTree>
    <p:extLst>
      <p:ext uri="{BB962C8B-B14F-4D97-AF65-F5344CB8AC3E}">
        <p14:creationId xmlns:p14="http://schemas.microsoft.com/office/powerpoint/2010/main" val="2748716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Inconsistencies</a:t>
            </a:r>
          </a:p>
        </p:txBody>
      </p:sp>
      <p:sp>
        <p:nvSpPr>
          <p:cNvPr id="3" name="Content Placeholder 2"/>
          <p:cNvSpPr>
            <a:spLocks noGrp="1"/>
          </p:cNvSpPr>
          <p:nvPr>
            <p:ph idx="1"/>
          </p:nvPr>
        </p:nvSpPr>
        <p:spPr/>
        <p:txBody>
          <a:bodyPr/>
          <a:lstStyle/>
          <a:p>
            <a:r>
              <a:rPr lang="en-US" dirty="0"/>
              <a:t> your resume runs in reverse chronological order and is written as concisely as possible. Make sure there are no unexplained gaps in your work history or inconsistencies in the responsibilities or achievements you’ve included</a:t>
            </a:r>
            <a:r>
              <a:rPr lang="en-US" dirty="0" smtClean="0"/>
              <a:t>.</a:t>
            </a:r>
          </a:p>
          <a:p>
            <a:r>
              <a:rPr lang="en-US" dirty="0" smtClean="0"/>
              <a:t>I will tell you that when recruiters and hiring managers see inconsistencies, the issue turns to integrity.</a:t>
            </a:r>
            <a:endParaRPr lang="en-US" dirty="0"/>
          </a:p>
        </p:txBody>
      </p:sp>
    </p:spTree>
    <p:extLst>
      <p:ext uri="{BB962C8B-B14F-4D97-AF65-F5344CB8AC3E}">
        <p14:creationId xmlns:p14="http://schemas.microsoft.com/office/powerpoint/2010/main" val="358580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Language</a:t>
            </a:r>
          </a:p>
        </p:txBody>
      </p:sp>
      <p:sp>
        <p:nvSpPr>
          <p:cNvPr id="3" name="Content Placeholder 2"/>
          <p:cNvSpPr>
            <a:spLocks noGrp="1"/>
          </p:cNvSpPr>
          <p:nvPr>
            <p:ph idx="1"/>
          </p:nvPr>
        </p:nvSpPr>
        <p:spPr/>
        <p:txBody>
          <a:bodyPr/>
          <a:lstStyle/>
          <a:p>
            <a:r>
              <a:rPr lang="en-US" dirty="0"/>
              <a:t>Ensure you include important keywords throughout your resume. To do this, scan the job description and make sure your language mirrors it. This will create a link in the mind of the reader between you and the requirements of the role. Avoid excessive jargon and be mindful that the person reading it may not be a technical or industry expert; however, they will know what to look out for</a:t>
            </a:r>
            <a:r>
              <a:rPr lang="en-US" dirty="0" smtClean="0"/>
              <a:t>.</a:t>
            </a:r>
          </a:p>
          <a:p>
            <a:r>
              <a:rPr lang="en-US" dirty="0" smtClean="0"/>
              <a:t>Also remember that at some point your written information has to match your verbal discussion and your background disclosures.</a:t>
            </a:r>
            <a:endParaRPr lang="en-US" dirty="0"/>
          </a:p>
        </p:txBody>
      </p:sp>
    </p:spTree>
    <p:extLst>
      <p:ext uri="{BB962C8B-B14F-4D97-AF65-F5344CB8AC3E}">
        <p14:creationId xmlns:p14="http://schemas.microsoft.com/office/powerpoint/2010/main" val="121885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Format and Label</a:t>
            </a:r>
          </a:p>
        </p:txBody>
      </p:sp>
      <p:sp>
        <p:nvSpPr>
          <p:cNvPr id="3" name="Content Placeholder 2"/>
          <p:cNvSpPr>
            <a:spLocks noGrp="1"/>
          </p:cNvSpPr>
          <p:nvPr>
            <p:ph idx="1"/>
          </p:nvPr>
        </p:nvSpPr>
        <p:spPr/>
        <p:txBody>
          <a:bodyPr/>
          <a:lstStyle/>
          <a:p>
            <a:r>
              <a:rPr lang="en-US" dirty="0"/>
              <a:t>Ensure your resume is formatted in such a way that the recipient will be able to open it easily – no hiring manager wants to download software to view a resume. Make sure that when you save your resume, you include your name (i.e. Smith, John- resume) in the saved title. It’s also a courtesy to keep your application under 1MB to avoid clogging anyone’s inbox.</a:t>
            </a:r>
          </a:p>
        </p:txBody>
      </p:sp>
    </p:spTree>
    <p:extLst>
      <p:ext uri="{BB962C8B-B14F-4D97-AF65-F5344CB8AC3E}">
        <p14:creationId xmlns:p14="http://schemas.microsoft.com/office/powerpoint/2010/main" val="3982636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a:t>
            </a:r>
            <a:endParaRPr lang="en-US" dirty="0"/>
          </a:p>
        </p:txBody>
      </p:sp>
      <p:sp>
        <p:nvSpPr>
          <p:cNvPr id="3" name="Content Placeholder 2"/>
          <p:cNvSpPr>
            <a:spLocks noGrp="1"/>
          </p:cNvSpPr>
          <p:nvPr>
            <p:ph idx="1"/>
          </p:nvPr>
        </p:nvSpPr>
        <p:spPr/>
        <p:txBody>
          <a:bodyPr/>
          <a:lstStyle/>
          <a:p>
            <a:r>
              <a:rPr lang="en-US" dirty="0" smtClean="0"/>
              <a:t>The resume is only one part of your personal branding.  It is essential since if it does not draw the attention of the recruiter or hiring manager to want to take a deeper dive in your brand then the rest becomes irrelevant</a:t>
            </a:r>
            <a:endParaRPr lang="en-US" dirty="0"/>
          </a:p>
        </p:txBody>
      </p:sp>
    </p:spTree>
    <p:extLst>
      <p:ext uri="{BB962C8B-B14F-4D97-AF65-F5344CB8AC3E}">
        <p14:creationId xmlns:p14="http://schemas.microsoft.com/office/powerpoint/2010/main" val="1760540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0"/>
            <a:ext cx="10571998" cy="1417638"/>
          </a:xfrm>
        </p:spPr>
        <p:txBody>
          <a:bodyPr/>
          <a:lstStyle/>
          <a:p>
            <a:pPr algn="ctr"/>
            <a:r>
              <a:rPr lang="en-US" sz="3600" dirty="0" smtClean="0"/>
              <a:t/>
            </a:r>
            <a:br>
              <a:rPr lang="en-US" sz="3600" dirty="0" smtClean="0"/>
            </a:br>
            <a:r>
              <a:rPr lang="en-US" sz="3600" dirty="0"/>
              <a:t/>
            </a:r>
            <a:br>
              <a:rPr lang="en-US" sz="3600" dirty="0"/>
            </a:br>
            <a:r>
              <a:rPr lang="en-US" sz="3600" dirty="0" smtClean="0"/>
              <a:t>BBV2M-BrothersBrooksVision2MissionLLC.com</a:t>
            </a:r>
            <a:r>
              <a:rPr lang="en-US" sz="3600" dirty="0"/>
              <a:t/>
            </a:r>
            <a:br>
              <a:rPr lang="en-US" sz="3600" dirty="0"/>
            </a:br>
            <a:r>
              <a:rPr lang="en-US" sz="3600" dirty="0" smtClean="0"/>
              <a:t>BBV2MLLC@gmail.com</a:t>
            </a:r>
            <a:endParaRPr lang="en-US" dirty="0"/>
          </a:p>
        </p:txBody>
      </p:sp>
      <p:pic>
        <p:nvPicPr>
          <p:cNvPr id="5" name="Content Placeholder 4"/>
          <p:cNvPicPr>
            <a:picLocks noGrp="1" noChangeAspect="1"/>
          </p:cNvPicPr>
          <p:nvPr>
            <p:ph idx="1"/>
          </p:nvPr>
        </p:nvPicPr>
        <p:blipFill>
          <a:blip r:embed="rId2"/>
          <a:stretch>
            <a:fillRect/>
          </a:stretch>
        </p:blipFill>
        <p:spPr>
          <a:xfrm>
            <a:off x="4117676" y="2711938"/>
            <a:ext cx="3956647" cy="265808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466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one has all the answers</a:t>
            </a:r>
            <a:endParaRPr lang="en-US" dirty="0"/>
          </a:p>
        </p:txBody>
      </p:sp>
      <p:sp>
        <p:nvSpPr>
          <p:cNvPr id="3" name="Content Placeholder 2"/>
          <p:cNvSpPr>
            <a:spLocks noGrp="1"/>
          </p:cNvSpPr>
          <p:nvPr>
            <p:ph idx="1"/>
          </p:nvPr>
        </p:nvSpPr>
        <p:spPr/>
        <p:txBody>
          <a:bodyPr/>
          <a:lstStyle/>
          <a:p>
            <a:r>
              <a:rPr lang="en-US" dirty="0" smtClean="0"/>
              <a:t>Just about every hiring manager, recruiter, company, non-profit and even church organization all have different things that they look for in a resume.</a:t>
            </a:r>
          </a:p>
          <a:p>
            <a:r>
              <a:rPr lang="en-US" dirty="0" smtClean="0"/>
              <a:t>No one has all the answers to the best way.</a:t>
            </a:r>
          </a:p>
          <a:p>
            <a:r>
              <a:rPr lang="en-US" dirty="0" smtClean="0"/>
              <a:t>I always say that your resume is just one part of your overall brand recognition and it should be put in a way that meets your customers needs and show them that your brand (you) is the solution to their problems/opportunities.</a:t>
            </a:r>
            <a:endParaRPr lang="en-US" dirty="0"/>
          </a:p>
        </p:txBody>
      </p:sp>
    </p:spTree>
    <p:extLst>
      <p:ext uri="{BB962C8B-B14F-4D97-AF65-F5344CB8AC3E}">
        <p14:creationId xmlns:p14="http://schemas.microsoft.com/office/powerpoint/2010/main" val="817287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Commonality</a:t>
            </a:r>
            <a:endParaRPr lang="en-US" dirty="0"/>
          </a:p>
        </p:txBody>
      </p:sp>
      <p:sp>
        <p:nvSpPr>
          <p:cNvPr id="3" name="Content Placeholder 2"/>
          <p:cNvSpPr>
            <a:spLocks noGrp="1"/>
          </p:cNvSpPr>
          <p:nvPr>
            <p:ph idx="1"/>
          </p:nvPr>
        </p:nvSpPr>
        <p:spPr/>
        <p:txBody>
          <a:bodyPr/>
          <a:lstStyle/>
          <a:p>
            <a:r>
              <a:rPr lang="en-US" dirty="0" smtClean="0"/>
              <a:t>Remember some recruiters and manager are literally looking hundreds to thousands of resumes a week.</a:t>
            </a:r>
          </a:p>
          <a:p>
            <a:r>
              <a:rPr lang="en-US" dirty="0" smtClean="0"/>
              <a:t>However there are still some common things that people look for in a resume.  Here are 9 things that Michael Page recommends.</a:t>
            </a:r>
            <a:endParaRPr lang="en-US" dirty="0"/>
          </a:p>
        </p:txBody>
      </p:sp>
    </p:spTree>
    <p:extLst>
      <p:ext uri="{BB962C8B-B14F-4D97-AF65-F5344CB8AC3E}">
        <p14:creationId xmlns:p14="http://schemas.microsoft.com/office/powerpoint/2010/main" val="2368091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a:t>
            </a:r>
          </a:p>
        </p:txBody>
      </p:sp>
      <p:sp>
        <p:nvSpPr>
          <p:cNvPr id="3" name="Content Placeholder 2"/>
          <p:cNvSpPr>
            <a:spLocks noGrp="1"/>
          </p:cNvSpPr>
          <p:nvPr>
            <p:ph idx="1"/>
          </p:nvPr>
        </p:nvSpPr>
        <p:spPr/>
        <p:txBody>
          <a:bodyPr/>
          <a:lstStyle/>
          <a:p>
            <a:r>
              <a:rPr lang="en-US" dirty="0"/>
              <a:t>You’ll need to tailor your resume to each particular job that you apply for, so it’s vital that the job titles and the responsibilities you include in your resume are relevant (if not a direct match) for the job offered. Although you need to clarify your previous roles, it’s important that your résumé offers more than just a list of your responsibilities</a:t>
            </a:r>
            <a:r>
              <a:rPr lang="en-US" dirty="0" smtClean="0"/>
              <a:t>.  If you can show results that you achieved in the role then that is a huge plus.  Nothing speaks more volume than numbers.</a:t>
            </a:r>
            <a:endParaRPr lang="en-US" dirty="0"/>
          </a:p>
        </p:txBody>
      </p:sp>
    </p:spTree>
    <p:extLst>
      <p:ext uri="{BB962C8B-B14F-4D97-AF65-F5344CB8AC3E}">
        <p14:creationId xmlns:p14="http://schemas.microsoft.com/office/powerpoint/2010/main" val="2961249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Experience</a:t>
            </a:r>
          </a:p>
        </p:txBody>
      </p:sp>
      <p:sp>
        <p:nvSpPr>
          <p:cNvPr id="3" name="Content Placeholder 2"/>
          <p:cNvSpPr>
            <a:spLocks noGrp="1"/>
          </p:cNvSpPr>
          <p:nvPr>
            <p:ph idx="1"/>
          </p:nvPr>
        </p:nvSpPr>
        <p:spPr/>
        <p:txBody>
          <a:bodyPr/>
          <a:lstStyle/>
          <a:p>
            <a:r>
              <a:rPr lang="en-US" dirty="0"/>
              <a:t>Your resume will be scanned for the right kind of experience. Ensure your experience – whether six months in one role or four years in another – comes across as consistent and relevant to the job you’re applying for. Be clear where you added value and your exact contribution to any high-profile </a:t>
            </a:r>
            <a:r>
              <a:rPr lang="en-US" dirty="0" smtClean="0"/>
              <a:t>project.  I would also add that if your experience is scattered throughout your resume then specify your key experience in your cover letter or the opening statement on your resume.</a:t>
            </a:r>
            <a:endParaRPr lang="en-US" dirty="0"/>
          </a:p>
        </p:txBody>
      </p:sp>
    </p:spTree>
    <p:extLst>
      <p:ext uri="{BB962C8B-B14F-4D97-AF65-F5344CB8AC3E}">
        <p14:creationId xmlns:p14="http://schemas.microsoft.com/office/powerpoint/2010/main" val="365162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Skills</a:t>
            </a:r>
          </a:p>
        </p:txBody>
      </p:sp>
      <p:sp>
        <p:nvSpPr>
          <p:cNvPr id="3" name="Content Placeholder 2"/>
          <p:cNvSpPr>
            <a:spLocks noGrp="1"/>
          </p:cNvSpPr>
          <p:nvPr>
            <p:ph idx="1"/>
          </p:nvPr>
        </p:nvSpPr>
        <p:spPr/>
        <p:txBody>
          <a:bodyPr/>
          <a:lstStyle/>
          <a:p>
            <a:r>
              <a:rPr lang="en-US" dirty="0"/>
              <a:t>Ensure you include all relevant skills gained and required of you in previous roles. Your skills will complement your experience and should ultimately illustrate your suitability for the job offered</a:t>
            </a:r>
            <a:r>
              <a:rPr lang="en-US" dirty="0" smtClean="0"/>
              <a:t>.  Remember if you are new to the workforce then look at the relevant skills you may have picked up in school on a project or through volunteering at list it.</a:t>
            </a:r>
            <a:endParaRPr lang="en-US" dirty="0"/>
          </a:p>
        </p:txBody>
      </p:sp>
    </p:spTree>
    <p:extLst>
      <p:ext uri="{BB962C8B-B14F-4D97-AF65-F5344CB8AC3E}">
        <p14:creationId xmlns:p14="http://schemas.microsoft.com/office/powerpoint/2010/main" val="3089787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and Achievements</a:t>
            </a:r>
          </a:p>
        </p:txBody>
      </p:sp>
      <p:sp>
        <p:nvSpPr>
          <p:cNvPr id="3" name="Content Placeholder 2"/>
          <p:cNvSpPr>
            <a:spLocks noGrp="1"/>
          </p:cNvSpPr>
          <p:nvPr>
            <p:ph idx="1"/>
          </p:nvPr>
        </p:nvSpPr>
        <p:spPr/>
        <p:txBody>
          <a:bodyPr/>
          <a:lstStyle/>
          <a:p>
            <a:r>
              <a:rPr lang="en-US" dirty="0"/>
              <a:t>Hiring managers love to see results, so if you achieved above your target as a Sales Manager, for example, make sure you state your targets as amounts or percentages and demonstrate how you’ve overachieved</a:t>
            </a:r>
            <a:r>
              <a:rPr lang="en-US" dirty="0" smtClean="0"/>
              <a:t>.  As mentioned before you do not want your resume reading like a job description.  If you can show that you created real value then list if.  Once again numbers are key.  </a:t>
            </a:r>
            <a:endParaRPr lang="en-US" dirty="0"/>
          </a:p>
        </p:txBody>
      </p:sp>
    </p:spTree>
    <p:extLst>
      <p:ext uri="{BB962C8B-B14F-4D97-AF65-F5344CB8AC3E}">
        <p14:creationId xmlns:p14="http://schemas.microsoft.com/office/powerpoint/2010/main" val="1909528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Education</a:t>
            </a:r>
          </a:p>
        </p:txBody>
      </p:sp>
      <p:sp>
        <p:nvSpPr>
          <p:cNvPr id="3" name="Content Placeholder 2"/>
          <p:cNvSpPr>
            <a:spLocks noGrp="1"/>
          </p:cNvSpPr>
          <p:nvPr>
            <p:ph idx="1"/>
          </p:nvPr>
        </p:nvSpPr>
        <p:spPr/>
        <p:txBody>
          <a:bodyPr/>
          <a:lstStyle/>
          <a:p>
            <a:r>
              <a:rPr lang="en-US" dirty="0"/>
              <a:t>Ensure you highlight relevant educational certificates, particularly when they’ve been listed as essential or desirable in the selection criteria.</a:t>
            </a:r>
          </a:p>
          <a:p>
            <a:endParaRPr lang="en-US" dirty="0"/>
          </a:p>
          <a:p>
            <a:r>
              <a:rPr lang="en-US" dirty="0"/>
              <a:t>Once you’ve got the details right, your CV will need to look, feel and read well if it’s going to grab the attention of a hiring manager or recruiter quickly and effectively. To do this, make sure you pay attention to the following details</a:t>
            </a:r>
          </a:p>
        </p:txBody>
      </p:sp>
    </p:spTree>
    <p:extLst>
      <p:ext uri="{BB962C8B-B14F-4D97-AF65-F5344CB8AC3E}">
        <p14:creationId xmlns:p14="http://schemas.microsoft.com/office/powerpoint/2010/main" val="853349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Easy to Read</a:t>
            </a:r>
          </a:p>
        </p:txBody>
      </p:sp>
      <p:sp>
        <p:nvSpPr>
          <p:cNvPr id="3" name="Content Placeholder 2"/>
          <p:cNvSpPr>
            <a:spLocks noGrp="1"/>
          </p:cNvSpPr>
          <p:nvPr>
            <p:ph idx="1"/>
          </p:nvPr>
        </p:nvSpPr>
        <p:spPr/>
        <p:txBody>
          <a:bodyPr/>
          <a:lstStyle/>
          <a:p>
            <a:r>
              <a:rPr lang="en-US" dirty="0"/>
              <a:t>Ensure the layout of your resume is clear and consistent, containing only one type of font (bold can be used to highlight). Use bullet points to outline skills, achievements, responsibilities, etc. rather than rambling sentences. Spelling or grammar mistakes are to be avoided at all costs.</a:t>
            </a:r>
          </a:p>
        </p:txBody>
      </p:sp>
    </p:spTree>
    <p:extLst>
      <p:ext uri="{BB962C8B-B14F-4D97-AF65-F5344CB8AC3E}">
        <p14:creationId xmlns:p14="http://schemas.microsoft.com/office/powerpoint/2010/main" val="5014884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ACECE1E4-636E-48DB-87ED-4A76DC93378F}"/>
    </a:ext>
  </a:extLst>
</a:theme>
</file>

<file path=docProps/app.xml><?xml version="1.0" encoding="utf-8"?>
<Properties xmlns="http://schemas.openxmlformats.org/officeDocument/2006/extended-properties" xmlns:vt="http://schemas.openxmlformats.org/officeDocument/2006/docPropsVTypes">
  <Template>TM03457503[[fn=Quotable]]</Template>
  <TotalTime>152</TotalTime>
  <Words>860</Words>
  <Application>Microsoft Office PowerPoint</Application>
  <PresentationFormat>Widescreen</PresentationFormat>
  <Paragraphs>33</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Century Gothic</vt:lpstr>
      <vt:lpstr>Wingdings 2</vt:lpstr>
      <vt:lpstr>Quotable</vt:lpstr>
      <vt:lpstr>A Few Things that  Recruiters and Employers  Look for in a Resume</vt:lpstr>
      <vt:lpstr>No one has all the answers</vt:lpstr>
      <vt:lpstr>Commonality</vt:lpstr>
      <vt:lpstr>Roles and Responsibilities</vt:lpstr>
      <vt:lpstr>Experience</vt:lpstr>
      <vt:lpstr>Skills</vt:lpstr>
      <vt:lpstr>Results and Achievements</vt:lpstr>
      <vt:lpstr>Education</vt:lpstr>
      <vt:lpstr>Easy to Read</vt:lpstr>
      <vt:lpstr>No Inconsistencies</vt:lpstr>
      <vt:lpstr>Relevant Language</vt:lpstr>
      <vt:lpstr>Format and Label</vt:lpstr>
      <vt:lpstr>Remember</vt:lpstr>
      <vt:lpstr>  BBV2M-BrothersBrooksVision2MissionLLC.com BBV2MLLC@gmail.com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Few Things that  Recruiters and Employers  Look for in a Resume</dc:title>
  <dc:creator>Brooks, Rodney</dc:creator>
  <cp:lastModifiedBy>Brooks, Rodney</cp:lastModifiedBy>
  <cp:revision>7</cp:revision>
  <dcterms:created xsi:type="dcterms:W3CDTF">2018-10-31T17:55:51Z</dcterms:created>
  <dcterms:modified xsi:type="dcterms:W3CDTF">2018-10-31T20:27:53Z</dcterms:modified>
</cp:coreProperties>
</file>