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1.jpg" ContentType="image/pn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6"/>
  </p:notesMasterIdLst>
  <p:sldIdLst>
    <p:sldId id="256" r:id="rId2"/>
    <p:sldId id="266" r:id="rId3"/>
    <p:sldId id="279" r:id="rId4"/>
    <p:sldId id="263" r:id="rId5"/>
    <p:sldId id="269" r:id="rId6"/>
    <p:sldId id="270" r:id="rId7"/>
    <p:sldId id="274" r:id="rId8"/>
    <p:sldId id="273" r:id="rId9"/>
    <p:sldId id="275" r:id="rId10"/>
    <p:sldId id="272" r:id="rId11"/>
    <p:sldId id="271" r:id="rId12"/>
    <p:sldId id="276" r:id="rId13"/>
    <p:sldId id="264" r:id="rId14"/>
    <p:sldId id="277" r:id="rId15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9961442-2933-470A-A7FE-D6C103026DFD}">
          <p14:sldIdLst>
            <p14:sldId id="256"/>
            <p14:sldId id="266"/>
            <p14:sldId id="279"/>
            <p14:sldId id="263"/>
            <p14:sldId id="269"/>
            <p14:sldId id="270"/>
            <p14:sldId id="274"/>
            <p14:sldId id="273"/>
            <p14:sldId id="275"/>
            <p14:sldId id="272"/>
            <p14:sldId id="271"/>
            <p14:sldId id="276"/>
            <p14:sldId id="264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64F874A4-A887-4F80-9830-756A79465341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800" dirty="0">
              <a:latin typeface="Arial Rounded MT Bold" panose="020F0704030504030204" pitchFamily="34" charset="0"/>
            </a:rPr>
            <a:t>Chief of Staff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Legislative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Legislative Assistants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/>
      <dgm:spPr/>
      <dgm:t>
        <a:bodyPr/>
        <a:lstStyle/>
        <a:p>
          <a:r>
            <a:rPr lang="en-US" dirty="0">
              <a:latin typeface="Arial Rounded MT Bold" panose="020F0704030504030204" pitchFamily="34" charset="0"/>
            </a:rPr>
            <a:t>Legislative Correspondent(s)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87205FE-8F20-4324-918A-B0D152B70430}">
      <dgm:prSet phldrT="[Text]" custT="1"/>
      <dgm:spPr/>
      <dgm:t>
        <a:bodyPr/>
        <a:lstStyle/>
        <a:p>
          <a:r>
            <a:rPr lang="en-US" sz="2000" dirty="0" err="1">
              <a:latin typeface="Arial Rounded MT Bold" panose="020F0704030504030204" pitchFamily="34" charset="0"/>
            </a:rPr>
            <a:t>Comms</a:t>
          </a:r>
          <a:r>
            <a:rPr lang="en-US" sz="2000" dirty="0">
              <a:latin typeface="Arial Rounded MT Bold" panose="020F0704030504030204" pitchFamily="34" charset="0"/>
            </a:rPr>
            <a:t> Dir / Press Secretary</a:t>
          </a:r>
        </a:p>
      </dgm:t>
    </dgm:pt>
    <dgm:pt modelId="{0022E4D5-3ED1-4275-9027-618A46A46C91}" type="par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5DA187D-4139-4CB9-AFA8-5E2BF0A28EC0}" type="sib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016DAE4-2B0E-4ACC-BD36-618FF712D399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Press Assistant</a:t>
          </a:r>
        </a:p>
      </dgm:t>
    </dgm:pt>
    <dgm:pt modelId="{374F84C7-DFEF-4AF8-8274-49CB57B70956}" type="par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12DF3D7-F211-4DEC-BA16-38119E75534E}" type="sib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Office </a:t>
          </a:r>
          <a:r>
            <a:rPr lang="en-US" sz="2000" dirty="0" err="1">
              <a:latin typeface="Arial Rounded MT Bold" panose="020F0704030504030204" pitchFamily="34" charset="0"/>
            </a:rPr>
            <a:t>Mgr</a:t>
          </a:r>
          <a:r>
            <a:rPr lang="en-US" sz="2000" dirty="0">
              <a:latin typeface="Arial Rounded MT Bold" panose="020F0704030504030204" pitchFamily="34" charset="0"/>
            </a:rPr>
            <a:t> / 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9E1231B-AA9D-440B-BED4-336088EA9F68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Systems Admin</a:t>
          </a:r>
        </a:p>
      </dgm:t>
    </dgm:pt>
    <dgm:pt modelId="{AC625D3E-858A-476D-A4A1-58E5E2FBE5E9}" type="par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79691-8D5F-4818-B0CC-4D7DBF793B31}" type="sib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E8F1F42-0F43-40BC-BFE0-319C6E908AC1}" type="pres">
      <dgm:prSet presAssocID="{C567A719-1E90-48AC-AA94-4697FC73C10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FA53274-C468-4ED8-8340-D369EF84F188}" type="pres">
      <dgm:prSet presAssocID="{4220232E-2905-41C6-B1C2-C75CC8A6CE98}" presName="root1" presStyleCnt="0"/>
      <dgm:spPr/>
    </dgm:pt>
    <dgm:pt modelId="{67C71337-33BD-42B9-86D4-C92C99F5CDE4}" type="pres">
      <dgm:prSet presAssocID="{4220232E-2905-41C6-B1C2-C75CC8A6CE98}" presName="LevelOneTextNode" presStyleLbl="node0" presStyleIdx="0" presStyleCnt="1" custScaleY="173086">
        <dgm:presLayoutVars>
          <dgm:chPref val="3"/>
        </dgm:presLayoutVars>
      </dgm:prSet>
      <dgm:spPr/>
    </dgm:pt>
    <dgm:pt modelId="{3BDAE376-8531-47E7-B516-7191661FAC4A}" type="pres">
      <dgm:prSet presAssocID="{4220232E-2905-41C6-B1C2-C75CC8A6CE98}" presName="level2hierChild" presStyleCnt="0"/>
      <dgm:spPr/>
    </dgm:pt>
    <dgm:pt modelId="{99787E4D-7F11-4939-BC59-7ECE17B79AD3}" type="pres">
      <dgm:prSet presAssocID="{CA8E0B9F-74B9-44C6-983B-FB1F8463AD83}" presName="conn2-1" presStyleLbl="parChTrans1D2" presStyleIdx="0" presStyleCnt="3"/>
      <dgm:spPr/>
    </dgm:pt>
    <dgm:pt modelId="{BE4A3840-BE9F-4F71-9B31-200939414CA8}" type="pres">
      <dgm:prSet presAssocID="{CA8E0B9F-74B9-44C6-983B-FB1F8463AD83}" presName="connTx" presStyleLbl="parChTrans1D2" presStyleIdx="0" presStyleCnt="3"/>
      <dgm:spPr/>
    </dgm:pt>
    <dgm:pt modelId="{A073238C-A5A8-43D3-BBA6-B9DA1F0ACFB9}" type="pres">
      <dgm:prSet presAssocID="{FB6B4025-79A1-4676-81AC-BC9C3EFE40F4}" presName="root2" presStyleCnt="0"/>
      <dgm:spPr/>
    </dgm:pt>
    <dgm:pt modelId="{DA4560E3-2A64-4897-9D6A-BD77C40BF74A}" type="pres">
      <dgm:prSet presAssocID="{FB6B4025-79A1-4676-81AC-BC9C3EFE40F4}" presName="LevelTwoTextNode" presStyleLbl="node2" presStyleIdx="0" presStyleCnt="3">
        <dgm:presLayoutVars>
          <dgm:chPref val="3"/>
        </dgm:presLayoutVars>
      </dgm:prSet>
      <dgm:spPr/>
    </dgm:pt>
    <dgm:pt modelId="{581A4EDD-D502-424D-8978-94935668CDA9}" type="pres">
      <dgm:prSet presAssocID="{FB6B4025-79A1-4676-81AC-BC9C3EFE40F4}" presName="level3hierChild" presStyleCnt="0"/>
      <dgm:spPr/>
    </dgm:pt>
    <dgm:pt modelId="{6B2AEA90-D49A-4DB6-8257-EEB93CD18E04}" type="pres">
      <dgm:prSet presAssocID="{13CB314A-4264-43C1-85EB-8385249B0DC8}" presName="conn2-1" presStyleLbl="parChTrans1D3" presStyleIdx="0" presStyleCnt="5"/>
      <dgm:spPr/>
    </dgm:pt>
    <dgm:pt modelId="{5E5F513D-29D1-486E-ACD9-A76BD430C997}" type="pres">
      <dgm:prSet presAssocID="{13CB314A-4264-43C1-85EB-8385249B0DC8}" presName="connTx" presStyleLbl="parChTrans1D3" presStyleIdx="0" presStyleCnt="5"/>
      <dgm:spPr/>
    </dgm:pt>
    <dgm:pt modelId="{4F4395B8-95D9-40EC-A4EC-1A47242B6E57}" type="pres">
      <dgm:prSet presAssocID="{7AF900E9-51B0-49CB-8BE9-358D8022BE06}" presName="root2" presStyleCnt="0"/>
      <dgm:spPr/>
    </dgm:pt>
    <dgm:pt modelId="{187D03F7-FF3F-4F24-852C-8AEA5DB8367E}" type="pres">
      <dgm:prSet presAssocID="{7AF900E9-51B0-49CB-8BE9-358D8022BE06}" presName="LevelTwoTextNode" presStyleLbl="node3" presStyleIdx="0" presStyleCnt="5">
        <dgm:presLayoutVars>
          <dgm:chPref val="3"/>
        </dgm:presLayoutVars>
      </dgm:prSet>
      <dgm:spPr/>
    </dgm:pt>
    <dgm:pt modelId="{E4381883-CDE7-4888-B7BF-3E25BBFF063A}" type="pres">
      <dgm:prSet presAssocID="{7AF900E9-51B0-49CB-8BE9-358D8022BE06}" presName="level3hierChild" presStyleCnt="0"/>
      <dgm:spPr/>
    </dgm:pt>
    <dgm:pt modelId="{3DA550FF-0124-480E-B47F-77824AAF5C32}" type="pres">
      <dgm:prSet presAssocID="{7254DD69-5791-432A-9675-DC5B31667ED0}" presName="conn2-1" presStyleLbl="parChTrans1D3" presStyleIdx="1" presStyleCnt="5"/>
      <dgm:spPr/>
    </dgm:pt>
    <dgm:pt modelId="{8421C5E3-9ABB-4264-88B8-48ED933680C4}" type="pres">
      <dgm:prSet presAssocID="{7254DD69-5791-432A-9675-DC5B31667ED0}" presName="connTx" presStyleLbl="parChTrans1D3" presStyleIdx="1" presStyleCnt="5"/>
      <dgm:spPr/>
    </dgm:pt>
    <dgm:pt modelId="{B6EDE185-AADA-49E6-BDC0-5DB0653D0C7A}" type="pres">
      <dgm:prSet presAssocID="{1036A721-662C-4134-A9B3-9305025CA404}" presName="root2" presStyleCnt="0"/>
      <dgm:spPr/>
    </dgm:pt>
    <dgm:pt modelId="{248BC702-9FD4-4E9A-A67E-66309AEAB644}" type="pres">
      <dgm:prSet presAssocID="{1036A721-662C-4134-A9B3-9305025CA404}" presName="LevelTwoTextNode" presStyleLbl="node3" presStyleIdx="1" presStyleCnt="5">
        <dgm:presLayoutVars>
          <dgm:chPref val="3"/>
        </dgm:presLayoutVars>
      </dgm:prSet>
      <dgm:spPr/>
    </dgm:pt>
    <dgm:pt modelId="{1EBC7CA0-3366-4BA7-BF9F-7B8A8863523C}" type="pres">
      <dgm:prSet presAssocID="{1036A721-662C-4134-A9B3-9305025CA404}" presName="level3hierChild" presStyleCnt="0"/>
      <dgm:spPr/>
    </dgm:pt>
    <dgm:pt modelId="{A1FE4BDD-DB1B-4653-B879-309975605626}" type="pres">
      <dgm:prSet presAssocID="{0022E4D5-3ED1-4275-9027-618A46A46C91}" presName="conn2-1" presStyleLbl="parChTrans1D2" presStyleIdx="1" presStyleCnt="3"/>
      <dgm:spPr/>
    </dgm:pt>
    <dgm:pt modelId="{F59E6DFA-A4E6-4774-8AB0-5EC7054CCEA8}" type="pres">
      <dgm:prSet presAssocID="{0022E4D5-3ED1-4275-9027-618A46A46C91}" presName="connTx" presStyleLbl="parChTrans1D2" presStyleIdx="1" presStyleCnt="3"/>
      <dgm:spPr/>
    </dgm:pt>
    <dgm:pt modelId="{2555F019-75EF-49A6-A0E9-D9DB5456F1F8}" type="pres">
      <dgm:prSet presAssocID="{087205FE-8F20-4324-918A-B0D152B70430}" presName="root2" presStyleCnt="0"/>
      <dgm:spPr/>
    </dgm:pt>
    <dgm:pt modelId="{57E49B9B-60D9-4E3E-BAFF-AECBC850E20A}" type="pres">
      <dgm:prSet presAssocID="{087205FE-8F20-4324-918A-B0D152B70430}" presName="LevelTwoTextNode" presStyleLbl="node2" presStyleIdx="1" presStyleCnt="3">
        <dgm:presLayoutVars>
          <dgm:chPref val="3"/>
        </dgm:presLayoutVars>
      </dgm:prSet>
      <dgm:spPr/>
    </dgm:pt>
    <dgm:pt modelId="{821047C6-C7DE-49DD-ACD8-D62E278F29BB}" type="pres">
      <dgm:prSet presAssocID="{087205FE-8F20-4324-918A-B0D152B70430}" presName="level3hierChild" presStyleCnt="0"/>
      <dgm:spPr/>
    </dgm:pt>
    <dgm:pt modelId="{07441854-7990-4461-9024-8CC81AE701F2}" type="pres">
      <dgm:prSet presAssocID="{374F84C7-DFEF-4AF8-8274-49CB57B70956}" presName="conn2-1" presStyleLbl="parChTrans1D3" presStyleIdx="2" presStyleCnt="5"/>
      <dgm:spPr/>
    </dgm:pt>
    <dgm:pt modelId="{AB510992-A0B3-4879-A20D-613625A88FF9}" type="pres">
      <dgm:prSet presAssocID="{374F84C7-DFEF-4AF8-8274-49CB57B70956}" presName="connTx" presStyleLbl="parChTrans1D3" presStyleIdx="2" presStyleCnt="5"/>
      <dgm:spPr/>
    </dgm:pt>
    <dgm:pt modelId="{F4327B4D-5ACD-4164-8098-2151E2434281}" type="pres">
      <dgm:prSet presAssocID="{7016DAE4-2B0E-4ACC-BD36-618FF712D399}" presName="root2" presStyleCnt="0"/>
      <dgm:spPr/>
    </dgm:pt>
    <dgm:pt modelId="{E9D3C375-4744-4109-BC8C-8488E87CD6E5}" type="pres">
      <dgm:prSet presAssocID="{7016DAE4-2B0E-4ACC-BD36-618FF712D399}" presName="LevelTwoTextNode" presStyleLbl="node3" presStyleIdx="2" presStyleCnt="5">
        <dgm:presLayoutVars>
          <dgm:chPref val="3"/>
        </dgm:presLayoutVars>
      </dgm:prSet>
      <dgm:spPr/>
    </dgm:pt>
    <dgm:pt modelId="{9824A3DB-9CE7-449A-8DB0-32A6646D15A0}" type="pres">
      <dgm:prSet presAssocID="{7016DAE4-2B0E-4ACC-BD36-618FF712D399}" presName="level3hierChild" presStyleCnt="0"/>
      <dgm:spPr/>
    </dgm:pt>
    <dgm:pt modelId="{AA6928BC-94EC-4E61-BC87-F440B5EC0C01}" type="pres">
      <dgm:prSet presAssocID="{FA4B46F0-C689-4BCC-AE94-B410CC74245E}" presName="conn2-1" presStyleLbl="parChTrans1D2" presStyleIdx="2" presStyleCnt="3"/>
      <dgm:spPr/>
    </dgm:pt>
    <dgm:pt modelId="{BED0BF4E-C8E3-4C1D-B31C-81F4ABDE70D9}" type="pres">
      <dgm:prSet presAssocID="{FA4B46F0-C689-4BCC-AE94-B410CC74245E}" presName="connTx" presStyleLbl="parChTrans1D2" presStyleIdx="2" presStyleCnt="3"/>
      <dgm:spPr/>
    </dgm:pt>
    <dgm:pt modelId="{8B056076-3864-4C48-9B19-E1233EEE68D9}" type="pres">
      <dgm:prSet presAssocID="{CB6D73EE-8A95-4240-B28B-83E1C4D83032}" presName="root2" presStyleCnt="0"/>
      <dgm:spPr/>
    </dgm:pt>
    <dgm:pt modelId="{E32A2068-D12C-4E65-BD2C-DBC683124F36}" type="pres">
      <dgm:prSet presAssocID="{CB6D73EE-8A95-4240-B28B-83E1C4D83032}" presName="LevelTwoTextNode" presStyleLbl="node2" presStyleIdx="2" presStyleCnt="3">
        <dgm:presLayoutVars>
          <dgm:chPref val="3"/>
        </dgm:presLayoutVars>
      </dgm:prSet>
      <dgm:spPr/>
    </dgm:pt>
    <dgm:pt modelId="{7AF51D28-0EDF-413B-9DE4-3F0101CC42AC}" type="pres">
      <dgm:prSet presAssocID="{CB6D73EE-8A95-4240-B28B-83E1C4D83032}" presName="level3hierChild" presStyleCnt="0"/>
      <dgm:spPr/>
    </dgm:pt>
    <dgm:pt modelId="{D5B6BCA1-29FD-405F-AEDC-A232AEAED17E}" type="pres">
      <dgm:prSet presAssocID="{AC625D3E-858A-476D-A4A1-58E5E2FBE5E9}" presName="conn2-1" presStyleLbl="parChTrans1D3" presStyleIdx="3" presStyleCnt="5"/>
      <dgm:spPr/>
    </dgm:pt>
    <dgm:pt modelId="{9EEAC373-3246-44E6-9515-CCBFEB03D351}" type="pres">
      <dgm:prSet presAssocID="{AC625D3E-858A-476D-A4A1-58E5E2FBE5E9}" presName="connTx" presStyleLbl="parChTrans1D3" presStyleIdx="3" presStyleCnt="5"/>
      <dgm:spPr/>
    </dgm:pt>
    <dgm:pt modelId="{D91466EE-7F05-41FB-8376-9EF776E56414}" type="pres">
      <dgm:prSet presAssocID="{19E1231B-AA9D-440B-BED4-336088EA9F68}" presName="root2" presStyleCnt="0"/>
      <dgm:spPr/>
    </dgm:pt>
    <dgm:pt modelId="{C39833A1-225F-4B3B-A4BF-2E3834C3F894}" type="pres">
      <dgm:prSet presAssocID="{19E1231B-AA9D-440B-BED4-336088EA9F68}" presName="LevelTwoTextNode" presStyleLbl="node3" presStyleIdx="3" presStyleCnt="5">
        <dgm:presLayoutVars>
          <dgm:chPref val="3"/>
        </dgm:presLayoutVars>
      </dgm:prSet>
      <dgm:spPr/>
    </dgm:pt>
    <dgm:pt modelId="{2F7E7963-4F09-419E-AFB2-A2A6C81B0E7F}" type="pres">
      <dgm:prSet presAssocID="{19E1231B-AA9D-440B-BED4-336088EA9F68}" presName="level3hierChild" presStyleCnt="0"/>
      <dgm:spPr/>
    </dgm:pt>
    <dgm:pt modelId="{91E6364E-1F24-48E2-A2D3-4A7B5FC9A9F6}" type="pres">
      <dgm:prSet presAssocID="{3A7DD633-44FC-4FB0-B460-5AC2DFD36C3A}" presName="conn2-1" presStyleLbl="parChTrans1D3" presStyleIdx="4" presStyleCnt="5"/>
      <dgm:spPr/>
    </dgm:pt>
    <dgm:pt modelId="{935BEB02-FC3E-4FE0-9238-0187DFB37331}" type="pres">
      <dgm:prSet presAssocID="{3A7DD633-44FC-4FB0-B460-5AC2DFD36C3A}" presName="connTx" presStyleLbl="parChTrans1D3" presStyleIdx="4" presStyleCnt="5"/>
      <dgm:spPr/>
    </dgm:pt>
    <dgm:pt modelId="{EE5A5271-4F89-4B01-8949-F3C27E95F907}" type="pres">
      <dgm:prSet presAssocID="{DCA5DC1D-FF22-4C7B-AB95-1EC58BADA502}" presName="root2" presStyleCnt="0"/>
      <dgm:spPr/>
    </dgm:pt>
    <dgm:pt modelId="{14329421-4EFC-42D9-A2FC-D9A51F950DED}" type="pres">
      <dgm:prSet presAssocID="{DCA5DC1D-FF22-4C7B-AB95-1EC58BADA502}" presName="LevelTwoTextNode" presStyleLbl="node3" presStyleIdx="4" presStyleCnt="5">
        <dgm:presLayoutVars>
          <dgm:chPref val="3"/>
        </dgm:presLayoutVars>
      </dgm:prSet>
      <dgm:spPr/>
    </dgm:pt>
    <dgm:pt modelId="{A929A4C3-D4A7-40CF-A3DA-FE7A3EFD572C}" type="pres">
      <dgm:prSet presAssocID="{DCA5DC1D-FF22-4C7B-AB95-1EC58BADA502}" presName="level3hierChild" presStyleCnt="0"/>
      <dgm:spPr/>
    </dgm:pt>
  </dgm:ptLst>
  <dgm:cxnLst>
    <dgm:cxn modelId="{AB768B07-1204-4BEA-BF0C-28A560A70475}" type="presOf" srcId="{DCA5DC1D-FF22-4C7B-AB95-1EC58BADA502}" destId="{14329421-4EFC-42D9-A2FC-D9A51F950DED}" srcOrd="0" destOrd="0" presId="urn:microsoft.com/office/officeart/2005/8/layout/hierarchy2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CA23DE18-E9E1-47E4-934C-D64A83D7CD76}" type="presOf" srcId="{13CB314A-4264-43C1-85EB-8385249B0DC8}" destId="{6B2AEA90-D49A-4DB6-8257-EEB93CD18E04}" srcOrd="0" destOrd="0" presId="urn:microsoft.com/office/officeart/2005/8/layout/hierarchy2"/>
    <dgm:cxn modelId="{CB406A1F-6A82-47DF-8E3C-2A1333BD1552}" srcId="{4220232E-2905-41C6-B1C2-C75CC8A6CE98}" destId="{CB6D73EE-8A95-4240-B28B-83E1C4D83032}" srcOrd="2" destOrd="0" parTransId="{FA4B46F0-C689-4BCC-AE94-B410CC74245E}" sibTransId="{500BF143-6800-4B57-8A26-3EDA56B40776}"/>
    <dgm:cxn modelId="{9E83811F-13BD-4F1D-8AD4-70B2BF0CE183}" type="presOf" srcId="{0022E4D5-3ED1-4275-9027-618A46A46C91}" destId="{A1FE4BDD-DB1B-4653-B879-309975605626}" srcOrd="0" destOrd="0" presId="urn:microsoft.com/office/officeart/2005/8/layout/hierarchy2"/>
    <dgm:cxn modelId="{06CE6F24-1383-4919-8212-73224100420E}" type="presOf" srcId="{087205FE-8F20-4324-918A-B0D152B70430}" destId="{57E49B9B-60D9-4E3E-BAFF-AECBC850E20A}" srcOrd="0" destOrd="0" presId="urn:microsoft.com/office/officeart/2005/8/layout/hierarchy2"/>
    <dgm:cxn modelId="{1A9A1725-A864-4E56-8A35-29BAF5526ED2}" type="presOf" srcId="{FA4B46F0-C689-4BCC-AE94-B410CC74245E}" destId="{AA6928BC-94EC-4E61-BC87-F440B5EC0C01}" srcOrd="0" destOrd="0" presId="urn:microsoft.com/office/officeart/2005/8/layout/hierarchy2"/>
    <dgm:cxn modelId="{EC2AF62A-8571-4A48-908A-729037B54E9B}" srcId="{CB6D73EE-8A95-4240-B28B-83E1C4D83032}" destId="{19E1231B-AA9D-440B-BED4-336088EA9F68}" srcOrd="0" destOrd="0" parTransId="{AC625D3E-858A-476D-A4A1-58E5E2FBE5E9}" sibTransId="{CB679691-8D5F-4818-B0CC-4D7DBF793B31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1E129B2E-BFAC-4B67-84E4-4F6B68366A13}" type="presOf" srcId="{CA8E0B9F-74B9-44C6-983B-FB1F8463AD83}" destId="{BE4A3840-BE9F-4F71-9B31-200939414CA8}" srcOrd="1" destOrd="0" presId="urn:microsoft.com/office/officeart/2005/8/layout/hierarchy2"/>
    <dgm:cxn modelId="{AE9E5E43-126B-4200-A2CA-6B537C8CE795}" srcId="{4220232E-2905-41C6-B1C2-C75CC8A6CE98}" destId="{087205FE-8F20-4324-918A-B0D152B70430}" srcOrd="1" destOrd="0" parTransId="{0022E4D5-3ED1-4275-9027-618A46A46C91}" sibTransId="{65DA187D-4139-4CB9-AFA8-5E2BF0A28EC0}"/>
    <dgm:cxn modelId="{E5DA7A67-DFB3-4F1D-9CBC-5341F4C36055}" type="presOf" srcId="{374F84C7-DFEF-4AF8-8274-49CB57B70956}" destId="{AB510992-A0B3-4879-A20D-613625A88FF9}" srcOrd="1" destOrd="0" presId="urn:microsoft.com/office/officeart/2005/8/layout/hierarchy2"/>
    <dgm:cxn modelId="{9021116B-5B91-42D3-8B66-89DE47184BCD}" srcId="{087205FE-8F20-4324-918A-B0D152B70430}" destId="{7016DAE4-2B0E-4ACC-BD36-618FF712D399}" srcOrd="0" destOrd="0" parTransId="{374F84C7-DFEF-4AF8-8274-49CB57B70956}" sibTransId="{C12DF3D7-F211-4DEC-BA16-38119E75534E}"/>
    <dgm:cxn modelId="{60BDA04E-4018-4129-910A-750A0EBE9ECA}" type="presOf" srcId="{374F84C7-DFEF-4AF8-8274-49CB57B70956}" destId="{07441854-7990-4461-9024-8CC81AE701F2}" srcOrd="0" destOrd="0" presId="urn:microsoft.com/office/officeart/2005/8/layout/hierarchy2"/>
    <dgm:cxn modelId="{CAC49670-A941-466B-91CA-4B7F3CC38A31}" type="presOf" srcId="{AC625D3E-858A-476D-A4A1-58E5E2FBE5E9}" destId="{D5B6BCA1-29FD-405F-AEDC-A232AEAED17E}" srcOrd="0" destOrd="0" presId="urn:microsoft.com/office/officeart/2005/8/layout/hierarchy2"/>
    <dgm:cxn modelId="{A972C556-AA89-4997-AB03-C7CA70FB0951}" type="presOf" srcId="{19E1231B-AA9D-440B-BED4-336088EA9F68}" destId="{C39833A1-225F-4B3B-A4BF-2E3834C3F894}" srcOrd="0" destOrd="0" presId="urn:microsoft.com/office/officeart/2005/8/layout/hierarchy2"/>
    <dgm:cxn modelId="{C125D957-7DBD-4482-80FB-697BF7273B7B}" type="presOf" srcId="{4220232E-2905-41C6-B1C2-C75CC8A6CE98}" destId="{67C71337-33BD-42B9-86D4-C92C99F5CDE4}" srcOrd="0" destOrd="0" presId="urn:microsoft.com/office/officeart/2005/8/layout/hierarchy2"/>
    <dgm:cxn modelId="{5478E677-394A-424E-82A6-40FC41FFFB6D}" type="presOf" srcId="{7254DD69-5791-432A-9675-DC5B31667ED0}" destId="{8421C5E3-9ABB-4264-88B8-48ED933680C4}" srcOrd="1" destOrd="0" presId="urn:microsoft.com/office/officeart/2005/8/layout/hierarchy2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4E18E486-822C-42C0-B244-C63BCDDEC248}" type="presOf" srcId="{FA4B46F0-C689-4BCC-AE94-B410CC74245E}" destId="{BED0BF4E-C8E3-4C1D-B31C-81F4ABDE70D9}" srcOrd="1" destOrd="0" presId="urn:microsoft.com/office/officeart/2005/8/layout/hierarchy2"/>
    <dgm:cxn modelId="{17726C8E-EA50-4C9E-B093-69C5634A935C}" type="presOf" srcId="{C567A719-1E90-48AC-AA94-4697FC73C10F}" destId="{9E8F1F42-0F43-40BC-BFE0-319C6E908AC1}" srcOrd="0" destOrd="0" presId="urn:microsoft.com/office/officeart/2005/8/layout/hierarchy2"/>
    <dgm:cxn modelId="{FA5C8593-0AD9-4A5E-B928-6C0E92069F1B}" type="presOf" srcId="{3A7DD633-44FC-4FB0-B460-5AC2DFD36C3A}" destId="{935BEB02-FC3E-4FE0-9238-0187DFB37331}" srcOrd="1" destOrd="0" presId="urn:microsoft.com/office/officeart/2005/8/layout/hierarchy2"/>
    <dgm:cxn modelId="{DC62BB9A-D3C4-4741-8B86-58A80437C20E}" type="presOf" srcId="{7016DAE4-2B0E-4ACC-BD36-618FF712D399}" destId="{E9D3C375-4744-4109-BC8C-8488E87CD6E5}" srcOrd="0" destOrd="0" presId="urn:microsoft.com/office/officeart/2005/8/layout/hierarchy2"/>
    <dgm:cxn modelId="{AF1E4B9D-93BC-4BC2-8A59-FC108A9692A8}" type="presOf" srcId="{1036A721-662C-4134-A9B3-9305025CA404}" destId="{248BC702-9FD4-4E9A-A67E-66309AEAB644}" srcOrd="0" destOrd="0" presId="urn:microsoft.com/office/officeart/2005/8/layout/hierarchy2"/>
    <dgm:cxn modelId="{F162D4A0-719C-49DF-B3E5-11121A715920}" type="presOf" srcId="{0022E4D5-3ED1-4275-9027-618A46A46C91}" destId="{F59E6DFA-A4E6-4774-8AB0-5EC7054CCEA8}" srcOrd="1" destOrd="0" presId="urn:microsoft.com/office/officeart/2005/8/layout/hierarchy2"/>
    <dgm:cxn modelId="{3CE5AFA1-F95A-4A55-B72A-58A2ADE0E7BF}" type="presOf" srcId="{FB6B4025-79A1-4676-81AC-BC9C3EFE40F4}" destId="{DA4560E3-2A64-4897-9D6A-BD77C40BF74A}" srcOrd="0" destOrd="0" presId="urn:microsoft.com/office/officeart/2005/8/layout/hierarchy2"/>
    <dgm:cxn modelId="{A1FCEEA8-A240-4491-B7D1-4AE1736E7942}" type="presOf" srcId="{CB6D73EE-8A95-4240-B28B-83E1C4D83032}" destId="{E32A2068-D12C-4E65-BD2C-DBC683124F36}" srcOrd="0" destOrd="0" presId="urn:microsoft.com/office/officeart/2005/8/layout/hierarchy2"/>
    <dgm:cxn modelId="{451D36CC-9DDD-4A12-926E-ABF2C04EC1FF}" type="presOf" srcId="{13CB314A-4264-43C1-85EB-8385249B0DC8}" destId="{5E5F513D-29D1-486E-ACD9-A76BD430C997}" srcOrd="1" destOrd="0" presId="urn:microsoft.com/office/officeart/2005/8/layout/hierarchy2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CB6D73EE-8A95-4240-B28B-83E1C4D83032}" destId="{DCA5DC1D-FF22-4C7B-AB95-1EC58BADA502}" srcOrd="1" destOrd="0" parTransId="{3A7DD633-44FC-4FB0-B460-5AC2DFD36C3A}" sibTransId="{8610160A-DB96-4444-BE0A-3F1D9FBF6F50}"/>
    <dgm:cxn modelId="{69D2C8D7-EE01-4E54-8A2F-D5BB3BED84B4}" type="presOf" srcId="{AC625D3E-858A-476D-A4A1-58E5E2FBE5E9}" destId="{9EEAC373-3246-44E6-9515-CCBFEB03D351}" srcOrd="1" destOrd="0" presId="urn:microsoft.com/office/officeart/2005/8/layout/hierarchy2"/>
    <dgm:cxn modelId="{6E382BE2-4FCC-41AA-83D1-7E4C7D765BE8}" type="presOf" srcId="{3A7DD633-44FC-4FB0-B460-5AC2DFD36C3A}" destId="{91E6364E-1F24-48E2-A2D3-4A7B5FC9A9F6}" srcOrd="0" destOrd="0" presId="urn:microsoft.com/office/officeart/2005/8/layout/hierarchy2"/>
    <dgm:cxn modelId="{E92179E5-2607-4B87-83CB-C2BFC8EECFC8}" type="presOf" srcId="{7AF900E9-51B0-49CB-8BE9-358D8022BE06}" destId="{187D03F7-FF3F-4F24-852C-8AEA5DB8367E}" srcOrd="0" destOrd="0" presId="urn:microsoft.com/office/officeart/2005/8/layout/hierarchy2"/>
    <dgm:cxn modelId="{36EDBCEB-3A74-4C6B-BCDB-D86A3C06FBCB}" type="presOf" srcId="{7254DD69-5791-432A-9675-DC5B31667ED0}" destId="{3DA550FF-0124-480E-B47F-77824AAF5C32}" srcOrd="0" destOrd="0" presId="urn:microsoft.com/office/officeart/2005/8/layout/hierarchy2"/>
    <dgm:cxn modelId="{DA5F21FA-8CF7-40F9-B126-2B4BE4E2A3EB}" type="presOf" srcId="{CA8E0B9F-74B9-44C6-983B-FB1F8463AD83}" destId="{99787E4D-7F11-4939-BC59-7ECE17B79AD3}" srcOrd="0" destOrd="0" presId="urn:microsoft.com/office/officeart/2005/8/layout/hierarchy2"/>
    <dgm:cxn modelId="{4C0F5377-DCE4-405B-88B8-C4590429DCA1}" type="presParOf" srcId="{9E8F1F42-0F43-40BC-BFE0-319C6E908AC1}" destId="{2FA53274-C468-4ED8-8340-D369EF84F188}" srcOrd="0" destOrd="0" presId="urn:microsoft.com/office/officeart/2005/8/layout/hierarchy2"/>
    <dgm:cxn modelId="{06516F56-18A2-46AD-B30C-24450D941F28}" type="presParOf" srcId="{2FA53274-C468-4ED8-8340-D369EF84F188}" destId="{67C71337-33BD-42B9-86D4-C92C99F5CDE4}" srcOrd="0" destOrd="0" presId="urn:microsoft.com/office/officeart/2005/8/layout/hierarchy2"/>
    <dgm:cxn modelId="{95FEEF38-7EAD-422F-8B96-7E518D8C55D9}" type="presParOf" srcId="{2FA53274-C468-4ED8-8340-D369EF84F188}" destId="{3BDAE376-8531-47E7-B516-7191661FAC4A}" srcOrd="1" destOrd="0" presId="urn:microsoft.com/office/officeart/2005/8/layout/hierarchy2"/>
    <dgm:cxn modelId="{960C80C7-FC3E-4B73-AC4E-C0FE9BF2C495}" type="presParOf" srcId="{3BDAE376-8531-47E7-B516-7191661FAC4A}" destId="{99787E4D-7F11-4939-BC59-7ECE17B79AD3}" srcOrd="0" destOrd="0" presId="urn:microsoft.com/office/officeart/2005/8/layout/hierarchy2"/>
    <dgm:cxn modelId="{0ABE5312-5B0A-4179-9DD0-6D8E9A84E2F0}" type="presParOf" srcId="{99787E4D-7F11-4939-BC59-7ECE17B79AD3}" destId="{BE4A3840-BE9F-4F71-9B31-200939414CA8}" srcOrd="0" destOrd="0" presId="urn:microsoft.com/office/officeart/2005/8/layout/hierarchy2"/>
    <dgm:cxn modelId="{24EFC0A4-63FD-4E5E-85B6-4BF98626432E}" type="presParOf" srcId="{3BDAE376-8531-47E7-B516-7191661FAC4A}" destId="{A073238C-A5A8-43D3-BBA6-B9DA1F0ACFB9}" srcOrd="1" destOrd="0" presId="urn:microsoft.com/office/officeart/2005/8/layout/hierarchy2"/>
    <dgm:cxn modelId="{7CDBDD86-AFA5-4993-B5FC-4BD2DBA9D7DA}" type="presParOf" srcId="{A073238C-A5A8-43D3-BBA6-B9DA1F0ACFB9}" destId="{DA4560E3-2A64-4897-9D6A-BD77C40BF74A}" srcOrd="0" destOrd="0" presId="urn:microsoft.com/office/officeart/2005/8/layout/hierarchy2"/>
    <dgm:cxn modelId="{5CCFB98E-EDB5-48E2-9ECC-E143BF250CAD}" type="presParOf" srcId="{A073238C-A5A8-43D3-BBA6-B9DA1F0ACFB9}" destId="{581A4EDD-D502-424D-8978-94935668CDA9}" srcOrd="1" destOrd="0" presId="urn:microsoft.com/office/officeart/2005/8/layout/hierarchy2"/>
    <dgm:cxn modelId="{78D6DD8F-9217-4A32-AE52-107C36F17CCB}" type="presParOf" srcId="{581A4EDD-D502-424D-8978-94935668CDA9}" destId="{6B2AEA90-D49A-4DB6-8257-EEB93CD18E04}" srcOrd="0" destOrd="0" presId="urn:microsoft.com/office/officeart/2005/8/layout/hierarchy2"/>
    <dgm:cxn modelId="{7F662B3E-713C-45CF-BAF1-518E966B5C43}" type="presParOf" srcId="{6B2AEA90-D49A-4DB6-8257-EEB93CD18E04}" destId="{5E5F513D-29D1-486E-ACD9-A76BD430C997}" srcOrd="0" destOrd="0" presId="urn:microsoft.com/office/officeart/2005/8/layout/hierarchy2"/>
    <dgm:cxn modelId="{34C5FDC7-3F7D-4B47-99CE-C1868DBC7047}" type="presParOf" srcId="{581A4EDD-D502-424D-8978-94935668CDA9}" destId="{4F4395B8-95D9-40EC-A4EC-1A47242B6E57}" srcOrd="1" destOrd="0" presId="urn:microsoft.com/office/officeart/2005/8/layout/hierarchy2"/>
    <dgm:cxn modelId="{3376E315-EE06-447B-9A52-F92C36FB078C}" type="presParOf" srcId="{4F4395B8-95D9-40EC-A4EC-1A47242B6E57}" destId="{187D03F7-FF3F-4F24-852C-8AEA5DB8367E}" srcOrd="0" destOrd="0" presId="urn:microsoft.com/office/officeart/2005/8/layout/hierarchy2"/>
    <dgm:cxn modelId="{2D6A4FC2-5601-47C2-BB20-64C26015605C}" type="presParOf" srcId="{4F4395B8-95D9-40EC-A4EC-1A47242B6E57}" destId="{E4381883-CDE7-4888-B7BF-3E25BBFF063A}" srcOrd="1" destOrd="0" presId="urn:microsoft.com/office/officeart/2005/8/layout/hierarchy2"/>
    <dgm:cxn modelId="{8AA77355-2E6B-4AE4-8E6F-5E78B6F94712}" type="presParOf" srcId="{581A4EDD-D502-424D-8978-94935668CDA9}" destId="{3DA550FF-0124-480E-B47F-77824AAF5C32}" srcOrd="2" destOrd="0" presId="urn:microsoft.com/office/officeart/2005/8/layout/hierarchy2"/>
    <dgm:cxn modelId="{F1F66A74-C268-4C5A-AA45-BDA515879BC7}" type="presParOf" srcId="{3DA550FF-0124-480E-B47F-77824AAF5C32}" destId="{8421C5E3-9ABB-4264-88B8-48ED933680C4}" srcOrd="0" destOrd="0" presId="urn:microsoft.com/office/officeart/2005/8/layout/hierarchy2"/>
    <dgm:cxn modelId="{2B890539-76FE-424B-A4A5-5BD5E8EE2F5F}" type="presParOf" srcId="{581A4EDD-D502-424D-8978-94935668CDA9}" destId="{B6EDE185-AADA-49E6-BDC0-5DB0653D0C7A}" srcOrd="3" destOrd="0" presId="urn:microsoft.com/office/officeart/2005/8/layout/hierarchy2"/>
    <dgm:cxn modelId="{CDF8AB62-E96B-457C-B82D-3E2FF2B38B28}" type="presParOf" srcId="{B6EDE185-AADA-49E6-BDC0-5DB0653D0C7A}" destId="{248BC702-9FD4-4E9A-A67E-66309AEAB644}" srcOrd="0" destOrd="0" presId="urn:microsoft.com/office/officeart/2005/8/layout/hierarchy2"/>
    <dgm:cxn modelId="{FF2C56C4-BB1A-4300-9FB8-77A6C904849F}" type="presParOf" srcId="{B6EDE185-AADA-49E6-BDC0-5DB0653D0C7A}" destId="{1EBC7CA0-3366-4BA7-BF9F-7B8A8863523C}" srcOrd="1" destOrd="0" presId="urn:microsoft.com/office/officeart/2005/8/layout/hierarchy2"/>
    <dgm:cxn modelId="{55ACAD02-705B-4AA8-85B9-F2294D791D38}" type="presParOf" srcId="{3BDAE376-8531-47E7-B516-7191661FAC4A}" destId="{A1FE4BDD-DB1B-4653-B879-309975605626}" srcOrd="2" destOrd="0" presId="urn:microsoft.com/office/officeart/2005/8/layout/hierarchy2"/>
    <dgm:cxn modelId="{AABC861A-FB2F-4884-A85F-0B7BAE1AD658}" type="presParOf" srcId="{A1FE4BDD-DB1B-4653-B879-309975605626}" destId="{F59E6DFA-A4E6-4774-8AB0-5EC7054CCEA8}" srcOrd="0" destOrd="0" presId="urn:microsoft.com/office/officeart/2005/8/layout/hierarchy2"/>
    <dgm:cxn modelId="{B9DAC2AE-4B61-4F7A-BC79-CFEE94FBF450}" type="presParOf" srcId="{3BDAE376-8531-47E7-B516-7191661FAC4A}" destId="{2555F019-75EF-49A6-A0E9-D9DB5456F1F8}" srcOrd="3" destOrd="0" presId="urn:microsoft.com/office/officeart/2005/8/layout/hierarchy2"/>
    <dgm:cxn modelId="{9884715C-59DA-41C8-B719-F55562E4604C}" type="presParOf" srcId="{2555F019-75EF-49A6-A0E9-D9DB5456F1F8}" destId="{57E49B9B-60D9-4E3E-BAFF-AECBC850E20A}" srcOrd="0" destOrd="0" presId="urn:microsoft.com/office/officeart/2005/8/layout/hierarchy2"/>
    <dgm:cxn modelId="{98733D51-B264-49D4-9FB8-502919841343}" type="presParOf" srcId="{2555F019-75EF-49A6-A0E9-D9DB5456F1F8}" destId="{821047C6-C7DE-49DD-ACD8-D62E278F29BB}" srcOrd="1" destOrd="0" presId="urn:microsoft.com/office/officeart/2005/8/layout/hierarchy2"/>
    <dgm:cxn modelId="{1DAD733F-86EF-4B98-9C22-825EAC45CCE7}" type="presParOf" srcId="{821047C6-C7DE-49DD-ACD8-D62E278F29BB}" destId="{07441854-7990-4461-9024-8CC81AE701F2}" srcOrd="0" destOrd="0" presId="urn:microsoft.com/office/officeart/2005/8/layout/hierarchy2"/>
    <dgm:cxn modelId="{505C2753-C957-4C0F-A138-B557A731368E}" type="presParOf" srcId="{07441854-7990-4461-9024-8CC81AE701F2}" destId="{AB510992-A0B3-4879-A20D-613625A88FF9}" srcOrd="0" destOrd="0" presId="urn:microsoft.com/office/officeart/2005/8/layout/hierarchy2"/>
    <dgm:cxn modelId="{62F18220-D8C0-4F3C-ABA5-5AC824FC309D}" type="presParOf" srcId="{821047C6-C7DE-49DD-ACD8-D62E278F29BB}" destId="{F4327B4D-5ACD-4164-8098-2151E2434281}" srcOrd="1" destOrd="0" presId="urn:microsoft.com/office/officeart/2005/8/layout/hierarchy2"/>
    <dgm:cxn modelId="{A3095180-6E23-41C5-8084-75E24127F89B}" type="presParOf" srcId="{F4327B4D-5ACD-4164-8098-2151E2434281}" destId="{E9D3C375-4744-4109-BC8C-8488E87CD6E5}" srcOrd="0" destOrd="0" presId="urn:microsoft.com/office/officeart/2005/8/layout/hierarchy2"/>
    <dgm:cxn modelId="{24298B49-D599-4631-BA03-094CC70BDA95}" type="presParOf" srcId="{F4327B4D-5ACD-4164-8098-2151E2434281}" destId="{9824A3DB-9CE7-449A-8DB0-32A6646D15A0}" srcOrd="1" destOrd="0" presId="urn:microsoft.com/office/officeart/2005/8/layout/hierarchy2"/>
    <dgm:cxn modelId="{2024988D-2111-4DF9-8768-4C3510E793A1}" type="presParOf" srcId="{3BDAE376-8531-47E7-B516-7191661FAC4A}" destId="{AA6928BC-94EC-4E61-BC87-F440B5EC0C01}" srcOrd="4" destOrd="0" presId="urn:microsoft.com/office/officeart/2005/8/layout/hierarchy2"/>
    <dgm:cxn modelId="{40A07416-1700-4574-AB59-96C81F54969E}" type="presParOf" srcId="{AA6928BC-94EC-4E61-BC87-F440B5EC0C01}" destId="{BED0BF4E-C8E3-4C1D-B31C-81F4ABDE70D9}" srcOrd="0" destOrd="0" presId="urn:microsoft.com/office/officeart/2005/8/layout/hierarchy2"/>
    <dgm:cxn modelId="{F90F0E03-CAED-41C8-9657-A444FC071D6B}" type="presParOf" srcId="{3BDAE376-8531-47E7-B516-7191661FAC4A}" destId="{8B056076-3864-4C48-9B19-E1233EEE68D9}" srcOrd="5" destOrd="0" presId="urn:microsoft.com/office/officeart/2005/8/layout/hierarchy2"/>
    <dgm:cxn modelId="{03D562C2-203D-4616-AF0E-3F6349D89450}" type="presParOf" srcId="{8B056076-3864-4C48-9B19-E1233EEE68D9}" destId="{E32A2068-D12C-4E65-BD2C-DBC683124F36}" srcOrd="0" destOrd="0" presId="urn:microsoft.com/office/officeart/2005/8/layout/hierarchy2"/>
    <dgm:cxn modelId="{7787C1B4-9844-461A-A139-B6CB5A92E349}" type="presParOf" srcId="{8B056076-3864-4C48-9B19-E1233EEE68D9}" destId="{7AF51D28-0EDF-413B-9DE4-3F0101CC42AC}" srcOrd="1" destOrd="0" presId="urn:microsoft.com/office/officeart/2005/8/layout/hierarchy2"/>
    <dgm:cxn modelId="{060BB1FF-C508-4568-A40D-80BA317289B9}" type="presParOf" srcId="{7AF51D28-0EDF-413B-9DE4-3F0101CC42AC}" destId="{D5B6BCA1-29FD-405F-AEDC-A232AEAED17E}" srcOrd="0" destOrd="0" presId="urn:microsoft.com/office/officeart/2005/8/layout/hierarchy2"/>
    <dgm:cxn modelId="{380E633B-3455-431E-A50D-81EC0CA6E3A1}" type="presParOf" srcId="{D5B6BCA1-29FD-405F-AEDC-A232AEAED17E}" destId="{9EEAC373-3246-44E6-9515-CCBFEB03D351}" srcOrd="0" destOrd="0" presId="urn:microsoft.com/office/officeart/2005/8/layout/hierarchy2"/>
    <dgm:cxn modelId="{579D41B5-5D9E-418F-BFD9-4F702661D165}" type="presParOf" srcId="{7AF51D28-0EDF-413B-9DE4-3F0101CC42AC}" destId="{D91466EE-7F05-41FB-8376-9EF776E56414}" srcOrd="1" destOrd="0" presId="urn:microsoft.com/office/officeart/2005/8/layout/hierarchy2"/>
    <dgm:cxn modelId="{F4866BEC-CAD8-4C83-B8E8-6457A1AD578A}" type="presParOf" srcId="{D91466EE-7F05-41FB-8376-9EF776E56414}" destId="{C39833A1-225F-4B3B-A4BF-2E3834C3F894}" srcOrd="0" destOrd="0" presId="urn:microsoft.com/office/officeart/2005/8/layout/hierarchy2"/>
    <dgm:cxn modelId="{7704C185-CA17-457D-A06A-8A007580C79A}" type="presParOf" srcId="{D91466EE-7F05-41FB-8376-9EF776E56414}" destId="{2F7E7963-4F09-419E-AFB2-A2A6C81B0E7F}" srcOrd="1" destOrd="0" presId="urn:microsoft.com/office/officeart/2005/8/layout/hierarchy2"/>
    <dgm:cxn modelId="{8B36C6F9-1653-4AA4-9462-24C8D0FAE2FD}" type="presParOf" srcId="{7AF51D28-0EDF-413B-9DE4-3F0101CC42AC}" destId="{91E6364E-1F24-48E2-A2D3-4A7B5FC9A9F6}" srcOrd="2" destOrd="0" presId="urn:microsoft.com/office/officeart/2005/8/layout/hierarchy2"/>
    <dgm:cxn modelId="{A81D0B2B-8726-4029-A989-85480328F8CB}" type="presParOf" srcId="{91E6364E-1F24-48E2-A2D3-4A7B5FC9A9F6}" destId="{935BEB02-FC3E-4FE0-9238-0187DFB37331}" srcOrd="0" destOrd="0" presId="urn:microsoft.com/office/officeart/2005/8/layout/hierarchy2"/>
    <dgm:cxn modelId="{45236262-5C81-4A66-8670-E4BAAE94396F}" type="presParOf" srcId="{7AF51D28-0EDF-413B-9DE4-3F0101CC42AC}" destId="{EE5A5271-4F89-4B01-8949-F3C27E95F907}" srcOrd="3" destOrd="0" presId="urn:microsoft.com/office/officeart/2005/8/layout/hierarchy2"/>
    <dgm:cxn modelId="{36181E2D-0B7D-4ECA-AD7B-340BF7DA36D8}" type="presParOf" srcId="{EE5A5271-4F89-4B01-8949-F3C27E95F907}" destId="{14329421-4EFC-42D9-A2FC-D9A51F950DED}" srcOrd="0" destOrd="0" presId="urn:microsoft.com/office/officeart/2005/8/layout/hierarchy2"/>
    <dgm:cxn modelId="{5644D611-A1CF-47E8-83CD-60F31FB64D24}" type="presParOf" srcId="{EE5A5271-4F89-4B01-8949-F3C27E95F907}" destId="{A929A4C3-D4A7-40CF-A3DA-FE7A3EFD57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29B47EDA-3EC1-4F2C-9A4B-EA47C5586ACF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400" dirty="0">
              <a:latin typeface="Arial Rounded MT Bold" panose="020F0704030504030204" pitchFamily="34" charset="0"/>
            </a:rPr>
            <a:t>District / State Director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Constituent Services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Caseworkers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Field Representatives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14DF198-88F8-4306-A850-9EE93709F6BF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Press / Events</a:t>
          </a:r>
        </a:p>
      </dgm:t>
    </dgm:pt>
    <dgm:pt modelId="{CE9A4F4E-11E7-4EAC-8249-A8CB8E50610B}" type="par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C038C42-41B3-43DD-9929-A13DB53CEDE2}" type="sib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ECC7AA-CF51-4F78-99A2-63464A152C31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Grants / Special Projects</a:t>
          </a:r>
        </a:p>
      </dgm:t>
    </dgm:pt>
    <dgm:pt modelId="{01E078CB-EA78-49DF-82E0-5A69C2CCD095}" type="par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C22391F-4338-4651-AAD3-BE566A0791A4}" type="sib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AC3ED2-BB7E-401F-94BE-52A565E71EFC}" type="pres">
      <dgm:prSet presAssocID="{C567A719-1E90-48AC-AA94-4697FC73C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FD6C2D6-B7CB-4C06-96FC-A5A1717EBDCF}" type="pres">
      <dgm:prSet presAssocID="{4220232E-2905-41C6-B1C2-C75CC8A6CE98}" presName="hierRoot1" presStyleCnt="0">
        <dgm:presLayoutVars>
          <dgm:hierBranch val="init"/>
        </dgm:presLayoutVars>
      </dgm:prSet>
      <dgm:spPr/>
    </dgm:pt>
    <dgm:pt modelId="{D1AF501E-A232-4AAF-924E-7BE982CD8136}" type="pres">
      <dgm:prSet presAssocID="{4220232E-2905-41C6-B1C2-C75CC8A6CE98}" presName="rootComposite1" presStyleCnt="0"/>
      <dgm:spPr/>
    </dgm:pt>
    <dgm:pt modelId="{E4BD3C1F-F069-42A2-BC8B-E58DCF9684A3}" type="pres">
      <dgm:prSet presAssocID="{4220232E-2905-41C6-B1C2-C75CC8A6CE98}" presName="rootText1" presStyleLbl="node0" presStyleIdx="0" presStyleCnt="1" custScaleX="189605" custLinFactNeighborX="0" custLinFactNeighborY="3947">
        <dgm:presLayoutVars>
          <dgm:chPref val="3"/>
        </dgm:presLayoutVars>
      </dgm:prSet>
      <dgm:spPr/>
    </dgm:pt>
    <dgm:pt modelId="{0215E6D8-DA73-45C0-87CC-3B26A48A819E}" type="pres">
      <dgm:prSet presAssocID="{4220232E-2905-41C6-B1C2-C75CC8A6CE98}" presName="rootConnector1" presStyleLbl="node1" presStyleIdx="0" presStyleCnt="0"/>
      <dgm:spPr/>
    </dgm:pt>
    <dgm:pt modelId="{026E3537-1D50-442A-9B21-4BAE97759351}" type="pres">
      <dgm:prSet presAssocID="{4220232E-2905-41C6-B1C2-C75CC8A6CE98}" presName="hierChild2" presStyleCnt="0"/>
      <dgm:spPr/>
    </dgm:pt>
    <dgm:pt modelId="{1D11EF17-B1BC-42FB-84A4-20851FFA21F0}" type="pres">
      <dgm:prSet presAssocID="{CA8E0B9F-74B9-44C6-983B-FB1F8463AD83}" presName="Name37" presStyleLbl="parChTrans1D2" presStyleIdx="0" presStyleCnt="4"/>
      <dgm:spPr/>
    </dgm:pt>
    <dgm:pt modelId="{0DC84C86-ED30-4E36-AAC2-8764399256A3}" type="pres">
      <dgm:prSet presAssocID="{FB6B4025-79A1-4676-81AC-BC9C3EFE40F4}" presName="hierRoot2" presStyleCnt="0">
        <dgm:presLayoutVars>
          <dgm:hierBranch val="init"/>
        </dgm:presLayoutVars>
      </dgm:prSet>
      <dgm:spPr/>
    </dgm:pt>
    <dgm:pt modelId="{EB5BD4FA-60FC-4C15-A6B8-E3FADCF0531D}" type="pres">
      <dgm:prSet presAssocID="{FB6B4025-79A1-4676-81AC-BC9C3EFE40F4}" presName="rootComposite" presStyleCnt="0"/>
      <dgm:spPr/>
    </dgm:pt>
    <dgm:pt modelId="{56264EF1-7DF8-4271-891E-B512FB9D501A}" type="pres">
      <dgm:prSet presAssocID="{FB6B4025-79A1-4676-81AC-BC9C3EFE40F4}" presName="rootText" presStyleLbl="node2" presStyleIdx="0" presStyleCnt="4">
        <dgm:presLayoutVars>
          <dgm:chPref val="3"/>
        </dgm:presLayoutVars>
      </dgm:prSet>
      <dgm:spPr/>
    </dgm:pt>
    <dgm:pt modelId="{29A43C17-84C5-48F4-90B4-01A662186562}" type="pres">
      <dgm:prSet presAssocID="{FB6B4025-79A1-4676-81AC-BC9C3EFE40F4}" presName="rootConnector" presStyleLbl="node2" presStyleIdx="0" presStyleCnt="4"/>
      <dgm:spPr/>
    </dgm:pt>
    <dgm:pt modelId="{07DAFE33-94F5-45CC-93ED-6D2063BA763D}" type="pres">
      <dgm:prSet presAssocID="{FB6B4025-79A1-4676-81AC-BC9C3EFE40F4}" presName="hierChild4" presStyleCnt="0"/>
      <dgm:spPr/>
    </dgm:pt>
    <dgm:pt modelId="{18C4952B-9BEF-4E8A-AFDA-65C4C2C0A861}" type="pres">
      <dgm:prSet presAssocID="{13CB314A-4264-43C1-85EB-8385249B0DC8}" presName="Name37" presStyleLbl="parChTrans1D3" presStyleIdx="0" presStyleCnt="3"/>
      <dgm:spPr/>
    </dgm:pt>
    <dgm:pt modelId="{C37631FB-3E93-4957-9FED-E6E1426F4AB9}" type="pres">
      <dgm:prSet presAssocID="{7AF900E9-51B0-49CB-8BE9-358D8022BE06}" presName="hierRoot2" presStyleCnt="0">
        <dgm:presLayoutVars>
          <dgm:hierBranch val="init"/>
        </dgm:presLayoutVars>
      </dgm:prSet>
      <dgm:spPr/>
    </dgm:pt>
    <dgm:pt modelId="{B817253C-3BB7-40B9-8622-8FCFA0278BD2}" type="pres">
      <dgm:prSet presAssocID="{7AF900E9-51B0-49CB-8BE9-358D8022BE06}" presName="rootComposite" presStyleCnt="0"/>
      <dgm:spPr/>
    </dgm:pt>
    <dgm:pt modelId="{A44630D8-7867-410F-AE9C-2F58D5DDE502}" type="pres">
      <dgm:prSet presAssocID="{7AF900E9-51B0-49CB-8BE9-358D8022BE06}" presName="rootText" presStyleLbl="node3" presStyleIdx="0" presStyleCnt="3" custScaleX="123395">
        <dgm:presLayoutVars>
          <dgm:chPref val="3"/>
        </dgm:presLayoutVars>
      </dgm:prSet>
      <dgm:spPr/>
    </dgm:pt>
    <dgm:pt modelId="{140A0BDD-225E-41DE-AFDB-5BF823176101}" type="pres">
      <dgm:prSet presAssocID="{7AF900E9-51B0-49CB-8BE9-358D8022BE06}" presName="rootConnector" presStyleLbl="node3" presStyleIdx="0" presStyleCnt="3"/>
      <dgm:spPr/>
    </dgm:pt>
    <dgm:pt modelId="{1780F80B-491F-435E-9DFA-F2D8ADC9BCEF}" type="pres">
      <dgm:prSet presAssocID="{7AF900E9-51B0-49CB-8BE9-358D8022BE06}" presName="hierChild4" presStyleCnt="0"/>
      <dgm:spPr/>
    </dgm:pt>
    <dgm:pt modelId="{FD228950-83C6-4DBC-9AC6-9D92ADDB3545}" type="pres">
      <dgm:prSet presAssocID="{7AF900E9-51B0-49CB-8BE9-358D8022BE06}" presName="hierChild5" presStyleCnt="0"/>
      <dgm:spPr/>
    </dgm:pt>
    <dgm:pt modelId="{B3EDC3CF-6E89-4B3C-87CF-6B045859D20B}" type="pres">
      <dgm:prSet presAssocID="{7254DD69-5791-432A-9675-DC5B31667ED0}" presName="Name37" presStyleLbl="parChTrans1D3" presStyleIdx="1" presStyleCnt="3"/>
      <dgm:spPr/>
    </dgm:pt>
    <dgm:pt modelId="{261D5F7F-FC13-4804-B510-BDC995374DCF}" type="pres">
      <dgm:prSet presAssocID="{1036A721-662C-4134-A9B3-9305025CA404}" presName="hierRoot2" presStyleCnt="0">
        <dgm:presLayoutVars>
          <dgm:hierBranch val="init"/>
        </dgm:presLayoutVars>
      </dgm:prSet>
      <dgm:spPr/>
    </dgm:pt>
    <dgm:pt modelId="{07DBDB87-C8CB-4850-8D3C-12015FDD741E}" type="pres">
      <dgm:prSet presAssocID="{1036A721-662C-4134-A9B3-9305025CA404}" presName="rootComposite" presStyleCnt="0"/>
      <dgm:spPr/>
    </dgm:pt>
    <dgm:pt modelId="{95131E93-72A1-4BCC-A35A-5668D1F5A0E6}" type="pres">
      <dgm:prSet presAssocID="{1036A721-662C-4134-A9B3-9305025CA404}" presName="rootText" presStyleLbl="node3" presStyleIdx="1" presStyleCnt="3" custScaleX="123395" custLinFactNeighborX="27428" custLinFactNeighborY="-708">
        <dgm:presLayoutVars>
          <dgm:chPref val="3"/>
        </dgm:presLayoutVars>
      </dgm:prSet>
      <dgm:spPr/>
    </dgm:pt>
    <dgm:pt modelId="{316CA689-FE5A-4626-91AF-4CEAD33D3966}" type="pres">
      <dgm:prSet presAssocID="{1036A721-662C-4134-A9B3-9305025CA404}" presName="rootConnector" presStyleLbl="node3" presStyleIdx="1" presStyleCnt="3"/>
      <dgm:spPr/>
    </dgm:pt>
    <dgm:pt modelId="{3B2CD1C5-DD62-4F71-AAA8-507A491110BF}" type="pres">
      <dgm:prSet presAssocID="{1036A721-662C-4134-A9B3-9305025CA404}" presName="hierChild4" presStyleCnt="0"/>
      <dgm:spPr/>
    </dgm:pt>
    <dgm:pt modelId="{3E3038D6-74B5-4E46-A250-4D90A147EB7D}" type="pres">
      <dgm:prSet presAssocID="{1036A721-662C-4134-A9B3-9305025CA404}" presName="hierChild5" presStyleCnt="0"/>
      <dgm:spPr/>
    </dgm:pt>
    <dgm:pt modelId="{280FD6C9-8CD6-4A73-B70B-47C4592906A1}" type="pres">
      <dgm:prSet presAssocID="{01E078CB-EA78-49DF-82E0-5A69C2CCD095}" presName="Name37" presStyleLbl="parChTrans1D3" presStyleIdx="2" presStyleCnt="3"/>
      <dgm:spPr/>
    </dgm:pt>
    <dgm:pt modelId="{4A64B209-DB7C-42E5-B72D-DB61B6177B8B}" type="pres">
      <dgm:prSet presAssocID="{9DECC7AA-CF51-4F78-99A2-63464A152C31}" presName="hierRoot2" presStyleCnt="0">
        <dgm:presLayoutVars>
          <dgm:hierBranch val="init"/>
        </dgm:presLayoutVars>
      </dgm:prSet>
      <dgm:spPr/>
    </dgm:pt>
    <dgm:pt modelId="{9F48DFB0-2154-4C7D-900E-486B67824E41}" type="pres">
      <dgm:prSet presAssocID="{9DECC7AA-CF51-4F78-99A2-63464A152C31}" presName="rootComposite" presStyleCnt="0"/>
      <dgm:spPr/>
    </dgm:pt>
    <dgm:pt modelId="{48B80E33-1EC1-48CC-A032-AA54087B14E4}" type="pres">
      <dgm:prSet presAssocID="{9DECC7AA-CF51-4F78-99A2-63464A152C31}" presName="rootText" presStyleLbl="node3" presStyleIdx="2" presStyleCnt="3" custScaleX="123395" custLinFactNeighborX="69563" custLinFactNeighborY="-5771">
        <dgm:presLayoutVars>
          <dgm:chPref val="3"/>
        </dgm:presLayoutVars>
      </dgm:prSet>
      <dgm:spPr/>
    </dgm:pt>
    <dgm:pt modelId="{D647AC87-1A4E-40A1-86E0-1AF24FE19D39}" type="pres">
      <dgm:prSet presAssocID="{9DECC7AA-CF51-4F78-99A2-63464A152C31}" presName="rootConnector" presStyleLbl="node3" presStyleIdx="2" presStyleCnt="3"/>
      <dgm:spPr/>
    </dgm:pt>
    <dgm:pt modelId="{4EA45E7F-57FF-42D3-A97B-98355487ABF3}" type="pres">
      <dgm:prSet presAssocID="{9DECC7AA-CF51-4F78-99A2-63464A152C31}" presName="hierChild4" presStyleCnt="0"/>
      <dgm:spPr/>
    </dgm:pt>
    <dgm:pt modelId="{420E6332-A4A8-4DB7-A8FD-8A69EAA9B4C3}" type="pres">
      <dgm:prSet presAssocID="{9DECC7AA-CF51-4F78-99A2-63464A152C31}" presName="hierChild5" presStyleCnt="0"/>
      <dgm:spPr/>
    </dgm:pt>
    <dgm:pt modelId="{0BF2F4E4-6285-400F-A32A-8FC189510C6F}" type="pres">
      <dgm:prSet presAssocID="{FB6B4025-79A1-4676-81AC-BC9C3EFE40F4}" presName="hierChild5" presStyleCnt="0"/>
      <dgm:spPr/>
    </dgm:pt>
    <dgm:pt modelId="{207157F9-545A-4D62-98D9-EFC127072686}" type="pres">
      <dgm:prSet presAssocID="{FA4B46F0-C689-4BCC-AE94-B410CC74245E}" presName="Name37" presStyleLbl="parChTrans1D2" presStyleIdx="1" presStyleCnt="4"/>
      <dgm:spPr/>
    </dgm:pt>
    <dgm:pt modelId="{1963DE0C-81F9-4496-9FB5-4A1D8DD20D75}" type="pres">
      <dgm:prSet presAssocID="{CB6D73EE-8A95-4240-B28B-83E1C4D83032}" presName="hierRoot2" presStyleCnt="0">
        <dgm:presLayoutVars>
          <dgm:hierBranch val="init"/>
        </dgm:presLayoutVars>
      </dgm:prSet>
      <dgm:spPr/>
    </dgm:pt>
    <dgm:pt modelId="{CB4717BF-D934-4D22-ADBD-5C36C1E027D0}" type="pres">
      <dgm:prSet presAssocID="{CB6D73EE-8A95-4240-B28B-83E1C4D83032}" presName="rootComposite" presStyleCnt="0"/>
      <dgm:spPr/>
    </dgm:pt>
    <dgm:pt modelId="{1C1D1930-AF98-4C79-917A-B32AE399BD01}" type="pres">
      <dgm:prSet presAssocID="{CB6D73EE-8A95-4240-B28B-83E1C4D83032}" presName="rootText" presStyleLbl="node2" presStyleIdx="1" presStyleCnt="4">
        <dgm:presLayoutVars>
          <dgm:chPref val="3"/>
        </dgm:presLayoutVars>
      </dgm:prSet>
      <dgm:spPr/>
    </dgm:pt>
    <dgm:pt modelId="{D8BBD4C0-4CD2-479B-A8B8-C62D7B28BDCE}" type="pres">
      <dgm:prSet presAssocID="{CB6D73EE-8A95-4240-B28B-83E1C4D83032}" presName="rootConnector" presStyleLbl="node2" presStyleIdx="1" presStyleCnt="4"/>
      <dgm:spPr/>
    </dgm:pt>
    <dgm:pt modelId="{465D1FAC-7B8C-4DF8-A754-AFCAA07C9160}" type="pres">
      <dgm:prSet presAssocID="{CB6D73EE-8A95-4240-B28B-83E1C4D83032}" presName="hierChild4" presStyleCnt="0"/>
      <dgm:spPr/>
    </dgm:pt>
    <dgm:pt modelId="{6F1FB543-ECA9-4759-A007-A561B8C7D079}" type="pres">
      <dgm:prSet presAssocID="{CB6D73EE-8A95-4240-B28B-83E1C4D83032}" presName="hierChild5" presStyleCnt="0"/>
      <dgm:spPr/>
    </dgm:pt>
    <dgm:pt modelId="{3AFA0DD2-56C5-4276-8C7E-49A5B30862E7}" type="pres">
      <dgm:prSet presAssocID="{CE9A4F4E-11E7-4EAC-8249-A8CB8E50610B}" presName="Name37" presStyleLbl="parChTrans1D2" presStyleIdx="2" presStyleCnt="4"/>
      <dgm:spPr/>
    </dgm:pt>
    <dgm:pt modelId="{29F5FA16-17E0-4EF8-9665-90973ACBA1F5}" type="pres">
      <dgm:prSet presAssocID="{E14DF198-88F8-4306-A850-9EE93709F6BF}" presName="hierRoot2" presStyleCnt="0">
        <dgm:presLayoutVars>
          <dgm:hierBranch val="init"/>
        </dgm:presLayoutVars>
      </dgm:prSet>
      <dgm:spPr/>
    </dgm:pt>
    <dgm:pt modelId="{29DC63D3-AFEC-4EB3-B792-391F9D681016}" type="pres">
      <dgm:prSet presAssocID="{E14DF198-88F8-4306-A850-9EE93709F6BF}" presName="rootComposite" presStyleCnt="0"/>
      <dgm:spPr/>
    </dgm:pt>
    <dgm:pt modelId="{23CCC4D4-4660-425E-A47E-C1DAB91352C9}" type="pres">
      <dgm:prSet presAssocID="{E14DF198-88F8-4306-A850-9EE93709F6BF}" presName="rootText" presStyleLbl="node2" presStyleIdx="2" presStyleCnt="4">
        <dgm:presLayoutVars>
          <dgm:chPref val="3"/>
        </dgm:presLayoutVars>
      </dgm:prSet>
      <dgm:spPr/>
    </dgm:pt>
    <dgm:pt modelId="{AFB30150-1278-4D02-BE38-6BA2A7625796}" type="pres">
      <dgm:prSet presAssocID="{E14DF198-88F8-4306-A850-9EE93709F6BF}" presName="rootConnector" presStyleLbl="node2" presStyleIdx="2" presStyleCnt="4"/>
      <dgm:spPr/>
    </dgm:pt>
    <dgm:pt modelId="{7035C4F8-C573-462F-8AB5-616E5547954A}" type="pres">
      <dgm:prSet presAssocID="{E14DF198-88F8-4306-A850-9EE93709F6BF}" presName="hierChild4" presStyleCnt="0"/>
      <dgm:spPr/>
    </dgm:pt>
    <dgm:pt modelId="{FE2FE19D-9B6F-442E-9565-C24762956728}" type="pres">
      <dgm:prSet presAssocID="{E14DF198-88F8-4306-A850-9EE93709F6BF}" presName="hierChild5" presStyleCnt="0"/>
      <dgm:spPr/>
    </dgm:pt>
    <dgm:pt modelId="{F4CE2062-91BD-49E6-9AE5-F55DA7AE03EB}" type="pres">
      <dgm:prSet presAssocID="{3A7DD633-44FC-4FB0-B460-5AC2DFD36C3A}" presName="Name37" presStyleLbl="parChTrans1D2" presStyleIdx="3" presStyleCnt="4"/>
      <dgm:spPr/>
    </dgm:pt>
    <dgm:pt modelId="{DBBC65F8-011F-4CDD-931C-09A04E2A9AD1}" type="pres">
      <dgm:prSet presAssocID="{DCA5DC1D-FF22-4C7B-AB95-1EC58BADA502}" presName="hierRoot2" presStyleCnt="0">
        <dgm:presLayoutVars>
          <dgm:hierBranch val="init"/>
        </dgm:presLayoutVars>
      </dgm:prSet>
      <dgm:spPr/>
    </dgm:pt>
    <dgm:pt modelId="{B747C78E-E20E-4398-8108-CD94327494CD}" type="pres">
      <dgm:prSet presAssocID="{DCA5DC1D-FF22-4C7B-AB95-1EC58BADA502}" presName="rootComposite" presStyleCnt="0"/>
      <dgm:spPr/>
    </dgm:pt>
    <dgm:pt modelId="{CEB8B263-1335-4C5B-AE27-2650C2D81CB8}" type="pres">
      <dgm:prSet presAssocID="{DCA5DC1D-FF22-4C7B-AB95-1EC58BADA502}" presName="rootText" presStyleLbl="node2" presStyleIdx="3" presStyleCnt="4">
        <dgm:presLayoutVars>
          <dgm:chPref val="3"/>
        </dgm:presLayoutVars>
      </dgm:prSet>
      <dgm:spPr/>
    </dgm:pt>
    <dgm:pt modelId="{492F99F6-F445-4B82-9FA9-4A0686940D3A}" type="pres">
      <dgm:prSet presAssocID="{DCA5DC1D-FF22-4C7B-AB95-1EC58BADA502}" presName="rootConnector" presStyleLbl="node2" presStyleIdx="3" presStyleCnt="4"/>
      <dgm:spPr/>
    </dgm:pt>
    <dgm:pt modelId="{44D02141-2B97-4DF2-B507-2FE8B6B22D0C}" type="pres">
      <dgm:prSet presAssocID="{DCA5DC1D-FF22-4C7B-AB95-1EC58BADA502}" presName="hierChild4" presStyleCnt="0"/>
      <dgm:spPr/>
    </dgm:pt>
    <dgm:pt modelId="{011E23F4-B5EA-4E9C-93BB-5F90CC55AC7F}" type="pres">
      <dgm:prSet presAssocID="{DCA5DC1D-FF22-4C7B-AB95-1EC58BADA502}" presName="hierChild5" presStyleCnt="0"/>
      <dgm:spPr/>
    </dgm:pt>
    <dgm:pt modelId="{70D19D1B-1E0D-4808-961C-83A92FB8E12A}" type="pres">
      <dgm:prSet presAssocID="{4220232E-2905-41C6-B1C2-C75CC8A6CE98}" presName="hierChild3" presStyleCnt="0"/>
      <dgm:spPr/>
    </dgm:pt>
  </dgm:ptLst>
  <dgm:cxnLst>
    <dgm:cxn modelId="{43DCF409-382B-45AD-9BD2-84CA795AC622}" srcId="{FB6B4025-79A1-4676-81AC-BC9C3EFE40F4}" destId="{9DECC7AA-CF51-4F78-99A2-63464A152C31}" srcOrd="2" destOrd="0" parTransId="{01E078CB-EA78-49DF-82E0-5A69C2CCD095}" sibTransId="{7C22391F-4338-4651-AAD3-BE566A0791A4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9239281B-C7DB-49BD-8C01-5FDFA6115790}" type="presOf" srcId="{FA4B46F0-C689-4BCC-AE94-B410CC74245E}" destId="{207157F9-545A-4D62-98D9-EFC127072686}" srcOrd="0" destOrd="0" presId="urn:microsoft.com/office/officeart/2005/8/layout/orgChart1"/>
    <dgm:cxn modelId="{CB406A1F-6A82-47DF-8E3C-2A1333BD1552}" srcId="{4220232E-2905-41C6-B1C2-C75CC8A6CE98}" destId="{CB6D73EE-8A95-4240-B28B-83E1C4D83032}" srcOrd="1" destOrd="0" parTransId="{FA4B46F0-C689-4BCC-AE94-B410CC74245E}" sibTransId="{500BF143-6800-4B57-8A26-3EDA56B40776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CCF60F31-4DFF-4297-B7C3-88C9CD5395CF}" type="presOf" srcId="{4220232E-2905-41C6-B1C2-C75CC8A6CE98}" destId="{0215E6D8-DA73-45C0-87CC-3B26A48A819E}" srcOrd="1" destOrd="0" presId="urn:microsoft.com/office/officeart/2005/8/layout/orgChart1"/>
    <dgm:cxn modelId="{0D8DF036-62A8-4712-9B20-83E29E3F7D36}" type="presOf" srcId="{4220232E-2905-41C6-B1C2-C75CC8A6CE98}" destId="{E4BD3C1F-F069-42A2-BC8B-E58DCF9684A3}" srcOrd="0" destOrd="0" presId="urn:microsoft.com/office/officeart/2005/8/layout/orgChart1"/>
    <dgm:cxn modelId="{5B86C83E-2B3B-4B45-80F5-0D0363D83788}" type="presOf" srcId="{CE9A4F4E-11E7-4EAC-8249-A8CB8E50610B}" destId="{3AFA0DD2-56C5-4276-8C7E-49A5B30862E7}" srcOrd="0" destOrd="0" presId="urn:microsoft.com/office/officeart/2005/8/layout/orgChart1"/>
    <dgm:cxn modelId="{3659B15B-727A-4AC8-962A-EE265A2C9714}" srcId="{4220232E-2905-41C6-B1C2-C75CC8A6CE98}" destId="{E14DF198-88F8-4306-A850-9EE93709F6BF}" srcOrd="2" destOrd="0" parTransId="{CE9A4F4E-11E7-4EAC-8249-A8CB8E50610B}" sibTransId="{EC038C42-41B3-43DD-9929-A13DB53CEDE2}"/>
    <dgm:cxn modelId="{F175685E-E312-4CA1-9E77-19A74A439134}" type="presOf" srcId="{E14DF198-88F8-4306-A850-9EE93709F6BF}" destId="{AFB30150-1278-4D02-BE38-6BA2A7625796}" srcOrd="1" destOrd="0" presId="urn:microsoft.com/office/officeart/2005/8/layout/orgChart1"/>
    <dgm:cxn modelId="{A1FBB646-5BC1-4CF7-BC83-52EDBDB1A5B8}" type="presOf" srcId="{C567A719-1E90-48AC-AA94-4697FC73C10F}" destId="{9DAC3ED2-BB7E-401F-94BE-52A565E71EFC}" srcOrd="0" destOrd="0" presId="urn:microsoft.com/office/officeart/2005/8/layout/orgChart1"/>
    <dgm:cxn modelId="{BBCE2067-4184-4B38-ABBC-8D3D049E3F69}" type="presOf" srcId="{7AF900E9-51B0-49CB-8BE9-358D8022BE06}" destId="{140A0BDD-225E-41DE-AFDB-5BF823176101}" srcOrd="1" destOrd="0" presId="urn:microsoft.com/office/officeart/2005/8/layout/orgChart1"/>
    <dgm:cxn modelId="{E6598E50-58CE-4D7D-AD77-6DF69BA14DB9}" type="presOf" srcId="{CB6D73EE-8A95-4240-B28B-83E1C4D83032}" destId="{1C1D1930-AF98-4C79-917A-B32AE399BD01}" srcOrd="0" destOrd="0" presId="urn:microsoft.com/office/officeart/2005/8/layout/orgChart1"/>
    <dgm:cxn modelId="{68C2797B-C089-4224-A263-10D7B61786CD}" type="presOf" srcId="{7AF900E9-51B0-49CB-8BE9-358D8022BE06}" destId="{A44630D8-7867-410F-AE9C-2F58D5DDE502}" srcOrd="0" destOrd="0" presId="urn:microsoft.com/office/officeart/2005/8/layout/orgChart1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F933F782-684E-481D-94B9-3DDEA52CBBB2}" type="presOf" srcId="{01E078CB-EA78-49DF-82E0-5A69C2CCD095}" destId="{280FD6C9-8CD6-4A73-B70B-47C4592906A1}" srcOrd="0" destOrd="0" presId="urn:microsoft.com/office/officeart/2005/8/layout/orgChart1"/>
    <dgm:cxn modelId="{FDB80888-CC5C-4999-B4FD-3C0C6CC449C6}" type="presOf" srcId="{DCA5DC1D-FF22-4C7B-AB95-1EC58BADA502}" destId="{492F99F6-F445-4B82-9FA9-4A0686940D3A}" srcOrd="1" destOrd="0" presId="urn:microsoft.com/office/officeart/2005/8/layout/orgChart1"/>
    <dgm:cxn modelId="{04680A8E-80DC-4989-81D9-02872CFE96EC}" type="presOf" srcId="{7254DD69-5791-432A-9675-DC5B31667ED0}" destId="{B3EDC3CF-6E89-4B3C-87CF-6B045859D20B}" srcOrd="0" destOrd="0" presId="urn:microsoft.com/office/officeart/2005/8/layout/orgChart1"/>
    <dgm:cxn modelId="{AA23B4A7-4A56-4E5C-9B3C-D984585F1BE9}" type="presOf" srcId="{1036A721-662C-4134-A9B3-9305025CA404}" destId="{316CA689-FE5A-4626-91AF-4CEAD33D3966}" srcOrd="1" destOrd="0" presId="urn:microsoft.com/office/officeart/2005/8/layout/orgChart1"/>
    <dgm:cxn modelId="{984B5AA8-0807-43B5-BBA9-FF5D8396ABA9}" type="presOf" srcId="{E14DF198-88F8-4306-A850-9EE93709F6BF}" destId="{23CCC4D4-4660-425E-A47E-C1DAB91352C9}" srcOrd="0" destOrd="0" presId="urn:microsoft.com/office/officeart/2005/8/layout/orgChart1"/>
    <dgm:cxn modelId="{5A6273AB-BED4-447F-8631-CFCB34C90E46}" type="presOf" srcId="{DCA5DC1D-FF22-4C7B-AB95-1EC58BADA502}" destId="{CEB8B263-1335-4C5B-AE27-2650C2D81CB8}" srcOrd="0" destOrd="0" presId="urn:microsoft.com/office/officeart/2005/8/layout/orgChart1"/>
    <dgm:cxn modelId="{583B26B1-5C46-4047-90C2-6BE87F3956E6}" type="presOf" srcId="{9DECC7AA-CF51-4F78-99A2-63464A152C31}" destId="{48B80E33-1EC1-48CC-A032-AA54087B14E4}" srcOrd="0" destOrd="0" presId="urn:microsoft.com/office/officeart/2005/8/layout/orgChart1"/>
    <dgm:cxn modelId="{13E2B4B8-9AF8-4ABF-B5F4-B03DF01205CB}" type="presOf" srcId="{CA8E0B9F-74B9-44C6-983B-FB1F8463AD83}" destId="{1D11EF17-B1BC-42FB-84A4-20851FFA21F0}" srcOrd="0" destOrd="0" presId="urn:microsoft.com/office/officeart/2005/8/layout/orgChart1"/>
    <dgm:cxn modelId="{84B88EBF-0D22-403B-982A-2B583AD31C5C}" type="presOf" srcId="{9DECC7AA-CF51-4F78-99A2-63464A152C31}" destId="{D647AC87-1A4E-40A1-86E0-1AF24FE19D39}" srcOrd="1" destOrd="0" presId="urn:microsoft.com/office/officeart/2005/8/layout/orgChart1"/>
    <dgm:cxn modelId="{569A7DC0-88D3-4710-9F5A-764198CC733E}" type="presOf" srcId="{FB6B4025-79A1-4676-81AC-BC9C3EFE40F4}" destId="{29A43C17-84C5-48F4-90B4-01A662186562}" srcOrd="1" destOrd="0" presId="urn:microsoft.com/office/officeart/2005/8/layout/orgChart1"/>
    <dgm:cxn modelId="{955952C2-607A-4351-845D-5D95BF0A0A11}" type="presOf" srcId="{FB6B4025-79A1-4676-81AC-BC9C3EFE40F4}" destId="{56264EF1-7DF8-4271-891E-B512FB9D501A}" srcOrd="0" destOrd="0" presId="urn:microsoft.com/office/officeart/2005/8/layout/orgChart1"/>
    <dgm:cxn modelId="{02A45AC2-8599-4BD4-ACAD-BE9D4411684A}" type="presOf" srcId="{13CB314A-4264-43C1-85EB-8385249B0DC8}" destId="{18C4952B-9BEF-4E8A-AFDA-65C4C2C0A861}" srcOrd="0" destOrd="0" presId="urn:microsoft.com/office/officeart/2005/8/layout/orgChart1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4220232E-2905-41C6-B1C2-C75CC8A6CE98}" destId="{DCA5DC1D-FF22-4C7B-AB95-1EC58BADA502}" srcOrd="3" destOrd="0" parTransId="{3A7DD633-44FC-4FB0-B460-5AC2DFD36C3A}" sibTransId="{8610160A-DB96-4444-BE0A-3F1D9FBF6F50}"/>
    <dgm:cxn modelId="{794884D7-A04E-4B38-8BC8-AF380B8A1331}" type="presOf" srcId="{1036A721-662C-4134-A9B3-9305025CA404}" destId="{95131E93-72A1-4BCC-A35A-5668D1F5A0E6}" srcOrd="0" destOrd="0" presId="urn:microsoft.com/office/officeart/2005/8/layout/orgChart1"/>
    <dgm:cxn modelId="{917BE2DE-13F9-436E-81C8-D6AF844B00CF}" type="presOf" srcId="{3A7DD633-44FC-4FB0-B460-5AC2DFD36C3A}" destId="{F4CE2062-91BD-49E6-9AE5-F55DA7AE03EB}" srcOrd="0" destOrd="0" presId="urn:microsoft.com/office/officeart/2005/8/layout/orgChart1"/>
    <dgm:cxn modelId="{B83E8CE5-07B6-4E46-845F-EEA79A898482}" type="presOf" srcId="{CB6D73EE-8A95-4240-B28B-83E1C4D83032}" destId="{D8BBD4C0-4CD2-479B-A8B8-C62D7B28BDCE}" srcOrd="1" destOrd="0" presId="urn:microsoft.com/office/officeart/2005/8/layout/orgChart1"/>
    <dgm:cxn modelId="{CC068C57-658D-4B89-A31D-E4D995E775DF}" type="presParOf" srcId="{9DAC3ED2-BB7E-401F-94BE-52A565E71EFC}" destId="{1FD6C2D6-B7CB-4C06-96FC-A5A1717EBDCF}" srcOrd="0" destOrd="0" presId="urn:microsoft.com/office/officeart/2005/8/layout/orgChart1"/>
    <dgm:cxn modelId="{09D65926-50F9-4116-AD93-2CDFE5153203}" type="presParOf" srcId="{1FD6C2D6-B7CB-4C06-96FC-A5A1717EBDCF}" destId="{D1AF501E-A232-4AAF-924E-7BE982CD8136}" srcOrd="0" destOrd="0" presId="urn:microsoft.com/office/officeart/2005/8/layout/orgChart1"/>
    <dgm:cxn modelId="{D0FB77E3-A05D-4F0F-9E87-E43410B91B96}" type="presParOf" srcId="{D1AF501E-A232-4AAF-924E-7BE982CD8136}" destId="{E4BD3C1F-F069-42A2-BC8B-E58DCF9684A3}" srcOrd="0" destOrd="0" presId="urn:microsoft.com/office/officeart/2005/8/layout/orgChart1"/>
    <dgm:cxn modelId="{D277F359-B6D4-451B-AE11-E22BBC6E1FC9}" type="presParOf" srcId="{D1AF501E-A232-4AAF-924E-7BE982CD8136}" destId="{0215E6D8-DA73-45C0-87CC-3B26A48A819E}" srcOrd="1" destOrd="0" presId="urn:microsoft.com/office/officeart/2005/8/layout/orgChart1"/>
    <dgm:cxn modelId="{88A286D1-CD7C-41CB-873C-1D813F4C142E}" type="presParOf" srcId="{1FD6C2D6-B7CB-4C06-96FC-A5A1717EBDCF}" destId="{026E3537-1D50-442A-9B21-4BAE97759351}" srcOrd="1" destOrd="0" presId="urn:microsoft.com/office/officeart/2005/8/layout/orgChart1"/>
    <dgm:cxn modelId="{6B4C7590-88AA-451D-9917-3A71EAB7840D}" type="presParOf" srcId="{026E3537-1D50-442A-9B21-4BAE97759351}" destId="{1D11EF17-B1BC-42FB-84A4-20851FFA21F0}" srcOrd="0" destOrd="0" presId="urn:microsoft.com/office/officeart/2005/8/layout/orgChart1"/>
    <dgm:cxn modelId="{FD451D50-16D5-4B82-B73E-611ECDBF93C4}" type="presParOf" srcId="{026E3537-1D50-442A-9B21-4BAE97759351}" destId="{0DC84C86-ED30-4E36-AAC2-8764399256A3}" srcOrd="1" destOrd="0" presId="urn:microsoft.com/office/officeart/2005/8/layout/orgChart1"/>
    <dgm:cxn modelId="{49B0070A-1923-48C0-BCC9-681D00ADA2D1}" type="presParOf" srcId="{0DC84C86-ED30-4E36-AAC2-8764399256A3}" destId="{EB5BD4FA-60FC-4C15-A6B8-E3FADCF0531D}" srcOrd="0" destOrd="0" presId="urn:microsoft.com/office/officeart/2005/8/layout/orgChart1"/>
    <dgm:cxn modelId="{2CEBADC6-6906-4BDF-AF0A-EF07F914BBF9}" type="presParOf" srcId="{EB5BD4FA-60FC-4C15-A6B8-E3FADCF0531D}" destId="{56264EF1-7DF8-4271-891E-B512FB9D501A}" srcOrd="0" destOrd="0" presId="urn:microsoft.com/office/officeart/2005/8/layout/orgChart1"/>
    <dgm:cxn modelId="{686A16F4-7B33-45AC-9EEF-CA32A04BAD7A}" type="presParOf" srcId="{EB5BD4FA-60FC-4C15-A6B8-E3FADCF0531D}" destId="{29A43C17-84C5-48F4-90B4-01A662186562}" srcOrd="1" destOrd="0" presId="urn:microsoft.com/office/officeart/2005/8/layout/orgChart1"/>
    <dgm:cxn modelId="{6A53F39E-C62D-4ADE-A847-6C58466512DC}" type="presParOf" srcId="{0DC84C86-ED30-4E36-AAC2-8764399256A3}" destId="{07DAFE33-94F5-45CC-93ED-6D2063BA763D}" srcOrd="1" destOrd="0" presId="urn:microsoft.com/office/officeart/2005/8/layout/orgChart1"/>
    <dgm:cxn modelId="{9DC293FC-AC40-471D-AC21-D3EB4893CC8F}" type="presParOf" srcId="{07DAFE33-94F5-45CC-93ED-6D2063BA763D}" destId="{18C4952B-9BEF-4E8A-AFDA-65C4C2C0A861}" srcOrd="0" destOrd="0" presId="urn:microsoft.com/office/officeart/2005/8/layout/orgChart1"/>
    <dgm:cxn modelId="{A9E0CF29-05E7-44D6-8211-5569A72AD61D}" type="presParOf" srcId="{07DAFE33-94F5-45CC-93ED-6D2063BA763D}" destId="{C37631FB-3E93-4957-9FED-E6E1426F4AB9}" srcOrd="1" destOrd="0" presId="urn:microsoft.com/office/officeart/2005/8/layout/orgChart1"/>
    <dgm:cxn modelId="{0A9F43D7-6F48-4D52-A835-94649A7A0B92}" type="presParOf" srcId="{C37631FB-3E93-4957-9FED-E6E1426F4AB9}" destId="{B817253C-3BB7-40B9-8622-8FCFA0278BD2}" srcOrd="0" destOrd="0" presId="urn:microsoft.com/office/officeart/2005/8/layout/orgChart1"/>
    <dgm:cxn modelId="{7A97DA14-206B-48FD-B7E8-0C19FE917895}" type="presParOf" srcId="{B817253C-3BB7-40B9-8622-8FCFA0278BD2}" destId="{A44630D8-7867-410F-AE9C-2F58D5DDE502}" srcOrd="0" destOrd="0" presId="urn:microsoft.com/office/officeart/2005/8/layout/orgChart1"/>
    <dgm:cxn modelId="{E564B04D-1925-4EF7-B824-9EDA584E7F2C}" type="presParOf" srcId="{B817253C-3BB7-40B9-8622-8FCFA0278BD2}" destId="{140A0BDD-225E-41DE-AFDB-5BF823176101}" srcOrd="1" destOrd="0" presId="urn:microsoft.com/office/officeart/2005/8/layout/orgChart1"/>
    <dgm:cxn modelId="{737904AB-495B-4EC8-BDD0-EB1F4EF4FA5D}" type="presParOf" srcId="{C37631FB-3E93-4957-9FED-E6E1426F4AB9}" destId="{1780F80B-491F-435E-9DFA-F2D8ADC9BCEF}" srcOrd="1" destOrd="0" presId="urn:microsoft.com/office/officeart/2005/8/layout/orgChart1"/>
    <dgm:cxn modelId="{6ECC2C0F-FD31-4315-B9B9-A524EAB63B48}" type="presParOf" srcId="{C37631FB-3E93-4957-9FED-E6E1426F4AB9}" destId="{FD228950-83C6-4DBC-9AC6-9D92ADDB3545}" srcOrd="2" destOrd="0" presId="urn:microsoft.com/office/officeart/2005/8/layout/orgChart1"/>
    <dgm:cxn modelId="{F9D7D755-E23B-47F0-B13F-4ADACB0E9CDE}" type="presParOf" srcId="{07DAFE33-94F5-45CC-93ED-6D2063BA763D}" destId="{B3EDC3CF-6E89-4B3C-87CF-6B045859D20B}" srcOrd="2" destOrd="0" presId="urn:microsoft.com/office/officeart/2005/8/layout/orgChart1"/>
    <dgm:cxn modelId="{34B4FB09-C348-4D78-BF85-61760894D09A}" type="presParOf" srcId="{07DAFE33-94F5-45CC-93ED-6D2063BA763D}" destId="{261D5F7F-FC13-4804-B510-BDC995374DCF}" srcOrd="3" destOrd="0" presId="urn:microsoft.com/office/officeart/2005/8/layout/orgChart1"/>
    <dgm:cxn modelId="{B4E495A5-4CF1-4C4B-B041-A97B4D2CDD82}" type="presParOf" srcId="{261D5F7F-FC13-4804-B510-BDC995374DCF}" destId="{07DBDB87-C8CB-4850-8D3C-12015FDD741E}" srcOrd="0" destOrd="0" presId="urn:microsoft.com/office/officeart/2005/8/layout/orgChart1"/>
    <dgm:cxn modelId="{02E5A4E1-5498-417C-B4AF-A27F5D4DD98A}" type="presParOf" srcId="{07DBDB87-C8CB-4850-8D3C-12015FDD741E}" destId="{95131E93-72A1-4BCC-A35A-5668D1F5A0E6}" srcOrd="0" destOrd="0" presId="urn:microsoft.com/office/officeart/2005/8/layout/orgChart1"/>
    <dgm:cxn modelId="{4866E1B7-FA61-457C-92D7-5379D49FE61C}" type="presParOf" srcId="{07DBDB87-C8CB-4850-8D3C-12015FDD741E}" destId="{316CA689-FE5A-4626-91AF-4CEAD33D3966}" srcOrd="1" destOrd="0" presId="urn:microsoft.com/office/officeart/2005/8/layout/orgChart1"/>
    <dgm:cxn modelId="{434B126A-7FEF-4251-AF8F-648E27865430}" type="presParOf" srcId="{261D5F7F-FC13-4804-B510-BDC995374DCF}" destId="{3B2CD1C5-DD62-4F71-AAA8-507A491110BF}" srcOrd="1" destOrd="0" presId="urn:microsoft.com/office/officeart/2005/8/layout/orgChart1"/>
    <dgm:cxn modelId="{951EE294-BF1E-4808-BE7B-96F4E5BB19FB}" type="presParOf" srcId="{261D5F7F-FC13-4804-B510-BDC995374DCF}" destId="{3E3038D6-74B5-4E46-A250-4D90A147EB7D}" srcOrd="2" destOrd="0" presId="urn:microsoft.com/office/officeart/2005/8/layout/orgChart1"/>
    <dgm:cxn modelId="{1D6F5814-6C8A-4966-A0B0-89ACECA6A159}" type="presParOf" srcId="{07DAFE33-94F5-45CC-93ED-6D2063BA763D}" destId="{280FD6C9-8CD6-4A73-B70B-47C4592906A1}" srcOrd="4" destOrd="0" presId="urn:microsoft.com/office/officeart/2005/8/layout/orgChart1"/>
    <dgm:cxn modelId="{AB4A5860-10FD-468F-B1DC-8057CC1C87A8}" type="presParOf" srcId="{07DAFE33-94F5-45CC-93ED-6D2063BA763D}" destId="{4A64B209-DB7C-42E5-B72D-DB61B6177B8B}" srcOrd="5" destOrd="0" presId="urn:microsoft.com/office/officeart/2005/8/layout/orgChart1"/>
    <dgm:cxn modelId="{EBF55872-797E-4C73-B856-8171CD7FBCA6}" type="presParOf" srcId="{4A64B209-DB7C-42E5-B72D-DB61B6177B8B}" destId="{9F48DFB0-2154-4C7D-900E-486B67824E41}" srcOrd="0" destOrd="0" presId="urn:microsoft.com/office/officeart/2005/8/layout/orgChart1"/>
    <dgm:cxn modelId="{6738A7DA-E810-4CB1-BDF8-F2B4C4A5BCF9}" type="presParOf" srcId="{9F48DFB0-2154-4C7D-900E-486B67824E41}" destId="{48B80E33-1EC1-48CC-A032-AA54087B14E4}" srcOrd="0" destOrd="0" presId="urn:microsoft.com/office/officeart/2005/8/layout/orgChart1"/>
    <dgm:cxn modelId="{7D2F1530-44FF-4303-9FA8-9B979F79A984}" type="presParOf" srcId="{9F48DFB0-2154-4C7D-900E-486B67824E41}" destId="{D647AC87-1A4E-40A1-86E0-1AF24FE19D39}" srcOrd="1" destOrd="0" presId="urn:microsoft.com/office/officeart/2005/8/layout/orgChart1"/>
    <dgm:cxn modelId="{A43FE18A-29BA-4435-9450-75B5CE9C7181}" type="presParOf" srcId="{4A64B209-DB7C-42E5-B72D-DB61B6177B8B}" destId="{4EA45E7F-57FF-42D3-A97B-98355487ABF3}" srcOrd="1" destOrd="0" presId="urn:microsoft.com/office/officeart/2005/8/layout/orgChart1"/>
    <dgm:cxn modelId="{C2AA3E37-4F2B-402D-9D6C-15FF66EDC8E6}" type="presParOf" srcId="{4A64B209-DB7C-42E5-B72D-DB61B6177B8B}" destId="{420E6332-A4A8-4DB7-A8FD-8A69EAA9B4C3}" srcOrd="2" destOrd="0" presId="urn:microsoft.com/office/officeart/2005/8/layout/orgChart1"/>
    <dgm:cxn modelId="{51DD6B14-172B-458A-8899-D0CA528634B3}" type="presParOf" srcId="{0DC84C86-ED30-4E36-AAC2-8764399256A3}" destId="{0BF2F4E4-6285-400F-A32A-8FC189510C6F}" srcOrd="2" destOrd="0" presId="urn:microsoft.com/office/officeart/2005/8/layout/orgChart1"/>
    <dgm:cxn modelId="{88BD550C-4BB6-42D1-AF3F-23ED04BCA72C}" type="presParOf" srcId="{026E3537-1D50-442A-9B21-4BAE97759351}" destId="{207157F9-545A-4D62-98D9-EFC127072686}" srcOrd="2" destOrd="0" presId="urn:microsoft.com/office/officeart/2005/8/layout/orgChart1"/>
    <dgm:cxn modelId="{5DAC4897-B9E4-4690-B701-D41AEC6A110E}" type="presParOf" srcId="{026E3537-1D50-442A-9B21-4BAE97759351}" destId="{1963DE0C-81F9-4496-9FB5-4A1D8DD20D75}" srcOrd="3" destOrd="0" presId="urn:microsoft.com/office/officeart/2005/8/layout/orgChart1"/>
    <dgm:cxn modelId="{29851643-E2B8-46F5-9490-97D33BAF6623}" type="presParOf" srcId="{1963DE0C-81F9-4496-9FB5-4A1D8DD20D75}" destId="{CB4717BF-D934-4D22-ADBD-5C36C1E027D0}" srcOrd="0" destOrd="0" presId="urn:microsoft.com/office/officeart/2005/8/layout/orgChart1"/>
    <dgm:cxn modelId="{09B39E56-7325-4A71-8A73-56AD036B4545}" type="presParOf" srcId="{CB4717BF-D934-4D22-ADBD-5C36C1E027D0}" destId="{1C1D1930-AF98-4C79-917A-B32AE399BD01}" srcOrd="0" destOrd="0" presId="urn:microsoft.com/office/officeart/2005/8/layout/orgChart1"/>
    <dgm:cxn modelId="{0B0A8971-5E23-430F-BA7E-87EC391FA8EE}" type="presParOf" srcId="{CB4717BF-D934-4D22-ADBD-5C36C1E027D0}" destId="{D8BBD4C0-4CD2-479B-A8B8-C62D7B28BDCE}" srcOrd="1" destOrd="0" presId="urn:microsoft.com/office/officeart/2005/8/layout/orgChart1"/>
    <dgm:cxn modelId="{949A23B1-7AA4-4DC4-8FDC-B876E87A57DF}" type="presParOf" srcId="{1963DE0C-81F9-4496-9FB5-4A1D8DD20D75}" destId="{465D1FAC-7B8C-4DF8-A754-AFCAA07C9160}" srcOrd="1" destOrd="0" presId="urn:microsoft.com/office/officeart/2005/8/layout/orgChart1"/>
    <dgm:cxn modelId="{4BCFB9A9-EA3F-4F26-9599-EDEE67E0CE87}" type="presParOf" srcId="{1963DE0C-81F9-4496-9FB5-4A1D8DD20D75}" destId="{6F1FB543-ECA9-4759-A007-A561B8C7D079}" srcOrd="2" destOrd="0" presId="urn:microsoft.com/office/officeart/2005/8/layout/orgChart1"/>
    <dgm:cxn modelId="{F83B0621-45CC-4933-9602-F00258924025}" type="presParOf" srcId="{026E3537-1D50-442A-9B21-4BAE97759351}" destId="{3AFA0DD2-56C5-4276-8C7E-49A5B30862E7}" srcOrd="4" destOrd="0" presId="urn:microsoft.com/office/officeart/2005/8/layout/orgChart1"/>
    <dgm:cxn modelId="{71DD8FC6-348A-4491-9401-5FCEB9FD60CA}" type="presParOf" srcId="{026E3537-1D50-442A-9B21-4BAE97759351}" destId="{29F5FA16-17E0-4EF8-9665-90973ACBA1F5}" srcOrd="5" destOrd="0" presId="urn:microsoft.com/office/officeart/2005/8/layout/orgChart1"/>
    <dgm:cxn modelId="{B118E818-B059-4FEC-B3CC-8C8C1590F2BF}" type="presParOf" srcId="{29F5FA16-17E0-4EF8-9665-90973ACBA1F5}" destId="{29DC63D3-AFEC-4EB3-B792-391F9D681016}" srcOrd="0" destOrd="0" presId="urn:microsoft.com/office/officeart/2005/8/layout/orgChart1"/>
    <dgm:cxn modelId="{2AD9735E-6843-4EE7-93D7-3E8BBC5DC079}" type="presParOf" srcId="{29DC63D3-AFEC-4EB3-B792-391F9D681016}" destId="{23CCC4D4-4660-425E-A47E-C1DAB91352C9}" srcOrd="0" destOrd="0" presId="urn:microsoft.com/office/officeart/2005/8/layout/orgChart1"/>
    <dgm:cxn modelId="{3101CBE3-B838-44B8-B04F-2B279889EDC4}" type="presParOf" srcId="{29DC63D3-AFEC-4EB3-B792-391F9D681016}" destId="{AFB30150-1278-4D02-BE38-6BA2A7625796}" srcOrd="1" destOrd="0" presId="urn:microsoft.com/office/officeart/2005/8/layout/orgChart1"/>
    <dgm:cxn modelId="{263F9C8F-E448-4916-83CE-72191C8AA2D6}" type="presParOf" srcId="{29F5FA16-17E0-4EF8-9665-90973ACBA1F5}" destId="{7035C4F8-C573-462F-8AB5-616E5547954A}" srcOrd="1" destOrd="0" presId="urn:microsoft.com/office/officeart/2005/8/layout/orgChart1"/>
    <dgm:cxn modelId="{6C1ABC6D-F51A-40CC-97B8-EA4B9DFC21C9}" type="presParOf" srcId="{29F5FA16-17E0-4EF8-9665-90973ACBA1F5}" destId="{FE2FE19D-9B6F-442E-9565-C24762956728}" srcOrd="2" destOrd="0" presId="urn:microsoft.com/office/officeart/2005/8/layout/orgChart1"/>
    <dgm:cxn modelId="{3BF41637-6508-41CD-82E9-D4781C49DFB8}" type="presParOf" srcId="{026E3537-1D50-442A-9B21-4BAE97759351}" destId="{F4CE2062-91BD-49E6-9AE5-F55DA7AE03EB}" srcOrd="6" destOrd="0" presId="urn:microsoft.com/office/officeart/2005/8/layout/orgChart1"/>
    <dgm:cxn modelId="{29B0F7DB-2E12-4427-9722-4B95F7F55294}" type="presParOf" srcId="{026E3537-1D50-442A-9B21-4BAE97759351}" destId="{DBBC65F8-011F-4CDD-931C-09A04E2A9AD1}" srcOrd="7" destOrd="0" presId="urn:microsoft.com/office/officeart/2005/8/layout/orgChart1"/>
    <dgm:cxn modelId="{DD393FA2-A403-43A7-A94A-421AC23DE9FB}" type="presParOf" srcId="{DBBC65F8-011F-4CDD-931C-09A04E2A9AD1}" destId="{B747C78E-E20E-4398-8108-CD94327494CD}" srcOrd="0" destOrd="0" presId="urn:microsoft.com/office/officeart/2005/8/layout/orgChart1"/>
    <dgm:cxn modelId="{4C71EF4F-E24C-4BBE-B885-67BB31F075CE}" type="presParOf" srcId="{B747C78E-E20E-4398-8108-CD94327494CD}" destId="{CEB8B263-1335-4C5B-AE27-2650C2D81CB8}" srcOrd="0" destOrd="0" presId="urn:microsoft.com/office/officeart/2005/8/layout/orgChart1"/>
    <dgm:cxn modelId="{582686CB-3846-4053-9D6B-9D0F5BC1286D}" type="presParOf" srcId="{B747C78E-E20E-4398-8108-CD94327494CD}" destId="{492F99F6-F445-4B82-9FA9-4A0686940D3A}" srcOrd="1" destOrd="0" presId="urn:microsoft.com/office/officeart/2005/8/layout/orgChart1"/>
    <dgm:cxn modelId="{3B1CB753-E27B-426E-ACC7-A5E1E9038B4B}" type="presParOf" srcId="{DBBC65F8-011F-4CDD-931C-09A04E2A9AD1}" destId="{44D02141-2B97-4DF2-B507-2FE8B6B22D0C}" srcOrd="1" destOrd="0" presId="urn:microsoft.com/office/officeart/2005/8/layout/orgChart1"/>
    <dgm:cxn modelId="{D171535B-04FB-457C-BE05-4FD371E02097}" type="presParOf" srcId="{DBBC65F8-011F-4CDD-931C-09A04E2A9AD1}" destId="{011E23F4-B5EA-4E9C-93BB-5F90CC55AC7F}" srcOrd="2" destOrd="0" presId="urn:microsoft.com/office/officeart/2005/8/layout/orgChart1"/>
    <dgm:cxn modelId="{BE2EBE7C-56E7-4F6C-BA03-FD0E3DCB6AE7}" type="presParOf" srcId="{1FD6C2D6-B7CB-4C06-96FC-A5A1717EBDCF}" destId="{70D19D1B-1E0D-4808-961C-83A92FB8E1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71337-33BD-42B9-86D4-C92C99F5CDE4}">
      <dsp:nvSpPr>
        <dsp:cNvPr id="0" name=""/>
        <dsp:cNvSpPr/>
      </dsp:nvSpPr>
      <dsp:spPr>
        <a:xfrm>
          <a:off x="27820" y="1677130"/>
          <a:ext cx="1729936" cy="1497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 Rounded MT Bold" panose="020F0704030504030204" pitchFamily="34" charset="0"/>
            </a:rPr>
            <a:t>Chief of Staff</a:t>
          </a:r>
        </a:p>
      </dsp:txBody>
      <dsp:txXfrm>
        <a:off x="71670" y="1720980"/>
        <a:ext cx="1642236" cy="1409439"/>
      </dsp:txXfrm>
    </dsp:sp>
    <dsp:sp modelId="{99787E4D-7F11-4939-BC59-7ECE17B79AD3}">
      <dsp:nvSpPr>
        <dsp:cNvPr id="0" name=""/>
        <dsp:cNvSpPr/>
      </dsp:nvSpPr>
      <dsp:spPr>
        <a:xfrm rot="17692822">
          <a:off x="1281384" y="166361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1638546"/>
        <a:ext cx="82235" cy="82235"/>
      </dsp:txXfrm>
    </dsp:sp>
    <dsp:sp modelId="{DA4560E3-2A64-4897-9D6A-BD77C40BF74A}">
      <dsp:nvSpPr>
        <dsp:cNvPr id="0" name=""/>
        <dsp:cNvSpPr/>
      </dsp:nvSpPr>
      <dsp:spPr>
        <a:xfrm>
          <a:off x="2449731" y="50114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Legislative Director</a:t>
          </a:r>
        </a:p>
      </dsp:txBody>
      <dsp:txXfrm>
        <a:off x="2475065" y="526479"/>
        <a:ext cx="1679268" cy="814300"/>
      </dsp:txXfrm>
    </dsp:sp>
    <dsp:sp modelId="{6B2AEA90-D49A-4DB6-8257-EEB93CD18E04}">
      <dsp:nvSpPr>
        <dsp:cNvPr id="0" name=""/>
        <dsp:cNvSpPr/>
      </dsp:nvSpPr>
      <dsp:spPr>
        <a:xfrm rot="19457599">
          <a:off x="4099570" y="668904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663647"/>
        <a:ext cx="42608" cy="42608"/>
      </dsp:txXfrm>
    </dsp:sp>
    <dsp:sp modelId="{187D03F7-FF3F-4F24-852C-8AEA5DB8367E}">
      <dsp:nvSpPr>
        <dsp:cNvPr id="0" name=""/>
        <dsp:cNvSpPr/>
      </dsp:nvSpPr>
      <dsp:spPr>
        <a:xfrm>
          <a:off x="4871642" y="3788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Legislative Assistants</a:t>
          </a:r>
        </a:p>
      </dsp:txBody>
      <dsp:txXfrm>
        <a:off x="4896976" y="29122"/>
        <a:ext cx="1679268" cy="814300"/>
      </dsp:txXfrm>
    </dsp:sp>
    <dsp:sp modelId="{3DA550FF-0124-480E-B47F-77824AAF5C32}">
      <dsp:nvSpPr>
        <dsp:cNvPr id="0" name=""/>
        <dsp:cNvSpPr/>
      </dsp:nvSpPr>
      <dsp:spPr>
        <a:xfrm rot="2142401">
          <a:off x="4099570" y="1166261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1161003"/>
        <a:ext cx="42608" cy="42608"/>
      </dsp:txXfrm>
    </dsp:sp>
    <dsp:sp modelId="{248BC702-9FD4-4E9A-A67E-66309AEAB644}">
      <dsp:nvSpPr>
        <dsp:cNvPr id="0" name=""/>
        <dsp:cNvSpPr/>
      </dsp:nvSpPr>
      <dsp:spPr>
        <a:xfrm>
          <a:off x="4871642" y="99850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Arial Rounded MT Bold" panose="020F0704030504030204" pitchFamily="34" charset="0"/>
            </a:rPr>
            <a:t>Legislative Correspondent(s)</a:t>
          </a:r>
        </a:p>
      </dsp:txBody>
      <dsp:txXfrm>
        <a:off x="4896976" y="1023836"/>
        <a:ext cx="1679268" cy="814300"/>
      </dsp:txXfrm>
    </dsp:sp>
    <dsp:sp modelId="{A1FE4BDD-DB1B-4653-B879-309975605626}">
      <dsp:nvSpPr>
        <dsp:cNvPr id="0" name=""/>
        <dsp:cNvSpPr/>
      </dsp:nvSpPr>
      <dsp:spPr>
        <a:xfrm>
          <a:off x="1757757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86445" y="2408400"/>
        <a:ext cx="34598" cy="34598"/>
      </dsp:txXfrm>
    </dsp:sp>
    <dsp:sp modelId="{57E49B9B-60D9-4E3E-BAFF-AECBC850E20A}">
      <dsp:nvSpPr>
        <dsp:cNvPr id="0" name=""/>
        <dsp:cNvSpPr/>
      </dsp:nvSpPr>
      <dsp:spPr>
        <a:xfrm>
          <a:off x="2449731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Arial Rounded MT Bold" panose="020F0704030504030204" pitchFamily="34" charset="0"/>
            </a:rPr>
            <a:t>Comms</a:t>
          </a:r>
          <a:r>
            <a:rPr lang="en-US" sz="2000" kern="1200" dirty="0">
              <a:latin typeface="Arial Rounded MT Bold" panose="020F0704030504030204" pitchFamily="34" charset="0"/>
            </a:rPr>
            <a:t> Dir / Press Secretary</a:t>
          </a:r>
        </a:p>
      </dsp:txBody>
      <dsp:txXfrm>
        <a:off x="2475065" y="2018549"/>
        <a:ext cx="1679268" cy="814300"/>
      </dsp:txXfrm>
    </dsp:sp>
    <dsp:sp modelId="{07441854-7990-4461-9024-8CC81AE701F2}">
      <dsp:nvSpPr>
        <dsp:cNvPr id="0" name=""/>
        <dsp:cNvSpPr/>
      </dsp:nvSpPr>
      <dsp:spPr>
        <a:xfrm>
          <a:off x="4179668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8356" y="2408400"/>
        <a:ext cx="34598" cy="34598"/>
      </dsp:txXfrm>
    </dsp:sp>
    <dsp:sp modelId="{E9D3C375-4744-4109-BC8C-8488E87CD6E5}">
      <dsp:nvSpPr>
        <dsp:cNvPr id="0" name=""/>
        <dsp:cNvSpPr/>
      </dsp:nvSpPr>
      <dsp:spPr>
        <a:xfrm>
          <a:off x="4871642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Press Assistant</a:t>
          </a:r>
        </a:p>
      </dsp:txBody>
      <dsp:txXfrm>
        <a:off x="4896976" y="2018549"/>
        <a:ext cx="1679268" cy="814300"/>
      </dsp:txXfrm>
    </dsp:sp>
    <dsp:sp modelId="{AA6928BC-94EC-4E61-BC87-F440B5EC0C01}">
      <dsp:nvSpPr>
        <dsp:cNvPr id="0" name=""/>
        <dsp:cNvSpPr/>
      </dsp:nvSpPr>
      <dsp:spPr>
        <a:xfrm rot="3907178">
          <a:off x="1281384" y="315568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3130617"/>
        <a:ext cx="82235" cy="82235"/>
      </dsp:txXfrm>
    </dsp:sp>
    <dsp:sp modelId="{E32A2068-D12C-4E65-BD2C-DBC683124F36}">
      <dsp:nvSpPr>
        <dsp:cNvPr id="0" name=""/>
        <dsp:cNvSpPr/>
      </dsp:nvSpPr>
      <dsp:spPr>
        <a:xfrm>
          <a:off x="2449731" y="3485286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Office </a:t>
          </a:r>
          <a:r>
            <a:rPr lang="en-US" sz="2000" kern="1200" dirty="0" err="1">
              <a:latin typeface="Arial Rounded MT Bold" panose="020F0704030504030204" pitchFamily="34" charset="0"/>
            </a:rPr>
            <a:t>Mgr</a:t>
          </a:r>
          <a:r>
            <a:rPr lang="en-US" sz="2000" kern="1200" dirty="0">
              <a:latin typeface="Arial Rounded MT Bold" panose="020F0704030504030204" pitchFamily="34" charset="0"/>
            </a:rPr>
            <a:t> / Scheduler</a:t>
          </a:r>
        </a:p>
      </dsp:txBody>
      <dsp:txXfrm>
        <a:off x="2475065" y="3510620"/>
        <a:ext cx="1679268" cy="814300"/>
      </dsp:txXfrm>
    </dsp:sp>
    <dsp:sp modelId="{D5B6BCA1-29FD-405F-AEDC-A232AEAED17E}">
      <dsp:nvSpPr>
        <dsp:cNvPr id="0" name=""/>
        <dsp:cNvSpPr/>
      </dsp:nvSpPr>
      <dsp:spPr>
        <a:xfrm rot="19457599">
          <a:off x="4099570" y="3653045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3647787"/>
        <a:ext cx="42608" cy="42608"/>
      </dsp:txXfrm>
    </dsp:sp>
    <dsp:sp modelId="{C39833A1-225F-4B3B-A4BF-2E3834C3F894}">
      <dsp:nvSpPr>
        <dsp:cNvPr id="0" name=""/>
        <dsp:cNvSpPr/>
      </dsp:nvSpPr>
      <dsp:spPr>
        <a:xfrm>
          <a:off x="4871642" y="2987929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Systems Admin</a:t>
          </a:r>
        </a:p>
      </dsp:txBody>
      <dsp:txXfrm>
        <a:off x="4896976" y="3013263"/>
        <a:ext cx="1679268" cy="814300"/>
      </dsp:txXfrm>
    </dsp:sp>
    <dsp:sp modelId="{91E6364E-1F24-48E2-A2D3-4A7B5FC9A9F6}">
      <dsp:nvSpPr>
        <dsp:cNvPr id="0" name=""/>
        <dsp:cNvSpPr/>
      </dsp:nvSpPr>
      <dsp:spPr>
        <a:xfrm rot="2142401">
          <a:off x="4099570" y="4150402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4145144"/>
        <a:ext cx="42608" cy="42608"/>
      </dsp:txXfrm>
    </dsp:sp>
    <dsp:sp modelId="{14329421-4EFC-42D9-A2FC-D9A51F950DED}">
      <dsp:nvSpPr>
        <dsp:cNvPr id="0" name=""/>
        <dsp:cNvSpPr/>
      </dsp:nvSpPr>
      <dsp:spPr>
        <a:xfrm>
          <a:off x="4871642" y="398264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4896976" y="4007976"/>
        <a:ext cx="1679268" cy="8143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E2062-91BD-49E6-9AE5-F55DA7AE03EB}">
      <dsp:nvSpPr>
        <dsp:cNvPr id="0" name=""/>
        <dsp:cNvSpPr/>
      </dsp:nvSpPr>
      <dsp:spPr>
        <a:xfrm>
          <a:off x="3352800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2625933" y="123361"/>
              </a:lnTo>
              <a:lnTo>
                <a:pt x="2625933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A0DD2-56C5-4276-8C7E-49A5B30862E7}">
      <dsp:nvSpPr>
        <dsp:cNvPr id="0" name=""/>
        <dsp:cNvSpPr/>
      </dsp:nvSpPr>
      <dsp:spPr>
        <a:xfrm>
          <a:off x="3352800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875311" y="123361"/>
              </a:lnTo>
              <a:lnTo>
                <a:pt x="875311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157F9-545A-4D62-98D9-EFC127072686}">
      <dsp:nvSpPr>
        <dsp:cNvPr id="0" name=""/>
        <dsp:cNvSpPr/>
      </dsp:nvSpPr>
      <dsp:spPr>
        <a:xfrm>
          <a:off x="2477488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875311" y="0"/>
              </a:moveTo>
              <a:lnTo>
                <a:pt x="875311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FD6C9-8CD6-4A73-B70B-47C4592906A1}">
      <dsp:nvSpPr>
        <dsp:cNvPr id="0" name=""/>
        <dsp:cNvSpPr/>
      </dsp:nvSpPr>
      <dsp:spPr>
        <a:xfrm>
          <a:off x="148148" y="1798274"/>
          <a:ext cx="1223453" cy="2678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228"/>
              </a:lnTo>
              <a:lnTo>
                <a:pt x="1223453" y="26782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C3CF-6E89-4B3C-87CF-6B045859D20B}">
      <dsp:nvSpPr>
        <dsp:cNvPr id="0" name=""/>
        <dsp:cNvSpPr/>
      </dsp:nvSpPr>
      <dsp:spPr>
        <a:xfrm>
          <a:off x="148148" y="1798274"/>
          <a:ext cx="613846" cy="1687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628"/>
              </a:lnTo>
              <a:lnTo>
                <a:pt x="613846" y="16876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952B-9BEF-4E8A-AFDA-65C4C2C0A861}">
      <dsp:nvSpPr>
        <dsp:cNvPr id="0" name=""/>
        <dsp:cNvSpPr/>
      </dsp:nvSpPr>
      <dsp:spPr>
        <a:xfrm>
          <a:off x="148148" y="1798274"/>
          <a:ext cx="217019" cy="66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5525"/>
              </a:lnTo>
              <a:lnTo>
                <a:pt x="217019" y="66552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1EF17-B1BC-42FB-84A4-20851FFA21F0}">
      <dsp:nvSpPr>
        <dsp:cNvPr id="0" name=""/>
        <dsp:cNvSpPr/>
      </dsp:nvSpPr>
      <dsp:spPr>
        <a:xfrm>
          <a:off x="726866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2625933" y="0"/>
              </a:moveTo>
              <a:lnTo>
                <a:pt x="2625933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D3C1F-F069-42A2-BC8B-E58DCF9684A3}">
      <dsp:nvSpPr>
        <dsp:cNvPr id="0" name=""/>
        <dsp:cNvSpPr/>
      </dsp:nvSpPr>
      <dsp:spPr>
        <a:xfrm>
          <a:off x="1981201" y="76204"/>
          <a:ext cx="2743196" cy="72339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 Rounded MT Bold" panose="020F0704030504030204" pitchFamily="34" charset="0"/>
            </a:rPr>
            <a:t>District / State Director</a:t>
          </a:r>
        </a:p>
      </dsp:txBody>
      <dsp:txXfrm>
        <a:off x="1981201" y="76204"/>
        <a:ext cx="2743196" cy="723397"/>
      </dsp:txXfrm>
    </dsp:sp>
    <dsp:sp modelId="{56264EF1-7DF8-4271-891E-B512FB9D501A}">
      <dsp:nvSpPr>
        <dsp:cNvPr id="0" name=""/>
        <dsp:cNvSpPr/>
      </dsp:nvSpPr>
      <dsp:spPr>
        <a:xfrm>
          <a:off x="3468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Constituent Services Director</a:t>
          </a:r>
        </a:p>
      </dsp:txBody>
      <dsp:txXfrm>
        <a:off x="3468" y="1074876"/>
        <a:ext cx="1446795" cy="723397"/>
      </dsp:txXfrm>
    </dsp:sp>
    <dsp:sp modelId="{A44630D8-7867-410F-AE9C-2F58D5DDE502}">
      <dsp:nvSpPr>
        <dsp:cNvPr id="0" name=""/>
        <dsp:cNvSpPr/>
      </dsp:nvSpPr>
      <dsp:spPr>
        <a:xfrm>
          <a:off x="365167" y="2102101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Caseworkers</a:t>
          </a:r>
        </a:p>
      </dsp:txBody>
      <dsp:txXfrm>
        <a:off x="365167" y="2102101"/>
        <a:ext cx="1785273" cy="723397"/>
      </dsp:txXfrm>
    </dsp:sp>
    <dsp:sp modelId="{95131E93-72A1-4BCC-A35A-5668D1F5A0E6}">
      <dsp:nvSpPr>
        <dsp:cNvPr id="0" name=""/>
        <dsp:cNvSpPr/>
      </dsp:nvSpPr>
      <dsp:spPr>
        <a:xfrm>
          <a:off x="761994" y="3124204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Field Representatives</a:t>
          </a:r>
        </a:p>
      </dsp:txBody>
      <dsp:txXfrm>
        <a:off x="761994" y="3124204"/>
        <a:ext cx="1785273" cy="723397"/>
      </dsp:txXfrm>
    </dsp:sp>
    <dsp:sp modelId="{48B80E33-1EC1-48CC-A032-AA54087B14E4}">
      <dsp:nvSpPr>
        <dsp:cNvPr id="0" name=""/>
        <dsp:cNvSpPr/>
      </dsp:nvSpPr>
      <dsp:spPr>
        <a:xfrm>
          <a:off x="1371601" y="4114803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Grants / Special Projects</a:t>
          </a:r>
        </a:p>
      </dsp:txBody>
      <dsp:txXfrm>
        <a:off x="1371601" y="4114803"/>
        <a:ext cx="1785273" cy="723397"/>
      </dsp:txXfrm>
    </dsp:sp>
    <dsp:sp modelId="{1C1D1930-AF98-4C79-917A-B32AE399BD01}">
      <dsp:nvSpPr>
        <dsp:cNvPr id="0" name=""/>
        <dsp:cNvSpPr/>
      </dsp:nvSpPr>
      <dsp:spPr>
        <a:xfrm>
          <a:off x="1754091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Scheduler</a:t>
          </a:r>
        </a:p>
      </dsp:txBody>
      <dsp:txXfrm>
        <a:off x="1754091" y="1074876"/>
        <a:ext cx="1446795" cy="723397"/>
      </dsp:txXfrm>
    </dsp:sp>
    <dsp:sp modelId="{23CCC4D4-4660-425E-A47E-C1DAB91352C9}">
      <dsp:nvSpPr>
        <dsp:cNvPr id="0" name=""/>
        <dsp:cNvSpPr/>
      </dsp:nvSpPr>
      <dsp:spPr>
        <a:xfrm>
          <a:off x="3504713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Press / Events</a:t>
          </a:r>
        </a:p>
      </dsp:txBody>
      <dsp:txXfrm>
        <a:off x="3504713" y="1074876"/>
        <a:ext cx="1446795" cy="723397"/>
      </dsp:txXfrm>
    </dsp:sp>
    <dsp:sp modelId="{CEB8B263-1335-4C5B-AE27-2650C2D81CB8}">
      <dsp:nvSpPr>
        <dsp:cNvPr id="0" name=""/>
        <dsp:cNvSpPr/>
      </dsp:nvSpPr>
      <dsp:spPr>
        <a:xfrm>
          <a:off x="5255335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5255335" y="1074876"/>
        <a:ext cx="1446795" cy="723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96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10/19/2021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The Role of Congressional Personal Staff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04" y="157468"/>
            <a:ext cx="7315200" cy="2147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8673"/>
            <a:ext cx="3225800" cy="2419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07" y="3581400"/>
            <a:ext cx="3286125" cy="2190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45" y="4267200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2667000"/>
            <a:ext cx="39623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Attending Briefings</a:t>
            </a:r>
          </a:p>
        </p:txBody>
      </p:sp>
    </p:spTree>
    <p:extLst>
      <p:ext uri="{BB962C8B-B14F-4D97-AF65-F5344CB8AC3E}">
        <p14:creationId xmlns:p14="http://schemas.microsoft.com/office/powerpoint/2010/main" val="906269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成都市政协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47" y="304800"/>
            <a:ext cx="3865315" cy="2720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724168"/>
            <a:ext cx="3568881" cy="2020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" y="4472978"/>
            <a:ext cx="3276599" cy="224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64" y="2819399"/>
            <a:ext cx="2949395" cy="2167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367" y="228600"/>
            <a:ext cx="2743200" cy="411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154" y="3428999"/>
            <a:ext cx="1643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 Travel </a:t>
            </a:r>
          </a:p>
        </p:txBody>
      </p:sp>
    </p:spTree>
    <p:extLst>
      <p:ext uri="{BB962C8B-B14F-4D97-AF65-F5344CB8AC3E}">
        <p14:creationId xmlns:p14="http://schemas.microsoft.com/office/powerpoint/2010/main" val="3968205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47835"/>
            <a:ext cx="37592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" y="2286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42672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37295"/>
            <a:ext cx="3893830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501" y="228600"/>
            <a:ext cx="4692820" cy="2639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1599" y="3010584"/>
            <a:ext cx="30157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District Offices</a:t>
            </a:r>
          </a:p>
        </p:txBody>
      </p:sp>
    </p:spTree>
    <p:extLst>
      <p:ext uri="{BB962C8B-B14F-4D97-AF65-F5344CB8AC3E}">
        <p14:creationId xmlns:p14="http://schemas.microsoft.com/office/powerpoint/2010/main" val="2050901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District / State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85835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0944021"/>
              </p:ext>
            </p:extLst>
          </p:nvPr>
        </p:nvGraphicFramePr>
        <p:xfrm>
          <a:off x="838200" y="1295400"/>
          <a:ext cx="6705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541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962400"/>
            <a:ext cx="3454400" cy="2590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62" y="530603"/>
            <a:ext cx="3768955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505200"/>
            <a:ext cx="4111020" cy="32065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7" y="486736"/>
            <a:ext cx="4075418" cy="3056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45203"/>
            <a:ext cx="2857500" cy="1600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06013" y="3190252"/>
            <a:ext cx="2502917" cy="6155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400" dirty="0"/>
              <a:t>District Work</a:t>
            </a:r>
          </a:p>
        </p:txBody>
      </p:sp>
    </p:spTree>
    <p:extLst>
      <p:ext uri="{BB962C8B-B14F-4D97-AF65-F5344CB8AC3E}">
        <p14:creationId xmlns:p14="http://schemas.microsoft.com/office/powerpoint/2010/main" val="3830683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apter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05280"/>
            <a:ext cx="7303786" cy="49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94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 Rounded MT Bold" panose="020F0704030504030204" pitchFamily="34" charset="0"/>
              </a:rPr>
              <a:t>Personal Staff Focus Changing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66" y="1447800"/>
            <a:ext cx="4189974" cy="2590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33800"/>
            <a:ext cx="4313208" cy="2667000"/>
          </a:xfrm>
        </p:spPr>
      </p:pic>
    </p:spTree>
    <p:extLst>
      <p:ext uri="{BB962C8B-B14F-4D97-AF65-F5344CB8AC3E}">
        <p14:creationId xmlns:p14="http://schemas.microsoft.com/office/powerpoint/2010/main" val="2846680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DC Personal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41701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09419326"/>
              </p:ext>
            </p:extLst>
          </p:nvPr>
        </p:nvGraphicFramePr>
        <p:xfrm>
          <a:off x="914400" y="1371600"/>
          <a:ext cx="66294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Arial Rounded MT Bold" panose="020F0704030504030204" pitchFamily="34" charset="0"/>
              </a:rPr>
              <a:t>DC Staff Issue Assignments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70000" lnSpcReduction="20000"/>
          </a:bodyPr>
          <a:lstStyle/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Appropriations Requests 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Aviation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Civil Rights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Consumer Protection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Government Reform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Judiciary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Law Enforcement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Trade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Arts/Humanities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Care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Services/Welfare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&amp; Children </a:t>
            </a: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Welfare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Economy/Jobs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Fisheries/Estuaries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Flood Insurance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Labor/Workforce/Pensions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Tribes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Science, Space, &amp; Tech Committee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Transportation (except aviation)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Defense/Homeland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Elections/Voting/Campaign Finance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Foreign Affairs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(Women’s Health, Reproductive Rights)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Postal Service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Business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12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Typical House Office</a:t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(source: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PoliticoPro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6" name="Picture 2" descr="congressional offices,house of representatives,congress,senate office,congressional off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599"/>
            <a:ext cx="7467600" cy="497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95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5077"/>
            <a:ext cx="3810000" cy="25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05077"/>
            <a:ext cx="3091305" cy="20571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92" y="2203969"/>
            <a:ext cx="3913815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2" y="4755557"/>
            <a:ext cx="3459378" cy="194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495800"/>
            <a:ext cx="3302000" cy="22013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860" y="3124200"/>
            <a:ext cx="3147269" cy="1446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Staffing the Boss</a:t>
            </a:r>
          </a:p>
        </p:txBody>
      </p:sp>
    </p:spTree>
    <p:extLst>
      <p:ext uri="{BB962C8B-B14F-4D97-AF65-F5344CB8AC3E}">
        <p14:creationId xmlns:p14="http://schemas.microsoft.com/office/powerpoint/2010/main" val="2679037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9" y="350328"/>
            <a:ext cx="4341280" cy="289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89170"/>
            <a:ext cx="3200400" cy="1902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" y="3886200"/>
            <a:ext cx="5334000" cy="2595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133600"/>
            <a:ext cx="3810000" cy="2538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442" y="4495800"/>
            <a:ext cx="3133725" cy="20837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919" y="3245928"/>
            <a:ext cx="36502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Staffing Meetings</a:t>
            </a:r>
          </a:p>
        </p:txBody>
      </p:sp>
    </p:spTree>
    <p:extLst>
      <p:ext uri="{BB962C8B-B14F-4D97-AF65-F5344CB8AC3E}">
        <p14:creationId xmlns:p14="http://schemas.microsoft.com/office/powerpoint/2010/main" val="3735230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12459"/>
            <a:ext cx="4474092" cy="26086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2459"/>
            <a:ext cx="3919456" cy="2608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8" y="3657600"/>
            <a:ext cx="5714999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53000"/>
            <a:ext cx="2905125" cy="1571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098006"/>
            <a:ext cx="2619375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93043"/>
            <a:ext cx="4191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 Staffing Committee Work</a:t>
            </a:r>
          </a:p>
        </p:txBody>
      </p:sp>
    </p:spTree>
    <p:extLst>
      <p:ext uri="{BB962C8B-B14F-4D97-AF65-F5344CB8AC3E}">
        <p14:creationId xmlns:p14="http://schemas.microsoft.com/office/powerpoint/2010/main" val="4975985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13633</TotalTime>
  <Words>221</Words>
  <Application>Microsoft Office PowerPoint</Application>
  <PresentationFormat>On-screen Show (4:3)</PresentationFormat>
  <Paragraphs>83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Rounded MT Bold</vt:lpstr>
      <vt:lpstr>Calibri</vt:lpstr>
      <vt:lpstr>Cambria</vt:lpstr>
      <vt:lpstr>Adjacency</vt:lpstr>
      <vt:lpstr>The Role of Congressional Personal Staff</vt:lpstr>
      <vt:lpstr>PowerPoint Presentation</vt:lpstr>
      <vt:lpstr>Personal Staff Focus Changing</vt:lpstr>
      <vt:lpstr>DC Personal Staff Roles</vt:lpstr>
      <vt:lpstr>DC Staff Issue Assignments</vt:lpstr>
      <vt:lpstr>Typical House Office (source: PoliticoPro)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District / State Staff Roles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Kristin Nicholson</cp:lastModifiedBy>
  <cp:revision>52</cp:revision>
  <cp:lastPrinted>2020-06-30T17:29:53Z</cp:lastPrinted>
  <dcterms:created xsi:type="dcterms:W3CDTF">2019-09-04T15:16:00Z</dcterms:created>
  <dcterms:modified xsi:type="dcterms:W3CDTF">2021-10-19T16:06:42Z</dcterms:modified>
</cp:coreProperties>
</file>