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90" r:id="rId2"/>
    <p:sldId id="270" r:id="rId3"/>
    <p:sldId id="282" r:id="rId4"/>
    <p:sldId id="276" r:id="rId5"/>
    <p:sldId id="296" r:id="rId6"/>
    <p:sldId id="295" r:id="rId7"/>
    <p:sldId id="273" r:id="rId8"/>
    <p:sldId id="279" r:id="rId9"/>
    <p:sldId id="281" r:id="rId10"/>
    <p:sldId id="292" r:id="rId11"/>
    <p:sldId id="260" r:id="rId12"/>
    <p:sldId id="288" r:id="rId13"/>
    <p:sldId id="285" r:id="rId14"/>
    <p:sldId id="284" r:id="rId15"/>
    <p:sldId id="275" r:id="rId16"/>
    <p:sldId id="267" r:id="rId17"/>
    <p:sldId id="287" r:id="rId18"/>
    <p:sldId id="289" r:id="rId19"/>
    <p:sldId id="263" r:id="rId20"/>
    <p:sldId id="293" r:id="rId21"/>
  </p:sldIdLst>
  <p:sldSz cx="12192000" cy="6858000"/>
  <p:notesSz cx="9305925" cy="7019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3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C63302-D97D-4AB9-B352-1023D9D858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147" cy="3520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84DE4-4BF8-4557-BD36-031367B8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674" y="0"/>
            <a:ext cx="4032147" cy="3520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3FDB0-8028-420B-91C4-69665FE2556C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FE5F5-0EA1-4604-AEB2-4A76B54135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67851"/>
            <a:ext cx="4032147" cy="3520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E0C0C-4693-460B-8D3C-47F7F87D65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1674" y="6667851"/>
            <a:ext cx="4032147" cy="3520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17763-8385-4EAD-B198-4EF75EEC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80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7F57-E9C2-4C42-AD13-77264C70A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007B4-1E18-40DE-89C3-F907183F7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CF4B8-29DB-42A4-A8AF-3D008A20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2461-D403-43BB-A906-5EF4210E365C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BB0D-1232-4003-B0DD-8EAA96DF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B8E57-A2D5-4ABD-AC8C-925E013F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D763-E2A2-4C7D-A2DE-D34E70C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12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5757-74AE-4FEA-A8FC-1C4D7D90B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47A11-70A2-45AA-8E99-E8AA9B2B6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23598-F86D-4F66-BFEA-E3D0A176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2461-D403-43BB-A906-5EF4210E365C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E2BC3-2ED7-4D16-A997-E1016685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A4297-19FE-47DC-85CE-835D585B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D763-E2A2-4C7D-A2DE-D34E70C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7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7B6EF9-581E-4201-9561-D1B941F11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BBCE5-6F3C-471C-BC2F-EA6C8708B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0416A-712A-48AD-8D87-8AD87121F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2461-D403-43BB-A906-5EF4210E365C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FCA5A-309F-4789-84B9-361A3D36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873AD-3875-468E-ACBA-8696AF14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D763-E2A2-4C7D-A2DE-D34E70C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80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4F54-CAA5-43C8-A5AC-38BD4DB4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D9A32-9448-422E-81C0-DDAC38DEA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8FE11-CEF6-422F-8E8B-E7918BCF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2461-D403-43BB-A906-5EF4210E365C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B460A-5145-4D18-B943-2F359D47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BB35D-5FCB-4C84-996E-A61C022E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D763-E2A2-4C7D-A2DE-D34E70C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63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E69A-A13E-4B3F-A79B-A354EFA7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6D117-E7E9-4122-A95D-DA97CAD31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04AD5-AEBD-45C8-A936-166AFC2A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2461-D403-43BB-A906-5EF4210E365C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D757E-98B0-44E0-B378-56F61511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7F68C-9950-4388-BB89-98D6EEA1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D763-E2A2-4C7D-A2DE-D34E70C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48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3D09-D23B-45AA-8F57-3A0FE518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0713-D302-4183-8069-FB02FF441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98CFE-23C2-4F8D-88B6-490AC4FE7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77B63-A620-4B14-9B82-12B98512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2461-D403-43BB-A906-5EF4210E365C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450A5-7113-4C36-8DC7-21217485C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82C06-C745-49CE-B790-AEE5AAFC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D763-E2A2-4C7D-A2DE-D34E70C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37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7B7C-8648-4D3B-811D-4AA5A1D8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20E4-33E8-48BE-BC8D-1BF7C009E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2C5D0-0679-49BB-84C4-8365D16AC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14421-E22A-4AA7-B19A-6B2E8B0A9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0F7F9-520E-4FEB-8176-6B5F1EB0C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EF7B5-580F-44CB-B809-77B7F80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2461-D403-43BB-A906-5EF4210E365C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84699-3733-4D39-AD69-4F063E11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2AAA1-04E7-4E9F-9135-48FA973C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D763-E2A2-4C7D-A2DE-D34E70C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98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9E1E-44C4-42A0-BFA5-5AFE43C1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D11410-1BD0-4326-AD4C-77CF5296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2461-D403-43BB-A906-5EF4210E365C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5C426-66B8-4D80-AAA3-7255CB0D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FE6C9-8B95-4B4B-A52E-B76BC8F4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D763-E2A2-4C7D-A2DE-D34E70C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63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2814A-4955-43F9-83FA-AE2457C5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2461-D403-43BB-A906-5EF4210E365C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8B15A-60A4-4D83-80C0-BF471A2D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69831-08C9-4591-A877-9C1DAE82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D763-E2A2-4C7D-A2DE-D34E70C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88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9B2F-D9B7-4C93-895D-9C0BA7091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872AB-3DD0-484B-87D0-40A0078A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37A59-F39D-4CC6-980E-A6C9C6674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643FA-07B5-4339-B95C-01D2DCD7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2461-D403-43BB-A906-5EF4210E365C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66515-3B0B-4B5E-8B8D-D173C413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3C559-E97E-453C-A728-C95F27AA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D763-E2A2-4C7D-A2DE-D34E70C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64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DEF8-401F-49FE-A6DF-57060FDF1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2B1A28-5606-4710-9990-3E071D894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A0D6A-AE55-48D1-878D-A676637B6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44729-255C-4225-8D36-06349534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2461-D403-43BB-A906-5EF4210E365C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56D5F-6DC8-4CF7-9EF5-6E2DB1875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D4ACF-70B6-4990-8240-1AC4C6A8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D763-E2A2-4C7D-A2DE-D34E70C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54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2340B-BB1B-4D78-B9F5-3E15D5F4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40B1B-A818-4A22-B6C3-E6CD1BDE8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37B6C-A88E-4CB3-AD40-BB4D2BC1B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2461-D403-43BB-A906-5EF4210E365C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798E3-E3A2-4B7D-8AD0-86094027B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AA51E-3EC2-4FFB-8E4C-789511782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D763-E2A2-4C7D-A2DE-D34E70C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41084B-CC43-4FF5-AC80-49DC4BC66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6056CA-9F63-43DC-AE03-4B500F99B646}"/>
              </a:ext>
            </a:extLst>
          </p:cNvPr>
          <p:cNvSpPr txBox="1"/>
          <p:nvPr/>
        </p:nvSpPr>
        <p:spPr>
          <a:xfrm>
            <a:off x="134468" y="1026618"/>
            <a:ext cx="7390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Inhale Love…</a:t>
            </a:r>
          </a:p>
          <a:p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Exhale Gratitude!</a:t>
            </a:r>
          </a:p>
        </p:txBody>
      </p:sp>
    </p:spTree>
    <p:extLst>
      <p:ext uri="{BB962C8B-B14F-4D97-AF65-F5344CB8AC3E}">
        <p14:creationId xmlns:p14="http://schemas.microsoft.com/office/powerpoint/2010/main" val="6492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0379D8-F204-441F-882D-43F8F5EE096D}"/>
              </a:ext>
            </a:extLst>
          </p:cNvPr>
          <p:cNvSpPr txBox="1"/>
          <p:nvPr/>
        </p:nvSpPr>
        <p:spPr>
          <a:xfrm>
            <a:off x="6941976" y="905069"/>
            <a:ext cx="4152123" cy="48262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Arial Black" panose="020B0A04020102020204" pitchFamily="34" charset="0"/>
                <a:ea typeface="+mj-ea"/>
                <a:cs typeface="+mj-cs"/>
              </a:rPr>
              <a:t>If you are really thankful, what do you do?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Arial Black" panose="020B0A04020102020204" pitchFamily="34" charset="0"/>
                <a:ea typeface="+mj-ea"/>
                <a:cs typeface="+mj-cs"/>
              </a:rPr>
              <a:t>You share.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Arial Black" panose="020B0A040201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Arial Black" panose="020B0A04020102020204" pitchFamily="34" charset="0"/>
                <a:ea typeface="+mj-ea"/>
                <a:cs typeface="+mj-cs"/>
              </a:rPr>
              <a:t>W. Clement Stone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45800-09B4-45B7-9237-D710C1F88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5" y="83975"/>
            <a:ext cx="5523722" cy="70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84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4562218-1B2D-4087-9D30-30AB95127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9" b="40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14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870549-AC4C-40FF-9FBC-5FC3B2829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3" y="643467"/>
            <a:ext cx="1061155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02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fbcdn-sphotos-d-a.akamaihd.net/hphotos-ak-ash3/12066_507566545992725_126939632_n.jpg">
            <a:extLst>
              <a:ext uri="{FF2B5EF4-FFF2-40B4-BE49-F238E27FC236}">
                <a16:creationId xmlns:a16="http://schemas.microsoft.com/office/drawing/2014/main" id="{2B49DE5A-E78E-4614-A2F6-93FBBB60BDE0}"/>
              </a:ext>
            </a:extLst>
          </p:cNvPr>
          <p:cNvPicPr/>
          <p:nvPr/>
        </p:nvPicPr>
        <p:blipFill rotWithShape="1">
          <a:blip r:embed="rId2" cstate="print"/>
          <a:srcRect t="14661" b="666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539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D3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https://scontent-a-dfw.xx.fbcdn.net/hphotos-frc3/t1/1958082_587979684627793_965800953_n.jpg">
            <a:extLst>
              <a:ext uri="{FF2B5EF4-FFF2-40B4-BE49-F238E27FC236}">
                <a16:creationId xmlns:a16="http://schemas.microsoft.com/office/drawing/2014/main" id="{5F2E718C-5EED-4ADB-866E-6CBD7973E14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93381" y="1176793"/>
            <a:ext cx="4548146" cy="4548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191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ACD17-E3D0-48AF-ACCB-B1336F57F994}"/>
              </a:ext>
            </a:extLst>
          </p:cNvPr>
          <p:cNvSpPr txBox="1"/>
          <p:nvPr/>
        </p:nvSpPr>
        <p:spPr>
          <a:xfrm>
            <a:off x="6537163" y="2453951"/>
            <a:ext cx="5290456" cy="3153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Leap, and the net will appear.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04D215C-81B3-485E-B35C-3986825EC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42" y="489204"/>
            <a:ext cx="3406122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75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utdoor, grass, animal, bird&#10;&#10;Description automatically generated">
            <a:extLst>
              <a:ext uri="{FF2B5EF4-FFF2-40B4-BE49-F238E27FC236}">
                <a16:creationId xmlns:a16="http://schemas.microsoft.com/office/drawing/2014/main" id="{9EE9477A-8F2E-40F8-8B36-34C4E489A963}"/>
              </a:ext>
            </a:extLst>
          </p:cNvPr>
          <p:cNvPicPr/>
          <p:nvPr/>
        </p:nvPicPr>
        <p:blipFill rotWithShape="1">
          <a:blip r:embed="rId2"/>
          <a:srcRect t="13022" b="127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61C9C1-E67B-41B8-8889-1C8007E2E6CC}"/>
              </a:ext>
            </a:extLst>
          </p:cNvPr>
          <p:cNvSpPr txBox="1"/>
          <p:nvPr/>
        </p:nvSpPr>
        <p:spPr>
          <a:xfrm>
            <a:off x="467959" y="3307977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MAY YOUR DREAMS DEFY THE LAWS OF GRAVITY</a:t>
            </a:r>
          </a:p>
        </p:txBody>
      </p:sp>
    </p:spTree>
    <p:extLst>
      <p:ext uri="{BB962C8B-B14F-4D97-AF65-F5344CB8AC3E}">
        <p14:creationId xmlns:p14="http://schemas.microsoft.com/office/powerpoint/2010/main" val="207128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2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37EA11C-0409-47C1-BE74-31E339A02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96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ttp://sphotos-b.xx.fbcdn.net/hphotos-ash4/426173_482850531771375_672741957_n.png">
            <a:extLst>
              <a:ext uri="{FF2B5EF4-FFF2-40B4-BE49-F238E27FC236}">
                <a16:creationId xmlns:a16="http://schemas.microsoft.com/office/drawing/2014/main" id="{68BD9952-789C-42DD-9A36-B58A4E2FF8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51702" y="643467"/>
            <a:ext cx="6088596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370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5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1999FBE6-701D-4759-926E-0E47C073F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25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ttps://scontent-dfw1-1.xx.fbcdn.net/hphotos-xtl1/v/t1.0-9/12803100_984858514939471_3905293159983002263_n.jpg?oh=268acbad3d3d011be2a400915535213e&amp;oe=57983352">
            <a:extLst>
              <a:ext uri="{FF2B5EF4-FFF2-40B4-BE49-F238E27FC236}">
                <a16:creationId xmlns:a16="http://schemas.microsoft.com/office/drawing/2014/main" id="{B6A7629A-C49B-4FA7-95B1-DA0D6742CD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92730" y="643467"/>
            <a:ext cx="6006540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024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22C148-CB0C-4728-B331-AE4FEFD80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C75E5-FBEB-407D-A502-C657FF0376C1}"/>
              </a:ext>
            </a:extLst>
          </p:cNvPr>
          <p:cNvSpPr txBox="1"/>
          <p:nvPr/>
        </p:nvSpPr>
        <p:spPr>
          <a:xfrm>
            <a:off x="0" y="2058332"/>
            <a:ext cx="7842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May your troubles be less,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May your blessings be more,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May nothing but happiness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come through your door.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~Irish Proverb</a:t>
            </a:r>
          </a:p>
        </p:txBody>
      </p:sp>
    </p:spTree>
    <p:extLst>
      <p:ext uri="{BB962C8B-B14F-4D97-AF65-F5344CB8AC3E}">
        <p14:creationId xmlns:p14="http://schemas.microsoft.com/office/powerpoint/2010/main" val="81784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0548B-EC68-4B33-A5AA-E38F6A83687A}"/>
              </a:ext>
            </a:extLst>
          </p:cNvPr>
          <p:cNvSpPr txBox="1"/>
          <p:nvPr/>
        </p:nvSpPr>
        <p:spPr>
          <a:xfrm>
            <a:off x="609600" y="775302"/>
            <a:ext cx="3722237" cy="2935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Whatever YOU are, be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good one.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~Abraham Lincoln~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giraffe&#10;&#10;Description automatically generated">
            <a:extLst>
              <a:ext uri="{FF2B5EF4-FFF2-40B4-BE49-F238E27FC236}">
                <a16:creationId xmlns:a16="http://schemas.microsoft.com/office/drawing/2014/main" id="{252AD732-D660-4292-9F12-1A3431848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68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ttp://sphotos-b.xx.fbcdn.net/hphotos-prn1/18327_366307343459151_1260506529_n.jpg">
            <a:extLst>
              <a:ext uri="{FF2B5EF4-FFF2-40B4-BE49-F238E27FC236}">
                <a16:creationId xmlns:a16="http://schemas.microsoft.com/office/drawing/2014/main" id="{A342ABAF-9753-474F-A48A-52728AC4138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058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A0C22-DCF6-4AAE-A84F-CF473E397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09" b="41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7FF54A-22B8-4417-83B5-060FE3EA2C63}"/>
              </a:ext>
            </a:extLst>
          </p:cNvPr>
          <p:cNvSpPr txBox="1"/>
          <p:nvPr/>
        </p:nvSpPr>
        <p:spPr>
          <a:xfrm>
            <a:off x="301082" y="859065"/>
            <a:ext cx="381371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You cannot get through a single day without having an impact on the world around you. What you do makes a difference, and you have to decide what kind of difference you want to make. </a:t>
            </a:r>
          </a:p>
          <a:p>
            <a:endParaRPr lang="en-US" sz="24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r>
              <a:rPr lang="en-US" sz="24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Jane Goodall</a:t>
            </a:r>
          </a:p>
        </p:txBody>
      </p:sp>
    </p:spTree>
    <p:extLst>
      <p:ext uri="{BB962C8B-B14F-4D97-AF65-F5344CB8AC3E}">
        <p14:creationId xmlns:p14="http://schemas.microsoft.com/office/powerpoint/2010/main" val="4236251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ying on the ground&#10;&#10;Description automatically generated">
            <a:extLst>
              <a:ext uri="{FF2B5EF4-FFF2-40B4-BE49-F238E27FC236}">
                <a16:creationId xmlns:a16="http://schemas.microsoft.com/office/drawing/2014/main" id="{63CBB59A-9172-4079-90A3-9360FCE1E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169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7241D9-A1F6-4FEC-9717-8BD29EBA333F}"/>
              </a:ext>
            </a:extLst>
          </p:cNvPr>
          <p:cNvSpPr txBox="1"/>
          <p:nvPr/>
        </p:nvSpPr>
        <p:spPr>
          <a:xfrm>
            <a:off x="329686" y="234893"/>
            <a:ext cx="4284259" cy="3724712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A0327B"/>
                </a:solidFill>
                <a:latin typeface="Arial Black" panose="020B0A04020102020204" pitchFamily="34" charset="0"/>
                <a:ea typeface="+mj-ea"/>
                <a:cs typeface="+mj-cs"/>
              </a:rPr>
              <a:t>To make a difference in someone's life you don’t have to be brilliant, rich, beautiful, or perfect. You just have to CARE. </a:t>
            </a:r>
          </a:p>
        </p:txBody>
      </p:sp>
    </p:spTree>
    <p:extLst>
      <p:ext uri="{BB962C8B-B14F-4D97-AF65-F5344CB8AC3E}">
        <p14:creationId xmlns:p14="http://schemas.microsoft.com/office/powerpoint/2010/main" val="3666696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8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ttps://fbcdn-sphotos-b-a.akamaihd.net/hphotos-ak-xpf1/t31.0-8/s960x960/11034949_10152774512718581_350318555215379373_o.jpg">
            <a:extLst>
              <a:ext uri="{FF2B5EF4-FFF2-40B4-BE49-F238E27FC236}">
                <a16:creationId xmlns:a16="http://schemas.microsoft.com/office/drawing/2014/main" id="{0583668C-332B-48FA-B1BA-BF27A1CD8E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66178" y="643467"/>
            <a:ext cx="5459644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103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6435460-F953-4D8D-90D7-35D9F2779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54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5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ttps://scontent-dfw.xx.fbcdn.net/hphotos-xtp1/v/t1.0-9/11112446_10153551275729523_7044086297470908543_n.jpg?oh=760d0951f454d6914ea35dfd8320b14d&amp;oe=55C33719">
            <a:extLst>
              <a:ext uri="{FF2B5EF4-FFF2-40B4-BE49-F238E27FC236}">
                <a16:creationId xmlns:a16="http://schemas.microsoft.com/office/drawing/2014/main" id="{9AFCF2F4-1567-4DA8-84A4-E5DFDCD227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3392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144</Words>
  <Application>Microsoft Office PowerPoint</Application>
  <PresentationFormat>Widescreen</PresentationFormat>
  <Paragraphs>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Aharoni</vt:lpstr>
      <vt:lpstr>Arial</vt:lpstr>
      <vt:lpstr>Arial Black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Saumell</dc:creator>
  <cp:lastModifiedBy>Susan Myers</cp:lastModifiedBy>
  <cp:revision>4</cp:revision>
  <dcterms:created xsi:type="dcterms:W3CDTF">2019-05-16T17:06:26Z</dcterms:created>
  <dcterms:modified xsi:type="dcterms:W3CDTF">2019-05-16T17:20:35Z</dcterms:modified>
</cp:coreProperties>
</file>