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4919" y="228600"/>
            <a:ext cx="1104113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KEYHOLE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Lime, at least a 10 foot ruler and 2 judges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Use the lime to shape a keyhole with a 20 foot diameter, leaving the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entrance 4 feet wide and 10 feet long.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rides into the center of the keyhole, turns around and runs across the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finish line.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the horse steps on or over the keyhole outline.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2514600" y="5832764"/>
            <a:ext cx="6927" cy="1558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851564" y="5846618"/>
            <a:ext cx="34636" cy="1544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sosceles Triangle 57"/>
          <p:cNvSpPr/>
          <p:nvPr/>
        </p:nvSpPr>
        <p:spPr>
          <a:xfrm>
            <a:off x="4191000" y="8229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2133600" y="8229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2743200" y="82296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 Arrow 31"/>
          <p:cNvSpPr/>
          <p:nvPr/>
        </p:nvSpPr>
        <p:spPr>
          <a:xfrm>
            <a:off x="3276600" y="8229600"/>
            <a:ext cx="304800" cy="609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188720" y="2540305"/>
            <a:ext cx="3855279" cy="3312395"/>
          </a:xfrm>
          <a:custGeom>
            <a:avLst/>
            <a:gdLst>
              <a:gd name="connsiteX0" fmla="*/ 1332411 w 3855279"/>
              <a:gd name="connsiteY0" fmla="*/ 3298792 h 3312395"/>
              <a:gd name="connsiteX1" fmla="*/ 927463 w 3855279"/>
              <a:gd name="connsiteY1" fmla="*/ 3285729 h 3312395"/>
              <a:gd name="connsiteX2" fmla="*/ 888274 w 3855279"/>
              <a:gd name="connsiteY2" fmla="*/ 3272666 h 3312395"/>
              <a:gd name="connsiteX3" fmla="*/ 836023 w 3855279"/>
              <a:gd name="connsiteY3" fmla="*/ 3259604 h 3312395"/>
              <a:gd name="connsiteX4" fmla="*/ 796834 w 3855279"/>
              <a:gd name="connsiteY4" fmla="*/ 3220415 h 3312395"/>
              <a:gd name="connsiteX5" fmla="*/ 757646 w 3855279"/>
              <a:gd name="connsiteY5" fmla="*/ 3207352 h 3312395"/>
              <a:gd name="connsiteX6" fmla="*/ 679269 w 3855279"/>
              <a:gd name="connsiteY6" fmla="*/ 3155101 h 3312395"/>
              <a:gd name="connsiteX7" fmla="*/ 640080 w 3855279"/>
              <a:gd name="connsiteY7" fmla="*/ 3128975 h 3312395"/>
              <a:gd name="connsiteX8" fmla="*/ 600891 w 3855279"/>
              <a:gd name="connsiteY8" fmla="*/ 3102849 h 3312395"/>
              <a:gd name="connsiteX9" fmla="*/ 561703 w 3855279"/>
              <a:gd name="connsiteY9" fmla="*/ 3050598 h 3312395"/>
              <a:gd name="connsiteX10" fmla="*/ 522514 w 3855279"/>
              <a:gd name="connsiteY10" fmla="*/ 3024472 h 3312395"/>
              <a:gd name="connsiteX11" fmla="*/ 470263 w 3855279"/>
              <a:gd name="connsiteY11" fmla="*/ 2985284 h 3312395"/>
              <a:gd name="connsiteX12" fmla="*/ 404949 w 3855279"/>
              <a:gd name="connsiteY12" fmla="*/ 2893844 h 3312395"/>
              <a:gd name="connsiteX13" fmla="*/ 378823 w 3855279"/>
              <a:gd name="connsiteY13" fmla="*/ 2854655 h 3312395"/>
              <a:gd name="connsiteX14" fmla="*/ 339634 w 3855279"/>
              <a:gd name="connsiteY14" fmla="*/ 2815466 h 3312395"/>
              <a:gd name="connsiteX15" fmla="*/ 313509 w 3855279"/>
              <a:gd name="connsiteY15" fmla="*/ 2763215 h 3312395"/>
              <a:gd name="connsiteX16" fmla="*/ 274320 w 3855279"/>
              <a:gd name="connsiteY16" fmla="*/ 2710964 h 3312395"/>
              <a:gd name="connsiteX17" fmla="*/ 248194 w 3855279"/>
              <a:gd name="connsiteY17" fmla="*/ 2671775 h 3312395"/>
              <a:gd name="connsiteX18" fmla="*/ 195943 w 3855279"/>
              <a:gd name="connsiteY18" fmla="*/ 2580335 h 3312395"/>
              <a:gd name="connsiteX19" fmla="*/ 169817 w 3855279"/>
              <a:gd name="connsiteY19" fmla="*/ 2515021 h 3312395"/>
              <a:gd name="connsiteX20" fmla="*/ 143691 w 3855279"/>
              <a:gd name="connsiteY20" fmla="*/ 2475832 h 3312395"/>
              <a:gd name="connsiteX21" fmla="*/ 130629 w 3855279"/>
              <a:gd name="connsiteY21" fmla="*/ 2436644 h 3312395"/>
              <a:gd name="connsiteX22" fmla="*/ 78377 w 3855279"/>
              <a:gd name="connsiteY22" fmla="*/ 2332141 h 3312395"/>
              <a:gd name="connsiteX23" fmla="*/ 65314 w 3855279"/>
              <a:gd name="connsiteY23" fmla="*/ 2266826 h 3312395"/>
              <a:gd name="connsiteX24" fmla="*/ 39189 w 3855279"/>
              <a:gd name="connsiteY24" fmla="*/ 2214575 h 3312395"/>
              <a:gd name="connsiteX25" fmla="*/ 26126 w 3855279"/>
              <a:gd name="connsiteY25" fmla="*/ 2136198 h 3312395"/>
              <a:gd name="connsiteX26" fmla="*/ 0 w 3855279"/>
              <a:gd name="connsiteY26" fmla="*/ 2018632 h 3312395"/>
              <a:gd name="connsiteX27" fmla="*/ 13063 w 3855279"/>
              <a:gd name="connsiteY27" fmla="*/ 1574495 h 3312395"/>
              <a:gd name="connsiteX28" fmla="*/ 26126 w 3855279"/>
              <a:gd name="connsiteY28" fmla="*/ 1535306 h 3312395"/>
              <a:gd name="connsiteX29" fmla="*/ 39189 w 3855279"/>
              <a:gd name="connsiteY29" fmla="*/ 1456929 h 3312395"/>
              <a:gd name="connsiteX30" fmla="*/ 65314 w 3855279"/>
              <a:gd name="connsiteY30" fmla="*/ 1365489 h 3312395"/>
              <a:gd name="connsiteX31" fmla="*/ 78377 w 3855279"/>
              <a:gd name="connsiteY31" fmla="*/ 1313238 h 3312395"/>
              <a:gd name="connsiteX32" fmla="*/ 91440 w 3855279"/>
              <a:gd name="connsiteY32" fmla="*/ 1274049 h 3312395"/>
              <a:gd name="connsiteX33" fmla="*/ 104503 w 3855279"/>
              <a:gd name="connsiteY33" fmla="*/ 1221798 h 3312395"/>
              <a:gd name="connsiteX34" fmla="*/ 156754 w 3855279"/>
              <a:gd name="connsiteY34" fmla="*/ 1117295 h 3312395"/>
              <a:gd name="connsiteX35" fmla="*/ 195943 w 3855279"/>
              <a:gd name="connsiteY35" fmla="*/ 1078106 h 3312395"/>
              <a:gd name="connsiteX36" fmla="*/ 261257 w 3855279"/>
              <a:gd name="connsiteY36" fmla="*/ 999729 h 3312395"/>
              <a:gd name="connsiteX37" fmla="*/ 313509 w 3855279"/>
              <a:gd name="connsiteY37" fmla="*/ 921352 h 3312395"/>
              <a:gd name="connsiteX38" fmla="*/ 352697 w 3855279"/>
              <a:gd name="connsiteY38" fmla="*/ 869101 h 3312395"/>
              <a:gd name="connsiteX39" fmla="*/ 470263 w 3855279"/>
              <a:gd name="connsiteY39" fmla="*/ 764598 h 3312395"/>
              <a:gd name="connsiteX40" fmla="*/ 509451 w 3855279"/>
              <a:gd name="connsiteY40" fmla="*/ 712346 h 3312395"/>
              <a:gd name="connsiteX41" fmla="*/ 535577 w 3855279"/>
              <a:gd name="connsiteY41" fmla="*/ 673158 h 3312395"/>
              <a:gd name="connsiteX42" fmla="*/ 613954 w 3855279"/>
              <a:gd name="connsiteY42" fmla="*/ 607844 h 3312395"/>
              <a:gd name="connsiteX43" fmla="*/ 653143 w 3855279"/>
              <a:gd name="connsiteY43" fmla="*/ 555592 h 3312395"/>
              <a:gd name="connsiteX44" fmla="*/ 731520 w 3855279"/>
              <a:gd name="connsiteY44" fmla="*/ 490278 h 3312395"/>
              <a:gd name="connsiteX45" fmla="*/ 757646 w 3855279"/>
              <a:gd name="connsiteY45" fmla="*/ 451089 h 3312395"/>
              <a:gd name="connsiteX46" fmla="*/ 796834 w 3855279"/>
              <a:gd name="connsiteY46" fmla="*/ 424964 h 3312395"/>
              <a:gd name="connsiteX47" fmla="*/ 836023 w 3855279"/>
              <a:gd name="connsiteY47" fmla="*/ 385775 h 3312395"/>
              <a:gd name="connsiteX48" fmla="*/ 914400 w 3855279"/>
              <a:gd name="connsiteY48" fmla="*/ 333524 h 3312395"/>
              <a:gd name="connsiteX49" fmla="*/ 992777 w 3855279"/>
              <a:gd name="connsiteY49" fmla="*/ 281272 h 3312395"/>
              <a:gd name="connsiteX50" fmla="*/ 1084217 w 3855279"/>
              <a:gd name="connsiteY50" fmla="*/ 215958 h 3312395"/>
              <a:gd name="connsiteX51" fmla="*/ 1175657 w 3855279"/>
              <a:gd name="connsiteY51" fmla="*/ 176769 h 3312395"/>
              <a:gd name="connsiteX52" fmla="*/ 1214846 w 3855279"/>
              <a:gd name="connsiteY52" fmla="*/ 150644 h 3312395"/>
              <a:gd name="connsiteX53" fmla="*/ 1306286 w 3855279"/>
              <a:gd name="connsiteY53" fmla="*/ 124518 h 3312395"/>
              <a:gd name="connsiteX54" fmla="*/ 1384663 w 3855279"/>
              <a:gd name="connsiteY54" fmla="*/ 98392 h 3312395"/>
              <a:gd name="connsiteX55" fmla="*/ 1449977 w 3855279"/>
              <a:gd name="connsiteY55" fmla="*/ 85329 h 3312395"/>
              <a:gd name="connsiteX56" fmla="*/ 1489166 w 3855279"/>
              <a:gd name="connsiteY56" fmla="*/ 72266 h 3312395"/>
              <a:gd name="connsiteX57" fmla="*/ 1645920 w 3855279"/>
              <a:gd name="connsiteY57" fmla="*/ 59204 h 3312395"/>
              <a:gd name="connsiteX58" fmla="*/ 1737360 w 3855279"/>
              <a:gd name="connsiteY58" fmla="*/ 46141 h 3312395"/>
              <a:gd name="connsiteX59" fmla="*/ 2913017 w 3855279"/>
              <a:gd name="connsiteY59" fmla="*/ 72266 h 3312395"/>
              <a:gd name="connsiteX60" fmla="*/ 2965269 w 3855279"/>
              <a:gd name="connsiteY60" fmla="*/ 85329 h 3312395"/>
              <a:gd name="connsiteX61" fmla="*/ 3095897 w 3855279"/>
              <a:gd name="connsiteY61" fmla="*/ 163706 h 3312395"/>
              <a:gd name="connsiteX62" fmla="*/ 3135086 w 3855279"/>
              <a:gd name="connsiteY62" fmla="*/ 176769 h 3312395"/>
              <a:gd name="connsiteX63" fmla="*/ 3252651 w 3855279"/>
              <a:gd name="connsiteY63" fmla="*/ 281272 h 3312395"/>
              <a:gd name="connsiteX64" fmla="*/ 3317966 w 3855279"/>
              <a:gd name="connsiteY64" fmla="*/ 346586 h 3312395"/>
              <a:gd name="connsiteX65" fmla="*/ 3396343 w 3855279"/>
              <a:gd name="connsiteY65" fmla="*/ 411901 h 3312395"/>
              <a:gd name="connsiteX66" fmla="*/ 3461657 w 3855279"/>
              <a:gd name="connsiteY66" fmla="*/ 503341 h 3312395"/>
              <a:gd name="connsiteX67" fmla="*/ 3500846 w 3855279"/>
              <a:gd name="connsiteY67" fmla="*/ 542529 h 3312395"/>
              <a:gd name="connsiteX68" fmla="*/ 3526971 w 3855279"/>
              <a:gd name="connsiteY68" fmla="*/ 581718 h 3312395"/>
              <a:gd name="connsiteX69" fmla="*/ 3605349 w 3855279"/>
              <a:gd name="connsiteY69" fmla="*/ 660095 h 3312395"/>
              <a:gd name="connsiteX70" fmla="*/ 3657600 w 3855279"/>
              <a:gd name="connsiteY70" fmla="*/ 738472 h 3312395"/>
              <a:gd name="connsiteX71" fmla="*/ 3709851 w 3855279"/>
              <a:gd name="connsiteY71" fmla="*/ 816849 h 3312395"/>
              <a:gd name="connsiteX72" fmla="*/ 3735977 w 3855279"/>
              <a:gd name="connsiteY72" fmla="*/ 856038 h 3312395"/>
              <a:gd name="connsiteX73" fmla="*/ 3775166 w 3855279"/>
              <a:gd name="connsiteY73" fmla="*/ 973604 h 3312395"/>
              <a:gd name="connsiteX74" fmla="*/ 3801291 w 3855279"/>
              <a:gd name="connsiteY74" fmla="*/ 1065044 h 3312395"/>
              <a:gd name="connsiteX75" fmla="*/ 3827417 w 3855279"/>
              <a:gd name="connsiteY75" fmla="*/ 1195672 h 3312395"/>
              <a:gd name="connsiteX76" fmla="*/ 3827417 w 3855279"/>
              <a:gd name="connsiteY76" fmla="*/ 2319078 h 3312395"/>
              <a:gd name="connsiteX77" fmla="*/ 3775166 w 3855279"/>
              <a:gd name="connsiteY77" fmla="*/ 2449706 h 3312395"/>
              <a:gd name="connsiteX78" fmla="*/ 3762103 w 3855279"/>
              <a:gd name="connsiteY78" fmla="*/ 2501958 h 3312395"/>
              <a:gd name="connsiteX79" fmla="*/ 3709851 w 3855279"/>
              <a:gd name="connsiteY79" fmla="*/ 2580335 h 3312395"/>
              <a:gd name="connsiteX80" fmla="*/ 3657600 w 3855279"/>
              <a:gd name="connsiteY80" fmla="*/ 2645649 h 3312395"/>
              <a:gd name="connsiteX81" fmla="*/ 3644537 w 3855279"/>
              <a:gd name="connsiteY81" fmla="*/ 2684838 h 3312395"/>
              <a:gd name="connsiteX82" fmla="*/ 3579223 w 3855279"/>
              <a:gd name="connsiteY82" fmla="*/ 2750152 h 3312395"/>
              <a:gd name="connsiteX83" fmla="*/ 3526971 w 3855279"/>
              <a:gd name="connsiteY83" fmla="*/ 2828529 h 3312395"/>
              <a:gd name="connsiteX84" fmla="*/ 3448594 w 3855279"/>
              <a:gd name="connsiteY84" fmla="*/ 2893844 h 3312395"/>
              <a:gd name="connsiteX85" fmla="*/ 3396343 w 3855279"/>
              <a:gd name="connsiteY85" fmla="*/ 2959158 h 3312395"/>
              <a:gd name="connsiteX86" fmla="*/ 3331029 w 3855279"/>
              <a:gd name="connsiteY86" fmla="*/ 3011409 h 3312395"/>
              <a:gd name="connsiteX87" fmla="*/ 3304903 w 3855279"/>
              <a:gd name="connsiteY87" fmla="*/ 3050598 h 3312395"/>
              <a:gd name="connsiteX88" fmla="*/ 3265714 w 3855279"/>
              <a:gd name="connsiteY88" fmla="*/ 3063661 h 3312395"/>
              <a:gd name="connsiteX89" fmla="*/ 3226526 w 3855279"/>
              <a:gd name="connsiteY89" fmla="*/ 3089786 h 3312395"/>
              <a:gd name="connsiteX90" fmla="*/ 3213463 w 3855279"/>
              <a:gd name="connsiteY90" fmla="*/ 3128975 h 3312395"/>
              <a:gd name="connsiteX91" fmla="*/ 3174274 w 3855279"/>
              <a:gd name="connsiteY91" fmla="*/ 3142038 h 3312395"/>
              <a:gd name="connsiteX92" fmla="*/ 3095897 w 3855279"/>
              <a:gd name="connsiteY92" fmla="*/ 3194289 h 3312395"/>
              <a:gd name="connsiteX93" fmla="*/ 2939143 w 3855279"/>
              <a:gd name="connsiteY93" fmla="*/ 3246541 h 3312395"/>
              <a:gd name="connsiteX94" fmla="*/ 2899954 w 3855279"/>
              <a:gd name="connsiteY94" fmla="*/ 3259604 h 3312395"/>
              <a:gd name="connsiteX95" fmla="*/ 2860766 w 3855279"/>
              <a:gd name="connsiteY95" fmla="*/ 3285729 h 3312395"/>
              <a:gd name="connsiteX96" fmla="*/ 2782389 w 3855279"/>
              <a:gd name="connsiteY96" fmla="*/ 3298792 h 3312395"/>
              <a:gd name="connsiteX97" fmla="*/ 2664823 w 3855279"/>
              <a:gd name="connsiteY97" fmla="*/ 3311855 h 3312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855279" h="3312395">
                <a:moveTo>
                  <a:pt x="1332411" y="3298792"/>
                </a:moveTo>
                <a:cubicBezTo>
                  <a:pt x="1197428" y="3294438"/>
                  <a:pt x="1062283" y="3293660"/>
                  <a:pt x="927463" y="3285729"/>
                </a:cubicBezTo>
                <a:cubicBezTo>
                  <a:pt x="913717" y="3284920"/>
                  <a:pt x="901514" y="3276449"/>
                  <a:pt x="888274" y="3272666"/>
                </a:cubicBezTo>
                <a:cubicBezTo>
                  <a:pt x="871012" y="3267734"/>
                  <a:pt x="853440" y="3263958"/>
                  <a:pt x="836023" y="3259604"/>
                </a:cubicBezTo>
                <a:cubicBezTo>
                  <a:pt x="822960" y="3246541"/>
                  <a:pt x="812205" y="3230663"/>
                  <a:pt x="796834" y="3220415"/>
                </a:cubicBezTo>
                <a:cubicBezTo>
                  <a:pt x="785377" y="3212777"/>
                  <a:pt x="769683" y="3214039"/>
                  <a:pt x="757646" y="3207352"/>
                </a:cubicBezTo>
                <a:cubicBezTo>
                  <a:pt x="730198" y="3192103"/>
                  <a:pt x="705395" y="3172518"/>
                  <a:pt x="679269" y="3155101"/>
                </a:cubicBezTo>
                <a:lnTo>
                  <a:pt x="640080" y="3128975"/>
                </a:lnTo>
                <a:lnTo>
                  <a:pt x="600891" y="3102849"/>
                </a:lnTo>
                <a:cubicBezTo>
                  <a:pt x="587828" y="3085432"/>
                  <a:pt x="577098" y="3065993"/>
                  <a:pt x="561703" y="3050598"/>
                </a:cubicBezTo>
                <a:cubicBezTo>
                  <a:pt x="550602" y="3039497"/>
                  <a:pt x="535289" y="3033597"/>
                  <a:pt x="522514" y="3024472"/>
                </a:cubicBezTo>
                <a:cubicBezTo>
                  <a:pt x="504798" y="3011818"/>
                  <a:pt x="487680" y="2998347"/>
                  <a:pt x="470263" y="2985284"/>
                </a:cubicBezTo>
                <a:cubicBezTo>
                  <a:pt x="408692" y="2892927"/>
                  <a:pt x="485963" y="3007264"/>
                  <a:pt x="404949" y="2893844"/>
                </a:cubicBezTo>
                <a:cubicBezTo>
                  <a:pt x="395824" y="2881069"/>
                  <a:pt x="388874" y="2866716"/>
                  <a:pt x="378823" y="2854655"/>
                </a:cubicBezTo>
                <a:cubicBezTo>
                  <a:pt x="366996" y="2840463"/>
                  <a:pt x="352697" y="2828529"/>
                  <a:pt x="339634" y="2815466"/>
                </a:cubicBezTo>
                <a:cubicBezTo>
                  <a:pt x="330926" y="2798049"/>
                  <a:pt x="323830" y="2779728"/>
                  <a:pt x="313509" y="2763215"/>
                </a:cubicBezTo>
                <a:cubicBezTo>
                  <a:pt x="301970" y="2744753"/>
                  <a:pt x="286974" y="2728680"/>
                  <a:pt x="274320" y="2710964"/>
                </a:cubicBezTo>
                <a:cubicBezTo>
                  <a:pt x="265195" y="2698189"/>
                  <a:pt x="256903" y="2684838"/>
                  <a:pt x="248194" y="2671775"/>
                </a:cubicBezTo>
                <a:cubicBezTo>
                  <a:pt x="218045" y="2551182"/>
                  <a:pt x="260796" y="2684101"/>
                  <a:pt x="195943" y="2580335"/>
                </a:cubicBezTo>
                <a:cubicBezTo>
                  <a:pt x="183515" y="2560451"/>
                  <a:pt x="180304" y="2535994"/>
                  <a:pt x="169817" y="2515021"/>
                </a:cubicBezTo>
                <a:cubicBezTo>
                  <a:pt x="162796" y="2500979"/>
                  <a:pt x="152400" y="2488895"/>
                  <a:pt x="143691" y="2475832"/>
                </a:cubicBezTo>
                <a:cubicBezTo>
                  <a:pt x="139337" y="2462769"/>
                  <a:pt x="136327" y="2449179"/>
                  <a:pt x="130629" y="2436644"/>
                </a:cubicBezTo>
                <a:cubicBezTo>
                  <a:pt x="114513" y="2401189"/>
                  <a:pt x="78377" y="2332141"/>
                  <a:pt x="78377" y="2332141"/>
                </a:cubicBezTo>
                <a:cubicBezTo>
                  <a:pt x="74023" y="2310369"/>
                  <a:pt x="72335" y="2287889"/>
                  <a:pt x="65314" y="2266826"/>
                </a:cubicBezTo>
                <a:cubicBezTo>
                  <a:pt x="59156" y="2248353"/>
                  <a:pt x="44784" y="2233227"/>
                  <a:pt x="39189" y="2214575"/>
                </a:cubicBezTo>
                <a:cubicBezTo>
                  <a:pt x="31578" y="2189206"/>
                  <a:pt x="30864" y="2162257"/>
                  <a:pt x="26126" y="2136198"/>
                </a:cubicBezTo>
                <a:cubicBezTo>
                  <a:pt x="15070" y="2075392"/>
                  <a:pt x="13978" y="2074542"/>
                  <a:pt x="0" y="2018632"/>
                </a:cubicBezTo>
                <a:cubicBezTo>
                  <a:pt x="4354" y="1870586"/>
                  <a:pt x="5069" y="1722389"/>
                  <a:pt x="13063" y="1574495"/>
                </a:cubicBezTo>
                <a:cubicBezTo>
                  <a:pt x="13806" y="1560745"/>
                  <a:pt x="23139" y="1548748"/>
                  <a:pt x="26126" y="1535306"/>
                </a:cubicBezTo>
                <a:cubicBezTo>
                  <a:pt x="31872" y="1509451"/>
                  <a:pt x="33995" y="1482901"/>
                  <a:pt x="39189" y="1456929"/>
                </a:cubicBezTo>
                <a:cubicBezTo>
                  <a:pt x="52802" y="1388864"/>
                  <a:pt x="48713" y="1423593"/>
                  <a:pt x="65314" y="1365489"/>
                </a:cubicBezTo>
                <a:cubicBezTo>
                  <a:pt x="70246" y="1348227"/>
                  <a:pt x="73445" y="1330500"/>
                  <a:pt x="78377" y="1313238"/>
                </a:cubicBezTo>
                <a:cubicBezTo>
                  <a:pt x="82160" y="1299998"/>
                  <a:pt x="87657" y="1287289"/>
                  <a:pt x="91440" y="1274049"/>
                </a:cubicBezTo>
                <a:cubicBezTo>
                  <a:pt x="96372" y="1256787"/>
                  <a:pt x="97598" y="1238370"/>
                  <a:pt x="104503" y="1221798"/>
                </a:cubicBezTo>
                <a:cubicBezTo>
                  <a:pt x="119482" y="1185848"/>
                  <a:pt x="129215" y="1144834"/>
                  <a:pt x="156754" y="1117295"/>
                </a:cubicBezTo>
                <a:cubicBezTo>
                  <a:pt x="169817" y="1104232"/>
                  <a:pt x="184116" y="1092298"/>
                  <a:pt x="195943" y="1078106"/>
                </a:cubicBezTo>
                <a:cubicBezTo>
                  <a:pt x="286884" y="968979"/>
                  <a:pt x="146759" y="1114230"/>
                  <a:pt x="261257" y="999729"/>
                </a:cubicBezTo>
                <a:cubicBezTo>
                  <a:pt x="283477" y="933070"/>
                  <a:pt x="260136" y="983621"/>
                  <a:pt x="313509" y="921352"/>
                </a:cubicBezTo>
                <a:cubicBezTo>
                  <a:pt x="327677" y="904822"/>
                  <a:pt x="338133" y="885283"/>
                  <a:pt x="352697" y="869101"/>
                </a:cubicBezTo>
                <a:cubicBezTo>
                  <a:pt x="419806" y="794536"/>
                  <a:pt x="409838" y="804882"/>
                  <a:pt x="470263" y="764598"/>
                </a:cubicBezTo>
                <a:cubicBezTo>
                  <a:pt x="483326" y="747181"/>
                  <a:pt x="496797" y="730062"/>
                  <a:pt x="509451" y="712346"/>
                </a:cubicBezTo>
                <a:cubicBezTo>
                  <a:pt x="518576" y="699571"/>
                  <a:pt x="524476" y="684259"/>
                  <a:pt x="535577" y="673158"/>
                </a:cubicBezTo>
                <a:cubicBezTo>
                  <a:pt x="656505" y="552232"/>
                  <a:pt x="485571" y="757624"/>
                  <a:pt x="613954" y="607844"/>
                </a:cubicBezTo>
                <a:cubicBezTo>
                  <a:pt x="628123" y="591314"/>
                  <a:pt x="637748" y="570987"/>
                  <a:pt x="653143" y="555592"/>
                </a:cubicBezTo>
                <a:cubicBezTo>
                  <a:pt x="755898" y="452835"/>
                  <a:pt x="624517" y="618680"/>
                  <a:pt x="731520" y="490278"/>
                </a:cubicBezTo>
                <a:cubicBezTo>
                  <a:pt x="741571" y="478217"/>
                  <a:pt x="746545" y="462190"/>
                  <a:pt x="757646" y="451089"/>
                </a:cubicBezTo>
                <a:cubicBezTo>
                  <a:pt x="768747" y="439988"/>
                  <a:pt x="784773" y="435014"/>
                  <a:pt x="796834" y="424964"/>
                </a:cubicBezTo>
                <a:cubicBezTo>
                  <a:pt x="811026" y="413137"/>
                  <a:pt x="821441" y="397117"/>
                  <a:pt x="836023" y="385775"/>
                </a:cubicBezTo>
                <a:cubicBezTo>
                  <a:pt x="860808" y="366498"/>
                  <a:pt x="892197" y="355727"/>
                  <a:pt x="914400" y="333524"/>
                </a:cubicBezTo>
                <a:cubicBezTo>
                  <a:pt x="963325" y="284599"/>
                  <a:pt x="936063" y="300177"/>
                  <a:pt x="992777" y="281272"/>
                </a:cubicBezTo>
                <a:cubicBezTo>
                  <a:pt x="1015196" y="264458"/>
                  <a:pt x="1057483" y="231234"/>
                  <a:pt x="1084217" y="215958"/>
                </a:cubicBezTo>
                <a:cubicBezTo>
                  <a:pt x="1274451" y="107252"/>
                  <a:pt x="1029138" y="250028"/>
                  <a:pt x="1175657" y="176769"/>
                </a:cubicBezTo>
                <a:cubicBezTo>
                  <a:pt x="1189699" y="169748"/>
                  <a:pt x="1200804" y="157665"/>
                  <a:pt x="1214846" y="150644"/>
                </a:cubicBezTo>
                <a:cubicBezTo>
                  <a:pt x="1236799" y="139668"/>
                  <a:pt x="1285355" y="130797"/>
                  <a:pt x="1306286" y="124518"/>
                </a:cubicBezTo>
                <a:cubicBezTo>
                  <a:pt x="1332663" y="116605"/>
                  <a:pt x="1357659" y="103793"/>
                  <a:pt x="1384663" y="98392"/>
                </a:cubicBezTo>
                <a:cubicBezTo>
                  <a:pt x="1406434" y="94038"/>
                  <a:pt x="1428437" y="90714"/>
                  <a:pt x="1449977" y="85329"/>
                </a:cubicBezTo>
                <a:cubicBezTo>
                  <a:pt x="1463335" y="81989"/>
                  <a:pt x="1475517" y="74086"/>
                  <a:pt x="1489166" y="72266"/>
                </a:cubicBezTo>
                <a:cubicBezTo>
                  <a:pt x="1541139" y="65337"/>
                  <a:pt x="1593776" y="64693"/>
                  <a:pt x="1645920" y="59204"/>
                </a:cubicBezTo>
                <a:cubicBezTo>
                  <a:pt x="1676540" y="55981"/>
                  <a:pt x="1706880" y="50495"/>
                  <a:pt x="1737360" y="46141"/>
                </a:cubicBezTo>
                <a:cubicBezTo>
                  <a:pt x="1786061" y="46721"/>
                  <a:pt x="2551674" y="0"/>
                  <a:pt x="2913017" y="72266"/>
                </a:cubicBezTo>
                <a:cubicBezTo>
                  <a:pt x="2930622" y="75787"/>
                  <a:pt x="2947852" y="80975"/>
                  <a:pt x="2965269" y="85329"/>
                </a:cubicBezTo>
                <a:cubicBezTo>
                  <a:pt x="3020991" y="122477"/>
                  <a:pt x="3039660" y="139605"/>
                  <a:pt x="3095897" y="163706"/>
                </a:cubicBezTo>
                <a:cubicBezTo>
                  <a:pt x="3108553" y="169130"/>
                  <a:pt x="3122023" y="172415"/>
                  <a:pt x="3135086" y="176769"/>
                </a:cubicBezTo>
                <a:cubicBezTo>
                  <a:pt x="3224564" y="266247"/>
                  <a:pt x="3182721" y="234651"/>
                  <a:pt x="3252651" y="281272"/>
                </a:cubicBezTo>
                <a:cubicBezTo>
                  <a:pt x="3300551" y="353121"/>
                  <a:pt x="3252649" y="292155"/>
                  <a:pt x="3317966" y="346586"/>
                </a:cubicBezTo>
                <a:cubicBezTo>
                  <a:pt x="3418554" y="430409"/>
                  <a:pt x="3299037" y="347030"/>
                  <a:pt x="3396343" y="411901"/>
                </a:cubicBezTo>
                <a:cubicBezTo>
                  <a:pt x="3417015" y="442908"/>
                  <a:pt x="3437361" y="474995"/>
                  <a:pt x="3461657" y="503341"/>
                </a:cubicBezTo>
                <a:cubicBezTo>
                  <a:pt x="3473679" y="517367"/>
                  <a:pt x="3489019" y="528337"/>
                  <a:pt x="3500846" y="542529"/>
                </a:cubicBezTo>
                <a:cubicBezTo>
                  <a:pt x="3510897" y="554590"/>
                  <a:pt x="3516541" y="569984"/>
                  <a:pt x="3526971" y="581718"/>
                </a:cubicBezTo>
                <a:cubicBezTo>
                  <a:pt x="3551518" y="609333"/>
                  <a:pt x="3584854" y="629353"/>
                  <a:pt x="3605349" y="660095"/>
                </a:cubicBezTo>
                <a:lnTo>
                  <a:pt x="3657600" y="738472"/>
                </a:lnTo>
                <a:lnTo>
                  <a:pt x="3709851" y="816849"/>
                </a:lnTo>
                <a:cubicBezTo>
                  <a:pt x="3718560" y="829912"/>
                  <a:pt x="3731012" y="841144"/>
                  <a:pt x="3735977" y="856038"/>
                </a:cubicBezTo>
                <a:lnTo>
                  <a:pt x="3775166" y="973604"/>
                </a:lnTo>
                <a:cubicBezTo>
                  <a:pt x="3788877" y="1014738"/>
                  <a:pt x="3791447" y="1019104"/>
                  <a:pt x="3801291" y="1065044"/>
                </a:cubicBezTo>
                <a:cubicBezTo>
                  <a:pt x="3810595" y="1108463"/>
                  <a:pt x="3827417" y="1195672"/>
                  <a:pt x="3827417" y="1195672"/>
                </a:cubicBezTo>
                <a:cubicBezTo>
                  <a:pt x="3849613" y="1661788"/>
                  <a:pt x="3855279" y="1659673"/>
                  <a:pt x="3827417" y="2319078"/>
                </a:cubicBezTo>
                <a:cubicBezTo>
                  <a:pt x="3825179" y="2372048"/>
                  <a:pt x="3792361" y="2403851"/>
                  <a:pt x="3775166" y="2449706"/>
                </a:cubicBezTo>
                <a:cubicBezTo>
                  <a:pt x="3768862" y="2466516"/>
                  <a:pt x="3770132" y="2485900"/>
                  <a:pt x="3762103" y="2501958"/>
                </a:cubicBezTo>
                <a:cubicBezTo>
                  <a:pt x="3748061" y="2530042"/>
                  <a:pt x="3709851" y="2580335"/>
                  <a:pt x="3709851" y="2580335"/>
                </a:cubicBezTo>
                <a:cubicBezTo>
                  <a:pt x="3677020" y="2678835"/>
                  <a:pt x="3725126" y="2561243"/>
                  <a:pt x="3657600" y="2645649"/>
                </a:cubicBezTo>
                <a:cubicBezTo>
                  <a:pt x="3648998" y="2656401"/>
                  <a:pt x="3650695" y="2672522"/>
                  <a:pt x="3644537" y="2684838"/>
                </a:cubicBezTo>
                <a:cubicBezTo>
                  <a:pt x="3622766" y="2728379"/>
                  <a:pt x="3618410" y="2724027"/>
                  <a:pt x="3579223" y="2750152"/>
                </a:cubicBezTo>
                <a:cubicBezTo>
                  <a:pt x="3561806" y="2776278"/>
                  <a:pt x="3553097" y="2811112"/>
                  <a:pt x="3526971" y="2828529"/>
                </a:cubicBezTo>
                <a:cubicBezTo>
                  <a:pt x="3472412" y="2864903"/>
                  <a:pt x="3498884" y="2843554"/>
                  <a:pt x="3448594" y="2893844"/>
                </a:cubicBezTo>
                <a:cubicBezTo>
                  <a:pt x="3423163" y="2970134"/>
                  <a:pt x="3455428" y="2900073"/>
                  <a:pt x="3396343" y="2959158"/>
                </a:cubicBezTo>
                <a:cubicBezTo>
                  <a:pt x="3337258" y="3018243"/>
                  <a:pt x="3407319" y="2985978"/>
                  <a:pt x="3331029" y="3011409"/>
                </a:cubicBezTo>
                <a:cubicBezTo>
                  <a:pt x="3322320" y="3024472"/>
                  <a:pt x="3317162" y="3040790"/>
                  <a:pt x="3304903" y="3050598"/>
                </a:cubicBezTo>
                <a:cubicBezTo>
                  <a:pt x="3294151" y="3059200"/>
                  <a:pt x="3278030" y="3057503"/>
                  <a:pt x="3265714" y="3063661"/>
                </a:cubicBezTo>
                <a:cubicBezTo>
                  <a:pt x="3251672" y="3070682"/>
                  <a:pt x="3239589" y="3081078"/>
                  <a:pt x="3226526" y="3089786"/>
                </a:cubicBezTo>
                <a:cubicBezTo>
                  <a:pt x="3222172" y="3102849"/>
                  <a:pt x="3223200" y="3119238"/>
                  <a:pt x="3213463" y="3128975"/>
                </a:cubicBezTo>
                <a:cubicBezTo>
                  <a:pt x="3203726" y="3138712"/>
                  <a:pt x="3186311" y="3135351"/>
                  <a:pt x="3174274" y="3142038"/>
                </a:cubicBezTo>
                <a:cubicBezTo>
                  <a:pt x="3146826" y="3157287"/>
                  <a:pt x="3125685" y="3184360"/>
                  <a:pt x="3095897" y="3194289"/>
                </a:cubicBezTo>
                <a:lnTo>
                  <a:pt x="2939143" y="3246541"/>
                </a:lnTo>
                <a:cubicBezTo>
                  <a:pt x="2926080" y="3250895"/>
                  <a:pt x="2911411" y="3251966"/>
                  <a:pt x="2899954" y="3259604"/>
                </a:cubicBezTo>
                <a:cubicBezTo>
                  <a:pt x="2886891" y="3268312"/>
                  <a:pt x="2875660" y="3280764"/>
                  <a:pt x="2860766" y="3285729"/>
                </a:cubicBezTo>
                <a:cubicBezTo>
                  <a:pt x="2835639" y="3294105"/>
                  <a:pt x="2808609" y="3295046"/>
                  <a:pt x="2782389" y="3298792"/>
                </a:cubicBezTo>
                <a:cubicBezTo>
                  <a:pt x="2687168" y="3312395"/>
                  <a:pt x="2711304" y="3311855"/>
                  <a:pt x="2664823" y="331185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090057" y="2886891"/>
            <a:ext cx="2481943" cy="5368835"/>
          </a:xfrm>
          <a:custGeom>
            <a:avLst/>
            <a:gdLst>
              <a:gd name="connsiteX0" fmla="*/ 809897 w 2481943"/>
              <a:gd name="connsiteY0" fmla="*/ 5303520 h 5368835"/>
              <a:gd name="connsiteX1" fmla="*/ 822960 w 2481943"/>
              <a:gd name="connsiteY1" fmla="*/ 4585063 h 5368835"/>
              <a:gd name="connsiteX2" fmla="*/ 809897 w 2481943"/>
              <a:gd name="connsiteY2" fmla="*/ 3226526 h 5368835"/>
              <a:gd name="connsiteX3" fmla="*/ 796834 w 2481943"/>
              <a:gd name="connsiteY3" fmla="*/ 3148149 h 5368835"/>
              <a:gd name="connsiteX4" fmla="*/ 757646 w 2481943"/>
              <a:gd name="connsiteY4" fmla="*/ 3017520 h 5368835"/>
              <a:gd name="connsiteX5" fmla="*/ 731520 w 2481943"/>
              <a:gd name="connsiteY5" fmla="*/ 2978332 h 5368835"/>
              <a:gd name="connsiteX6" fmla="*/ 718457 w 2481943"/>
              <a:gd name="connsiteY6" fmla="*/ 2939143 h 5368835"/>
              <a:gd name="connsiteX7" fmla="*/ 640080 w 2481943"/>
              <a:gd name="connsiteY7" fmla="*/ 2821578 h 5368835"/>
              <a:gd name="connsiteX8" fmla="*/ 587829 w 2481943"/>
              <a:gd name="connsiteY8" fmla="*/ 2743200 h 5368835"/>
              <a:gd name="connsiteX9" fmla="*/ 561703 w 2481943"/>
              <a:gd name="connsiteY9" fmla="*/ 2704012 h 5368835"/>
              <a:gd name="connsiteX10" fmla="*/ 522514 w 2481943"/>
              <a:gd name="connsiteY10" fmla="*/ 2664823 h 5368835"/>
              <a:gd name="connsiteX11" fmla="*/ 457200 w 2481943"/>
              <a:gd name="connsiteY11" fmla="*/ 2586446 h 5368835"/>
              <a:gd name="connsiteX12" fmla="*/ 418012 w 2481943"/>
              <a:gd name="connsiteY12" fmla="*/ 2495006 h 5368835"/>
              <a:gd name="connsiteX13" fmla="*/ 326572 w 2481943"/>
              <a:gd name="connsiteY13" fmla="*/ 2377440 h 5368835"/>
              <a:gd name="connsiteX14" fmla="*/ 300446 w 2481943"/>
              <a:gd name="connsiteY14" fmla="*/ 2299063 h 5368835"/>
              <a:gd name="connsiteX15" fmla="*/ 287383 w 2481943"/>
              <a:gd name="connsiteY15" fmla="*/ 2246812 h 5368835"/>
              <a:gd name="connsiteX16" fmla="*/ 261257 w 2481943"/>
              <a:gd name="connsiteY16" fmla="*/ 2207623 h 5368835"/>
              <a:gd name="connsiteX17" fmla="*/ 248194 w 2481943"/>
              <a:gd name="connsiteY17" fmla="*/ 2168435 h 5368835"/>
              <a:gd name="connsiteX18" fmla="*/ 222069 w 2481943"/>
              <a:gd name="connsiteY18" fmla="*/ 2129246 h 5368835"/>
              <a:gd name="connsiteX19" fmla="*/ 195943 w 2481943"/>
              <a:gd name="connsiteY19" fmla="*/ 2050869 h 5368835"/>
              <a:gd name="connsiteX20" fmla="*/ 182880 w 2481943"/>
              <a:gd name="connsiteY20" fmla="*/ 2011680 h 5368835"/>
              <a:gd name="connsiteX21" fmla="*/ 143692 w 2481943"/>
              <a:gd name="connsiteY21" fmla="*/ 1985555 h 5368835"/>
              <a:gd name="connsiteX22" fmla="*/ 117566 w 2481943"/>
              <a:gd name="connsiteY22" fmla="*/ 1907178 h 5368835"/>
              <a:gd name="connsiteX23" fmla="*/ 65314 w 2481943"/>
              <a:gd name="connsiteY23" fmla="*/ 1789612 h 5368835"/>
              <a:gd name="connsiteX24" fmla="*/ 52252 w 2481943"/>
              <a:gd name="connsiteY24" fmla="*/ 1750423 h 5368835"/>
              <a:gd name="connsiteX25" fmla="*/ 39189 w 2481943"/>
              <a:gd name="connsiteY25" fmla="*/ 1711235 h 5368835"/>
              <a:gd name="connsiteX26" fmla="*/ 26126 w 2481943"/>
              <a:gd name="connsiteY26" fmla="*/ 1632858 h 5368835"/>
              <a:gd name="connsiteX27" fmla="*/ 13063 w 2481943"/>
              <a:gd name="connsiteY27" fmla="*/ 1567543 h 5368835"/>
              <a:gd name="connsiteX28" fmla="*/ 0 w 2481943"/>
              <a:gd name="connsiteY28" fmla="*/ 1449978 h 5368835"/>
              <a:gd name="connsiteX29" fmla="*/ 13063 w 2481943"/>
              <a:gd name="connsiteY29" fmla="*/ 744583 h 5368835"/>
              <a:gd name="connsiteX30" fmla="*/ 26126 w 2481943"/>
              <a:gd name="connsiteY30" fmla="*/ 653143 h 5368835"/>
              <a:gd name="connsiteX31" fmla="*/ 52252 w 2481943"/>
              <a:gd name="connsiteY31" fmla="*/ 574766 h 5368835"/>
              <a:gd name="connsiteX32" fmla="*/ 65314 w 2481943"/>
              <a:gd name="connsiteY32" fmla="*/ 522515 h 5368835"/>
              <a:gd name="connsiteX33" fmla="*/ 156754 w 2481943"/>
              <a:gd name="connsiteY33" fmla="*/ 404949 h 5368835"/>
              <a:gd name="connsiteX34" fmla="*/ 209006 w 2481943"/>
              <a:gd name="connsiteY34" fmla="*/ 326572 h 5368835"/>
              <a:gd name="connsiteX35" fmla="*/ 287383 w 2481943"/>
              <a:gd name="connsiteY35" fmla="*/ 248195 h 5368835"/>
              <a:gd name="connsiteX36" fmla="*/ 352697 w 2481943"/>
              <a:gd name="connsiteY36" fmla="*/ 195943 h 5368835"/>
              <a:gd name="connsiteX37" fmla="*/ 378823 w 2481943"/>
              <a:gd name="connsiteY37" fmla="*/ 156755 h 5368835"/>
              <a:gd name="connsiteX38" fmla="*/ 457200 w 2481943"/>
              <a:gd name="connsiteY38" fmla="*/ 104503 h 5368835"/>
              <a:gd name="connsiteX39" fmla="*/ 483326 w 2481943"/>
              <a:gd name="connsiteY39" fmla="*/ 65315 h 5368835"/>
              <a:gd name="connsiteX40" fmla="*/ 522514 w 2481943"/>
              <a:gd name="connsiteY40" fmla="*/ 52252 h 5368835"/>
              <a:gd name="connsiteX41" fmla="*/ 561703 w 2481943"/>
              <a:gd name="connsiteY41" fmla="*/ 26126 h 5368835"/>
              <a:gd name="connsiteX42" fmla="*/ 613954 w 2481943"/>
              <a:gd name="connsiteY42" fmla="*/ 13063 h 5368835"/>
              <a:gd name="connsiteX43" fmla="*/ 653143 w 2481943"/>
              <a:gd name="connsiteY43" fmla="*/ 0 h 5368835"/>
              <a:gd name="connsiteX44" fmla="*/ 1685109 w 2481943"/>
              <a:gd name="connsiteY44" fmla="*/ 13063 h 5368835"/>
              <a:gd name="connsiteX45" fmla="*/ 1737360 w 2481943"/>
              <a:gd name="connsiteY45" fmla="*/ 26126 h 5368835"/>
              <a:gd name="connsiteX46" fmla="*/ 1867989 w 2481943"/>
              <a:gd name="connsiteY46" fmla="*/ 52252 h 5368835"/>
              <a:gd name="connsiteX47" fmla="*/ 1946366 w 2481943"/>
              <a:gd name="connsiteY47" fmla="*/ 78378 h 5368835"/>
              <a:gd name="connsiteX48" fmla="*/ 1985554 w 2481943"/>
              <a:gd name="connsiteY48" fmla="*/ 117566 h 5368835"/>
              <a:gd name="connsiteX49" fmla="*/ 2024743 w 2481943"/>
              <a:gd name="connsiteY49" fmla="*/ 143692 h 5368835"/>
              <a:gd name="connsiteX50" fmla="*/ 2037806 w 2481943"/>
              <a:gd name="connsiteY50" fmla="*/ 182880 h 5368835"/>
              <a:gd name="connsiteX51" fmla="*/ 2116183 w 2481943"/>
              <a:gd name="connsiteY51" fmla="*/ 235132 h 5368835"/>
              <a:gd name="connsiteX52" fmla="*/ 2168434 w 2481943"/>
              <a:gd name="connsiteY52" fmla="*/ 300446 h 5368835"/>
              <a:gd name="connsiteX53" fmla="*/ 2246812 w 2481943"/>
              <a:gd name="connsiteY53" fmla="*/ 378823 h 5368835"/>
              <a:gd name="connsiteX54" fmla="*/ 2272937 w 2481943"/>
              <a:gd name="connsiteY54" fmla="*/ 418012 h 5368835"/>
              <a:gd name="connsiteX55" fmla="*/ 2351314 w 2481943"/>
              <a:gd name="connsiteY55" fmla="*/ 496389 h 5368835"/>
              <a:gd name="connsiteX56" fmla="*/ 2403566 w 2481943"/>
              <a:gd name="connsiteY56" fmla="*/ 574766 h 5368835"/>
              <a:gd name="connsiteX57" fmla="*/ 2416629 w 2481943"/>
              <a:gd name="connsiteY57" fmla="*/ 613955 h 5368835"/>
              <a:gd name="connsiteX58" fmla="*/ 2442754 w 2481943"/>
              <a:gd name="connsiteY58" fmla="*/ 653143 h 5368835"/>
              <a:gd name="connsiteX59" fmla="*/ 2468880 w 2481943"/>
              <a:gd name="connsiteY59" fmla="*/ 731520 h 5368835"/>
              <a:gd name="connsiteX60" fmla="*/ 2481943 w 2481943"/>
              <a:gd name="connsiteY60" fmla="*/ 770709 h 5368835"/>
              <a:gd name="connsiteX61" fmla="*/ 2468880 w 2481943"/>
              <a:gd name="connsiteY61" fmla="*/ 1423852 h 5368835"/>
              <a:gd name="connsiteX62" fmla="*/ 2442754 w 2481943"/>
              <a:gd name="connsiteY62" fmla="*/ 1580606 h 5368835"/>
              <a:gd name="connsiteX63" fmla="*/ 2416629 w 2481943"/>
              <a:gd name="connsiteY63" fmla="*/ 1658983 h 5368835"/>
              <a:gd name="connsiteX64" fmla="*/ 2364377 w 2481943"/>
              <a:gd name="connsiteY64" fmla="*/ 1737360 h 5368835"/>
              <a:gd name="connsiteX65" fmla="*/ 2325189 w 2481943"/>
              <a:gd name="connsiteY65" fmla="*/ 1841863 h 5368835"/>
              <a:gd name="connsiteX66" fmla="*/ 2299063 w 2481943"/>
              <a:gd name="connsiteY66" fmla="*/ 1920240 h 5368835"/>
              <a:gd name="connsiteX67" fmla="*/ 2286000 w 2481943"/>
              <a:gd name="connsiteY67" fmla="*/ 1959429 h 5368835"/>
              <a:gd name="connsiteX68" fmla="*/ 2233749 w 2481943"/>
              <a:gd name="connsiteY68" fmla="*/ 2037806 h 5368835"/>
              <a:gd name="connsiteX69" fmla="*/ 2207623 w 2481943"/>
              <a:gd name="connsiteY69" fmla="*/ 2076995 h 5368835"/>
              <a:gd name="connsiteX70" fmla="*/ 2168434 w 2481943"/>
              <a:gd name="connsiteY70" fmla="*/ 2155372 h 5368835"/>
              <a:gd name="connsiteX71" fmla="*/ 2103120 w 2481943"/>
              <a:gd name="connsiteY71" fmla="*/ 2272938 h 5368835"/>
              <a:gd name="connsiteX72" fmla="*/ 2063932 w 2481943"/>
              <a:gd name="connsiteY72" fmla="*/ 2312126 h 5368835"/>
              <a:gd name="connsiteX73" fmla="*/ 2011680 w 2481943"/>
              <a:gd name="connsiteY73" fmla="*/ 2390503 h 5368835"/>
              <a:gd name="connsiteX74" fmla="*/ 1972492 w 2481943"/>
              <a:gd name="connsiteY74" fmla="*/ 2429692 h 5368835"/>
              <a:gd name="connsiteX75" fmla="*/ 1920240 w 2481943"/>
              <a:gd name="connsiteY75" fmla="*/ 2508069 h 5368835"/>
              <a:gd name="connsiteX76" fmla="*/ 1881052 w 2481943"/>
              <a:gd name="connsiteY76" fmla="*/ 2547258 h 5368835"/>
              <a:gd name="connsiteX77" fmla="*/ 1789612 w 2481943"/>
              <a:gd name="connsiteY77" fmla="*/ 2664823 h 5368835"/>
              <a:gd name="connsiteX78" fmla="*/ 1750423 w 2481943"/>
              <a:gd name="connsiteY78" fmla="*/ 2690949 h 5368835"/>
              <a:gd name="connsiteX79" fmla="*/ 1698172 w 2481943"/>
              <a:gd name="connsiteY79" fmla="*/ 2756263 h 5368835"/>
              <a:gd name="connsiteX80" fmla="*/ 1672046 w 2481943"/>
              <a:gd name="connsiteY80" fmla="*/ 2795452 h 5368835"/>
              <a:gd name="connsiteX81" fmla="*/ 1593669 w 2481943"/>
              <a:gd name="connsiteY81" fmla="*/ 2847703 h 5368835"/>
              <a:gd name="connsiteX82" fmla="*/ 1567543 w 2481943"/>
              <a:gd name="connsiteY82" fmla="*/ 2886892 h 5368835"/>
              <a:gd name="connsiteX83" fmla="*/ 1528354 w 2481943"/>
              <a:gd name="connsiteY83" fmla="*/ 2899955 h 5368835"/>
              <a:gd name="connsiteX84" fmla="*/ 1515292 w 2481943"/>
              <a:gd name="connsiteY84" fmla="*/ 2939143 h 5368835"/>
              <a:gd name="connsiteX85" fmla="*/ 1476103 w 2481943"/>
              <a:gd name="connsiteY85" fmla="*/ 2978332 h 5368835"/>
              <a:gd name="connsiteX86" fmla="*/ 1436914 w 2481943"/>
              <a:gd name="connsiteY86" fmla="*/ 3095898 h 5368835"/>
              <a:gd name="connsiteX87" fmla="*/ 1423852 w 2481943"/>
              <a:gd name="connsiteY87" fmla="*/ 3135086 h 5368835"/>
              <a:gd name="connsiteX88" fmla="*/ 1410789 w 2481943"/>
              <a:gd name="connsiteY88" fmla="*/ 3174275 h 5368835"/>
              <a:gd name="connsiteX89" fmla="*/ 1397726 w 2481943"/>
              <a:gd name="connsiteY89" fmla="*/ 3239589 h 5368835"/>
              <a:gd name="connsiteX90" fmla="*/ 1384663 w 2481943"/>
              <a:gd name="connsiteY90" fmla="*/ 3579223 h 5368835"/>
              <a:gd name="connsiteX91" fmla="*/ 1371600 w 2481943"/>
              <a:gd name="connsiteY91" fmla="*/ 3644538 h 5368835"/>
              <a:gd name="connsiteX92" fmla="*/ 1345474 w 2481943"/>
              <a:gd name="connsiteY92" fmla="*/ 3931920 h 5368835"/>
              <a:gd name="connsiteX93" fmla="*/ 1319349 w 2481943"/>
              <a:gd name="connsiteY93" fmla="*/ 4676503 h 5368835"/>
              <a:gd name="connsiteX94" fmla="*/ 1306286 w 2481943"/>
              <a:gd name="connsiteY94" fmla="*/ 4807132 h 5368835"/>
              <a:gd name="connsiteX95" fmla="*/ 1306286 w 2481943"/>
              <a:gd name="connsiteY95" fmla="*/ 5368835 h 536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2481943" h="5368835">
                <a:moveTo>
                  <a:pt x="809897" y="5303520"/>
                </a:moveTo>
                <a:cubicBezTo>
                  <a:pt x="814251" y="5064034"/>
                  <a:pt x="822960" y="4824588"/>
                  <a:pt x="822960" y="4585063"/>
                </a:cubicBezTo>
                <a:cubicBezTo>
                  <a:pt x="822960" y="4132196"/>
                  <a:pt x="818130" y="3679318"/>
                  <a:pt x="809897" y="3226526"/>
                </a:cubicBezTo>
                <a:cubicBezTo>
                  <a:pt x="809416" y="3200044"/>
                  <a:pt x="802028" y="3174121"/>
                  <a:pt x="796834" y="3148149"/>
                </a:cubicBezTo>
                <a:cubicBezTo>
                  <a:pt x="791618" y="3122067"/>
                  <a:pt x="767169" y="3031804"/>
                  <a:pt x="757646" y="3017520"/>
                </a:cubicBezTo>
                <a:lnTo>
                  <a:pt x="731520" y="2978332"/>
                </a:lnTo>
                <a:cubicBezTo>
                  <a:pt x="727166" y="2965269"/>
                  <a:pt x="725144" y="2951180"/>
                  <a:pt x="718457" y="2939143"/>
                </a:cubicBezTo>
                <a:cubicBezTo>
                  <a:pt x="718446" y="2939123"/>
                  <a:pt x="653149" y="2841182"/>
                  <a:pt x="640080" y="2821578"/>
                </a:cubicBezTo>
                <a:lnTo>
                  <a:pt x="587829" y="2743200"/>
                </a:lnTo>
                <a:cubicBezTo>
                  <a:pt x="579121" y="2730137"/>
                  <a:pt x="572804" y="2715113"/>
                  <a:pt x="561703" y="2704012"/>
                </a:cubicBezTo>
                <a:cubicBezTo>
                  <a:pt x="548640" y="2690949"/>
                  <a:pt x="534341" y="2679015"/>
                  <a:pt x="522514" y="2664823"/>
                </a:cubicBezTo>
                <a:cubicBezTo>
                  <a:pt x="431581" y="2555703"/>
                  <a:pt x="571693" y="2700939"/>
                  <a:pt x="457200" y="2586446"/>
                </a:cubicBezTo>
                <a:cubicBezTo>
                  <a:pt x="444751" y="2536652"/>
                  <a:pt x="450228" y="2533666"/>
                  <a:pt x="418012" y="2495006"/>
                </a:cubicBezTo>
                <a:cubicBezTo>
                  <a:pt x="380439" y="2449918"/>
                  <a:pt x="348586" y="2443480"/>
                  <a:pt x="326572" y="2377440"/>
                </a:cubicBezTo>
                <a:cubicBezTo>
                  <a:pt x="317863" y="2351314"/>
                  <a:pt x="307125" y="2325780"/>
                  <a:pt x="300446" y="2299063"/>
                </a:cubicBezTo>
                <a:cubicBezTo>
                  <a:pt x="296092" y="2281646"/>
                  <a:pt x="294455" y="2263313"/>
                  <a:pt x="287383" y="2246812"/>
                </a:cubicBezTo>
                <a:cubicBezTo>
                  <a:pt x="281198" y="2232382"/>
                  <a:pt x="268278" y="2221665"/>
                  <a:pt x="261257" y="2207623"/>
                </a:cubicBezTo>
                <a:cubicBezTo>
                  <a:pt x="255099" y="2195307"/>
                  <a:pt x="254352" y="2180751"/>
                  <a:pt x="248194" y="2168435"/>
                </a:cubicBezTo>
                <a:cubicBezTo>
                  <a:pt x="241173" y="2154393"/>
                  <a:pt x="228445" y="2143592"/>
                  <a:pt x="222069" y="2129246"/>
                </a:cubicBezTo>
                <a:cubicBezTo>
                  <a:pt x="210884" y="2104081"/>
                  <a:pt x="204652" y="2076995"/>
                  <a:pt x="195943" y="2050869"/>
                </a:cubicBezTo>
                <a:cubicBezTo>
                  <a:pt x="191589" y="2037806"/>
                  <a:pt x="194337" y="2019318"/>
                  <a:pt x="182880" y="2011680"/>
                </a:cubicBezTo>
                <a:lnTo>
                  <a:pt x="143692" y="1985555"/>
                </a:lnTo>
                <a:cubicBezTo>
                  <a:pt x="134983" y="1959429"/>
                  <a:pt x="132842" y="1930092"/>
                  <a:pt x="117566" y="1907178"/>
                </a:cubicBezTo>
                <a:cubicBezTo>
                  <a:pt x="76165" y="1845077"/>
                  <a:pt x="96403" y="1882880"/>
                  <a:pt x="65314" y="1789612"/>
                </a:cubicBezTo>
                <a:lnTo>
                  <a:pt x="52252" y="1750423"/>
                </a:lnTo>
                <a:lnTo>
                  <a:pt x="39189" y="1711235"/>
                </a:lnTo>
                <a:cubicBezTo>
                  <a:pt x="34835" y="1685109"/>
                  <a:pt x="30864" y="1658917"/>
                  <a:pt x="26126" y="1632858"/>
                </a:cubicBezTo>
                <a:cubicBezTo>
                  <a:pt x="22154" y="1611013"/>
                  <a:pt x="16203" y="1589523"/>
                  <a:pt x="13063" y="1567543"/>
                </a:cubicBezTo>
                <a:cubicBezTo>
                  <a:pt x="7487" y="1528510"/>
                  <a:pt x="4354" y="1489166"/>
                  <a:pt x="0" y="1449978"/>
                </a:cubicBezTo>
                <a:cubicBezTo>
                  <a:pt x="4354" y="1214846"/>
                  <a:pt x="5357" y="979629"/>
                  <a:pt x="13063" y="744583"/>
                </a:cubicBezTo>
                <a:cubicBezTo>
                  <a:pt x="14072" y="713810"/>
                  <a:pt x="19203" y="683144"/>
                  <a:pt x="26126" y="653143"/>
                </a:cubicBezTo>
                <a:cubicBezTo>
                  <a:pt x="32318" y="626309"/>
                  <a:pt x="45573" y="601483"/>
                  <a:pt x="52252" y="574766"/>
                </a:cubicBezTo>
                <a:cubicBezTo>
                  <a:pt x="56606" y="557349"/>
                  <a:pt x="57285" y="538573"/>
                  <a:pt x="65314" y="522515"/>
                </a:cubicBezTo>
                <a:cubicBezTo>
                  <a:pt x="125796" y="401550"/>
                  <a:pt x="96550" y="482354"/>
                  <a:pt x="156754" y="404949"/>
                </a:cubicBezTo>
                <a:cubicBezTo>
                  <a:pt x="176031" y="380164"/>
                  <a:pt x="186803" y="348775"/>
                  <a:pt x="209006" y="326572"/>
                </a:cubicBezTo>
                <a:cubicBezTo>
                  <a:pt x="235132" y="300446"/>
                  <a:pt x="266888" y="278937"/>
                  <a:pt x="287383" y="248195"/>
                </a:cubicBezTo>
                <a:cubicBezTo>
                  <a:pt x="321147" y="197549"/>
                  <a:pt x="298615" y="213971"/>
                  <a:pt x="352697" y="195943"/>
                </a:cubicBezTo>
                <a:cubicBezTo>
                  <a:pt x="361406" y="182880"/>
                  <a:pt x="367008" y="167093"/>
                  <a:pt x="378823" y="156755"/>
                </a:cubicBezTo>
                <a:cubicBezTo>
                  <a:pt x="402453" y="136078"/>
                  <a:pt x="457200" y="104503"/>
                  <a:pt x="457200" y="104503"/>
                </a:cubicBezTo>
                <a:cubicBezTo>
                  <a:pt x="465909" y="91440"/>
                  <a:pt x="471067" y="75122"/>
                  <a:pt x="483326" y="65315"/>
                </a:cubicBezTo>
                <a:cubicBezTo>
                  <a:pt x="494078" y="56713"/>
                  <a:pt x="510198" y="58410"/>
                  <a:pt x="522514" y="52252"/>
                </a:cubicBezTo>
                <a:cubicBezTo>
                  <a:pt x="536556" y="45231"/>
                  <a:pt x="547273" y="32311"/>
                  <a:pt x="561703" y="26126"/>
                </a:cubicBezTo>
                <a:cubicBezTo>
                  <a:pt x="578204" y="19054"/>
                  <a:pt x="596692" y="17995"/>
                  <a:pt x="613954" y="13063"/>
                </a:cubicBezTo>
                <a:cubicBezTo>
                  <a:pt x="627194" y="9280"/>
                  <a:pt x="640080" y="4354"/>
                  <a:pt x="653143" y="0"/>
                </a:cubicBezTo>
                <a:lnTo>
                  <a:pt x="1685109" y="13063"/>
                </a:lnTo>
                <a:cubicBezTo>
                  <a:pt x="1703057" y="13495"/>
                  <a:pt x="1719756" y="22605"/>
                  <a:pt x="1737360" y="26126"/>
                </a:cubicBezTo>
                <a:cubicBezTo>
                  <a:pt x="1807976" y="40249"/>
                  <a:pt x="1807306" y="34047"/>
                  <a:pt x="1867989" y="52252"/>
                </a:cubicBezTo>
                <a:cubicBezTo>
                  <a:pt x="1894366" y="60165"/>
                  <a:pt x="1946366" y="78378"/>
                  <a:pt x="1946366" y="78378"/>
                </a:cubicBezTo>
                <a:cubicBezTo>
                  <a:pt x="1959429" y="91441"/>
                  <a:pt x="1971362" y="105740"/>
                  <a:pt x="1985554" y="117566"/>
                </a:cubicBezTo>
                <a:cubicBezTo>
                  <a:pt x="1997615" y="127617"/>
                  <a:pt x="2014935" y="131433"/>
                  <a:pt x="2024743" y="143692"/>
                </a:cubicBezTo>
                <a:cubicBezTo>
                  <a:pt x="2033345" y="154444"/>
                  <a:pt x="2028070" y="173144"/>
                  <a:pt x="2037806" y="182880"/>
                </a:cubicBezTo>
                <a:cubicBezTo>
                  <a:pt x="2060009" y="205083"/>
                  <a:pt x="2116183" y="235132"/>
                  <a:pt x="2116183" y="235132"/>
                </a:cubicBezTo>
                <a:cubicBezTo>
                  <a:pt x="2138886" y="303240"/>
                  <a:pt x="2112459" y="250690"/>
                  <a:pt x="2168434" y="300446"/>
                </a:cubicBezTo>
                <a:cubicBezTo>
                  <a:pt x="2196049" y="324993"/>
                  <a:pt x="2226318" y="348080"/>
                  <a:pt x="2246812" y="378823"/>
                </a:cubicBezTo>
                <a:cubicBezTo>
                  <a:pt x="2255520" y="391886"/>
                  <a:pt x="2262507" y="406278"/>
                  <a:pt x="2272937" y="418012"/>
                </a:cubicBezTo>
                <a:cubicBezTo>
                  <a:pt x="2297483" y="445627"/>
                  <a:pt x="2330819" y="465647"/>
                  <a:pt x="2351314" y="496389"/>
                </a:cubicBezTo>
                <a:lnTo>
                  <a:pt x="2403566" y="574766"/>
                </a:lnTo>
                <a:cubicBezTo>
                  <a:pt x="2407920" y="587829"/>
                  <a:pt x="2410471" y="601639"/>
                  <a:pt x="2416629" y="613955"/>
                </a:cubicBezTo>
                <a:cubicBezTo>
                  <a:pt x="2423650" y="627997"/>
                  <a:pt x="2436378" y="638797"/>
                  <a:pt x="2442754" y="653143"/>
                </a:cubicBezTo>
                <a:cubicBezTo>
                  <a:pt x="2453939" y="678308"/>
                  <a:pt x="2460171" y="705394"/>
                  <a:pt x="2468880" y="731520"/>
                </a:cubicBezTo>
                <a:lnTo>
                  <a:pt x="2481943" y="770709"/>
                </a:lnTo>
                <a:cubicBezTo>
                  <a:pt x="2477589" y="988423"/>
                  <a:pt x="2476516" y="1206228"/>
                  <a:pt x="2468880" y="1423852"/>
                </a:cubicBezTo>
                <a:cubicBezTo>
                  <a:pt x="2468127" y="1445304"/>
                  <a:pt x="2450714" y="1551419"/>
                  <a:pt x="2442754" y="1580606"/>
                </a:cubicBezTo>
                <a:cubicBezTo>
                  <a:pt x="2435508" y="1607174"/>
                  <a:pt x="2431905" y="1636069"/>
                  <a:pt x="2416629" y="1658983"/>
                </a:cubicBezTo>
                <a:lnTo>
                  <a:pt x="2364377" y="1737360"/>
                </a:lnTo>
                <a:cubicBezTo>
                  <a:pt x="2336095" y="1850487"/>
                  <a:pt x="2370727" y="1728018"/>
                  <a:pt x="2325189" y="1841863"/>
                </a:cubicBezTo>
                <a:cubicBezTo>
                  <a:pt x="2314961" y="1867432"/>
                  <a:pt x="2307772" y="1894114"/>
                  <a:pt x="2299063" y="1920240"/>
                </a:cubicBezTo>
                <a:cubicBezTo>
                  <a:pt x="2294709" y="1933303"/>
                  <a:pt x="2293638" y="1947972"/>
                  <a:pt x="2286000" y="1959429"/>
                </a:cubicBezTo>
                <a:lnTo>
                  <a:pt x="2233749" y="2037806"/>
                </a:lnTo>
                <a:cubicBezTo>
                  <a:pt x="2225040" y="2050869"/>
                  <a:pt x="2212588" y="2062101"/>
                  <a:pt x="2207623" y="2076995"/>
                </a:cubicBezTo>
                <a:cubicBezTo>
                  <a:pt x="2189595" y="2131077"/>
                  <a:pt x="2202198" y="2104726"/>
                  <a:pt x="2168434" y="2155372"/>
                </a:cubicBezTo>
                <a:cubicBezTo>
                  <a:pt x="2152008" y="2204652"/>
                  <a:pt x="2148038" y="2228020"/>
                  <a:pt x="2103120" y="2272938"/>
                </a:cubicBezTo>
                <a:cubicBezTo>
                  <a:pt x="2090057" y="2286001"/>
                  <a:pt x="2075274" y="2297544"/>
                  <a:pt x="2063932" y="2312126"/>
                </a:cubicBezTo>
                <a:cubicBezTo>
                  <a:pt x="2044655" y="2336911"/>
                  <a:pt x="2033882" y="2368300"/>
                  <a:pt x="2011680" y="2390503"/>
                </a:cubicBezTo>
                <a:cubicBezTo>
                  <a:pt x="1998617" y="2403566"/>
                  <a:pt x="1983834" y="2415110"/>
                  <a:pt x="1972492" y="2429692"/>
                </a:cubicBezTo>
                <a:cubicBezTo>
                  <a:pt x="1953215" y="2454477"/>
                  <a:pt x="1942442" y="2485866"/>
                  <a:pt x="1920240" y="2508069"/>
                </a:cubicBezTo>
                <a:cubicBezTo>
                  <a:pt x="1907177" y="2521132"/>
                  <a:pt x="1892394" y="2532676"/>
                  <a:pt x="1881052" y="2547258"/>
                </a:cubicBezTo>
                <a:cubicBezTo>
                  <a:pt x="1827394" y="2616246"/>
                  <a:pt x="1845801" y="2617999"/>
                  <a:pt x="1789612" y="2664823"/>
                </a:cubicBezTo>
                <a:cubicBezTo>
                  <a:pt x="1777551" y="2674874"/>
                  <a:pt x="1763486" y="2682240"/>
                  <a:pt x="1750423" y="2690949"/>
                </a:cubicBezTo>
                <a:cubicBezTo>
                  <a:pt x="1724992" y="2767242"/>
                  <a:pt x="1757258" y="2697177"/>
                  <a:pt x="1698172" y="2756263"/>
                </a:cubicBezTo>
                <a:cubicBezTo>
                  <a:pt x="1687071" y="2767364"/>
                  <a:pt x="1683861" y="2785114"/>
                  <a:pt x="1672046" y="2795452"/>
                </a:cubicBezTo>
                <a:cubicBezTo>
                  <a:pt x="1648416" y="2816128"/>
                  <a:pt x="1593669" y="2847703"/>
                  <a:pt x="1593669" y="2847703"/>
                </a:cubicBezTo>
                <a:cubicBezTo>
                  <a:pt x="1584960" y="2860766"/>
                  <a:pt x="1579802" y="2877084"/>
                  <a:pt x="1567543" y="2886892"/>
                </a:cubicBezTo>
                <a:cubicBezTo>
                  <a:pt x="1556791" y="2895494"/>
                  <a:pt x="1538091" y="2890218"/>
                  <a:pt x="1528354" y="2899955"/>
                </a:cubicBezTo>
                <a:cubicBezTo>
                  <a:pt x="1518618" y="2909691"/>
                  <a:pt x="1522930" y="2927686"/>
                  <a:pt x="1515292" y="2939143"/>
                </a:cubicBezTo>
                <a:cubicBezTo>
                  <a:pt x="1505045" y="2954514"/>
                  <a:pt x="1489166" y="2965269"/>
                  <a:pt x="1476103" y="2978332"/>
                </a:cubicBezTo>
                <a:lnTo>
                  <a:pt x="1436914" y="3095898"/>
                </a:lnTo>
                <a:lnTo>
                  <a:pt x="1423852" y="3135086"/>
                </a:lnTo>
                <a:cubicBezTo>
                  <a:pt x="1419498" y="3148149"/>
                  <a:pt x="1413489" y="3160773"/>
                  <a:pt x="1410789" y="3174275"/>
                </a:cubicBezTo>
                <a:lnTo>
                  <a:pt x="1397726" y="3239589"/>
                </a:lnTo>
                <a:cubicBezTo>
                  <a:pt x="1393372" y="3352800"/>
                  <a:pt x="1391957" y="3466163"/>
                  <a:pt x="1384663" y="3579223"/>
                </a:cubicBezTo>
                <a:cubicBezTo>
                  <a:pt x="1383234" y="3601380"/>
                  <a:pt x="1374976" y="3622593"/>
                  <a:pt x="1371600" y="3644538"/>
                </a:cubicBezTo>
                <a:cubicBezTo>
                  <a:pt x="1356616" y="3741932"/>
                  <a:pt x="1351185" y="3831974"/>
                  <a:pt x="1345474" y="3931920"/>
                </a:cubicBezTo>
                <a:cubicBezTo>
                  <a:pt x="1316483" y="4439283"/>
                  <a:pt x="1349465" y="3983848"/>
                  <a:pt x="1319349" y="4676503"/>
                </a:cubicBezTo>
                <a:cubicBezTo>
                  <a:pt x="1317448" y="4720222"/>
                  <a:pt x="1307112" y="4763380"/>
                  <a:pt x="1306286" y="4807132"/>
                </a:cubicBezTo>
                <a:cubicBezTo>
                  <a:pt x="1302754" y="4994333"/>
                  <a:pt x="1306286" y="5181601"/>
                  <a:pt x="1306286" y="536883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79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23</cp:revision>
  <dcterms:created xsi:type="dcterms:W3CDTF">2020-02-07T21:22:20Z</dcterms:created>
  <dcterms:modified xsi:type="dcterms:W3CDTF">2023-03-08T22:24:16Z</dcterms:modified>
</cp:coreProperties>
</file>