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8" r:id="rId5"/>
    <p:sldId id="270" r:id="rId6"/>
    <p:sldId id="259" r:id="rId7"/>
    <p:sldId id="278" r:id="rId8"/>
    <p:sldId id="260" r:id="rId9"/>
    <p:sldId id="271" r:id="rId10"/>
    <p:sldId id="261" r:id="rId11"/>
    <p:sldId id="272" r:id="rId12"/>
    <p:sldId id="262" r:id="rId13"/>
    <p:sldId id="273" r:id="rId14"/>
    <p:sldId id="263" r:id="rId15"/>
    <p:sldId id="274" r:id="rId16"/>
    <p:sldId id="264" r:id="rId17"/>
    <p:sldId id="275" r:id="rId18"/>
    <p:sldId id="265" r:id="rId19"/>
    <p:sldId id="276" r:id="rId20"/>
    <p:sldId id="266" r:id="rId21"/>
    <p:sldId id="277" r:id="rId22"/>
    <p:sldId id="267" r:id="rId23"/>
    <p:sldId id="26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55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F1A5136-3C6B-4F69-84EA-53570876D4FA}"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799844615"/>
      </p:ext>
    </p:extLst>
  </p:cSld>
  <p:clrMapOvr>
    <a:masterClrMapping/>
  </p:clrMapOvr>
  <p:transition advTm="3000">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1A5136-3C6B-4F69-84EA-53570876D4FA}"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3436822435"/>
      </p:ext>
    </p:extLst>
  </p:cSld>
  <p:clrMapOvr>
    <a:masterClrMapping/>
  </p:clrMapOvr>
  <p:transition advTm="3000">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1A5136-3C6B-4F69-84EA-53570876D4FA}"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1859495146"/>
      </p:ext>
    </p:extLst>
  </p:cSld>
  <p:clrMapOvr>
    <a:masterClrMapping/>
  </p:clrMapOvr>
  <p:transition advTm="3000">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1A5136-3C6B-4F69-84EA-53570876D4FA}"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890035613"/>
      </p:ext>
    </p:extLst>
  </p:cSld>
  <p:clrMapOvr>
    <a:masterClrMapping/>
  </p:clrMapOvr>
  <p:transition advTm="3000">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1A5136-3C6B-4F69-84EA-53570876D4FA}"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276975445"/>
      </p:ext>
    </p:extLst>
  </p:cSld>
  <p:clrMapOvr>
    <a:masterClrMapping/>
  </p:clrMapOvr>
  <p:transition advTm="3000">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1A5136-3C6B-4F69-84EA-53570876D4FA}" type="datetimeFigureOut">
              <a:rPr lang="en-US" smtClean="0"/>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2922736214"/>
      </p:ext>
    </p:extLst>
  </p:cSld>
  <p:clrMapOvr>
    <a:masterClrMapping/>
  </p:clrMapOvr>
  <p:transition advTm="3000">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1A5136-3C6B-4F69-84EA-53570876D4FA}" type="datetimeFigureOut">
              <a:rPr lang="en-US" smtClean="0"/>
              <a:t>8/24/2016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1048752467"/>
      </p:ext>
    </p:extLst>
  </p:cSld>
  <p:clrMapOvr>
    <a:masterClrMapping/>
  </p:clrMapOvr>
  <p:transition advTm="3000">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1A5136-3C6B-4F69-84EA-53570876D4FA}" type="datetimeFigureOut">
              <a:rPr lang="en-US" smtClean="0"/>
              <a:t>8/24/2016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295914458"/>
      </p:ext>
    </p:extLst>
  </p:cSld>
  <p:clrMapOvr>
    <a:masterClrMapping/>
  </p:clrMapOvr>
  <p:transition advTm="3000">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A5136-3C6B-4F69-84EA-53570876D4FA}" type="datetimeFigureOut">
              <a:rPr lang="en-US" smtClean="0"/>
              <a:t>8/24/2016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450543372"/>
      </p:ext>
    </p:extLst>
  </p:cSld>
  <p:clrMapOvr>
    <a:masterClrMapping/>
  </p:clrMapOvr>
  <p:transition advTm="3000">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1A5136-3C6B-4F69-84EA-53570876D4FA}" type="datetimeFigureOut">
              <a:rPr lang="en-US" smtClean="0"/>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84661000"/>
      </p:ext>
    </p:extLst>
  </p:cSld>
  <p:clrMapOvr>
    <a:masterClrMapping/>
  </p:clrMapOvr>
  <p:transition advTm="3000">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1A5136-3C6B-4F69-84EA-53570876D4FA}" type="datetimeFigureOut">
              <a:rPr lang="en-US" smtClean="0"/>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53D39-2489-4080-B2CD-CE16C772EF02}" type="slidenum">
              <a:rPr lang="en-US" smtClean="0"/>
              <a:t>‹#›</a:t>
            </a:fld>
            <a:endParaRPr lang="en-US"/>
          </a:p>
        </p:txBody>
      </p:sp>
    </p:spTree>
    <p:extLst>
      <p:ext uri="{BB962C8B-B14F-4D97-AF65-F5344CB8AC3E}">
        <p14:creationId xmlns:p14="http://schemas.microsoft.com/office/powerpoint/2010/main" val="3968323325"/>
      </p:ext>
    </p:extLst>
  </p:cSld>
  <p:clrMapOvr>
    <a:masterClrMapping/>
  </p:clrMapOvr>
  <p:transition advTm="3000">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1A5136-3C6B-4F69-84EA-53570876D4FA}" type="datetimeFigureOut">
              <a:rPr lang="en-US" smtClean="0"/>
              <a:t>8/24/2016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53D39-2489-4080-B2CD-CE16C772EF02}" type="slidenum">
              <a:rPr lang="en-US" smtClean="0"/>
              <a:t>‹#›</a:t>
            </a:fld>
            <a:endParaRPr lang="en-US"/>
          </a:p>
        </p:txBody>
      </p:sp>
    </p:spTree>
    <p:extLst>
      <p:ext uri="{BB962C8B-B14F-4D97-AF65-F5344CB8AC3E}">
        <p14:creationId xmlns:p14="http://schemas.microsoft.com/office/powerpoint/2010/main" val="362953000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3000">
    <p:sndAc>
      <p:stSnd>
        <p:snd r:embed="rId13" name="chimes.wav"/>
      </p:stSnd>
    </p:sndAc>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1.wav"/></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effectLst>
            <a:glow rad="228600">
              <a:schemeClr val="accent1">
                <a:satMod val="175000"/>
                <a:alpha val="40000"/>
              </a:schemeClr>
            </a:glow>
            <a:reflection blurRad="6350" stA="50000" endA="295" endPos="92000" dist="101600" dir="5400000" sy="-100000" algn="bl" rotWithShape="0"/>
          </a:effectLst>
          <a:scene3d>
            <a:camera prst="orthographicFront"/>
            <a:lightRig rig="threePt" dir="t"/>
          </a:scene3d>
          <a:sp3d>
            <a:bevelT w="114300" prst="hardEdge"/>
          </a:sp3d>
        </p:spPr>
        <p:txBody>
          <a:bodyPr>
            <a:normAutofit fontScale="90000"/>
          </a:bodyPr>
          <a:lstStyle/>
          <a:p>
            <a:r>
              <a:rPr lang="en-US" sz="6000" b="1" dirty="0">
                <a:latin typeface="Rockwell Extra Bold" panose="02060903040505020403" pitchFamily="18" charset="0"/>
              </a:rPr>
              <a:t>INTERVIEWING TIPS</a:t>
            </a:r>
          </a:p>
        </p:txBody>
      </p:sp>
      <p:sp>
        <p:nvSpPr>
          <p:cNvPr id="3" name="Subtitle 2"/>
          <p:cNvSpPr>
            <a:spLocks noGrp="1"/>
          </p:cNvSpPr>
          <p:nvPr>
            <p:ph type="subTitle" idx="1"/>
          </p:nvPr>
        </p:nvSpPr>
        <p:spPr/>
        <p:txBody>
          <a:bodyPr/>
          <a:lstStyle/>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3091671164"/>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endParaRPr lang="en-US" sz="1500" dirty="0"/>
          </a:p>
          <a:p>
            <a:endParaRPr lang="en-US" sz="1500" dirty="0"/>
          </a:p>
          <a:p>
            <a:r>
              <a:rPr lang="en-US" sz="1500" dirty="0"/>
              <a:t>Avoid Interview Mistakes</a:t>
            </a:r>
          </a:p>
          <a:p>
            <a:endParaRPr lang="en-US" sz="1500" dirty="0"/>
          </a:p>
          <a:p>
            <a:endParaRPr lang="en-US" sz="1500" dirty="0"/>
          </a:p>
          <a:p>
            <a:r>
              <a:rPr lang="en-US" sz="1500" dirty="0"/>
              <a:t> Dress for Interview Success</a:t>
            </a:r>
          </a:p>
          <a:p>
            <a:endParaRPr lang="en-US" sz="1500" dirty="0"/>
          </a:p>
          <a:p>
            <a:endParaRPr lang="en-US" sz="1500" dirty="0"/>
          </a:p>
          <a:p>
            <a:r>
              <a:rPr lang="en-US" sz="1500" dirty="0"/>
              <a:t>Improve Your Interview Techniques</a:t>
            </a:r>
          </a:p>
          <a:p>
            <a:endParaRPr lang="en-US" sz="1500" dirty="0"/>
          </a:p>
          <a:p>
            <a:endParaRPr lang="en-US" sz="1500" dirty="0"/>
          </a:p>
          <a:p>
            <a:r>
              <a:rPr lang="en-US" sz="1500" dirty="0"/>
              <a:t>Take Time to Say Thank You</a:t>
            </a:r>
          </a:p>
          <a:p>
            <a:pPr marL="0" indent="0">
              <a:buNone/>
            </a:pPr>
            <a:endParaRPr lang="en-US" dirty="0"/>
          </a:p>
          <a:p>
            <a:r>
              <a:rPr lang="en-US" sz="4000" dirty="0">
                <a:latin typeface="Aharoni" panose="02010803020104030203" pitchFamily="2" charset="-79"/>
                <a:cs typeface="Aharoni" panose="02010803020104030203" pitchFamily="2" charset="-79"/>
              </a:rPr>
              <a:t>Practice Interviewing</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699613162"/>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Practice Interviewing</a:t>
            </a:r>
          </a:p>
        </p:txBody>
      </p:sp>
      <p:sp>
        <p:nvSpPr>
          <p:cNvPr id="3" name="Content Placeholder 2"/>
          <p:cNvSpPr>
            <a:spLocks noGrp="1"/>
          </p:cNvSpPr>
          <p:nvPr>
            <p:ph idx="1"/>
          </p:nvPr>
        </p:nvSpPr>
        <p:spPr/>
        <p:txBody>
          <a:bodyPr/>
          <a:lstStyle/>
          <a:p>
            <a:endParaRPr lang="en-US" dirty="0"/>
          </a:p>
          <a:p>
            <a:pPr marL="0" indent="0" algn="ctr">
              <a:buNone/>
            </a:pPr>
            <a:r>
              <a:rPr lang="en-US" b="1" dirty="0"/>
              <a:t>Practice, Practice, Practice!!!!  Utilize others to help you or video tape yourself.  You want to eliminate any distracting tendency that you may have and hone in on your ability to answer questions quickly and precisely about yourself, the position and the company. </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1620362160"/>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endParaRPr lang="en-US" sz="1300" dirty="0"/>
          </a:p>
          <a:p>
            <a:r>
              <a:rPr lang="en-US" sz="1300" dirty="0"/>
              <a:t>Avoid Interview Mistakes</a:t>
            </a:r>
          </a:p>
          <a:p>
            <a:endParaRPr lang="en-US" sz="1300" dirty="0"/>
          </a:p>
          <a:p>
            <a:endParaRPr lang="en-US" sz="1300" dirty="0"/>
          </a:p>
          <a:p>
            <a:r>
              <a:rPr lang="en-US" sz="1300" dirty="0"/>
              <a:t>Dress for Interview Success</a:t>
            </a:r>
          </a:p>
          <a:p>
            <a:endParaRPr lang="en-US" sz="1300" dirty="0"/>
          </a:p>
          <a:p>
            <a:endParaRPr lang="en-US" sz="1300" dirty="0"/>
          </a:p>
          <a:p>
            <a:r>
              <a:rPr lang="en-US" sz="1300" dirty="0"/>
              <a:t>Improve Your Interview Techniques</a:t>
            </a:r>
          </a:p>
          <a:p>
            <a:endParaRPr lang="en-US" sz="1300" dirty="0"/>
          </a:p>
          <a:p>
            <a:endParaRPr lang="en-US" sz="1300" dirty="0"/>
          </a:p>
          <a:p>
            <a:r>
              <a:rPr lang="en-US" sz="1300" dirty="0"/>
              <a:t>Take Time to Say Thank You</a:t>
            </a:r>
          </a:p>
          <a:p>
            <a:endParaRPr lang="en-US" sz="1300" dirty="0"/>
          </a:p>
          <a:p>
            <a:endParaRPr lang="en-US" sz="1300" dirty="0"/>
          </a:p>
          <a:p>
            <a:r>
              <a:rPr lang="en-US" sz="1300" dirty="0"/>
              <a:t>Practice Interviewing</a:t>
            </a:r>
          </a:p>
          <a:p>
            <a:pPr marL="0" indent="0">
              <a:buNone/>
            </a:pPr>
            <a:endParaRPr lang="en-US" dirty="0"/>
          </a:p>
          <a:p>
            <a:r>
              <a:rPr lang="en-US" sz="4300" dirty="0">
                <a:latin typeface="Aharoni" panose="02010803020104030203" pitchFamily="2" charset="-79"/>
                <a:cs typeface="Aharoni" panose="02010803020104030203" pitchFamily="2" charset="-79"/>
              </a:rPr>
              <a:t>Use Your Contacts</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625638875"/>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Use Your Contacts</a:t>
            </a:r>
          </a:p>
        </p:txBody>
      </p:sp>
      <p:sp>
        <p:nvSpPr>
          <p:cNvPr id="3" name="Content Placeholder 2"/>
          <p:cNvSpPr>
            <a:spLocks noGrp="1"/>
          </p:cNvSpPr>
          <p:nvPr>
            <p:ph idx="1"/>
          </p:nvPr>
        </p:nvSpPr>
        <p:spPr/>
        <p:txBody>
          <a:bodyPr>
            <a:normAutofit lnSpcReduction="10000"/>
          </a:bodyPr>
          <a:lstStyle/>
          <a:p>
            <a:endParaRPr lang="en-US" dirty="0"/>
          </a:p>
          <a:p>
            <a:pPr marL="0" indent="0" algn="ctr">
              <a:buNone/>
            </a:pPr>
            <a:r>
              <a:rPr lang="en-US" sz="3600" b="1" dirty="0"/>
              <a:t>Reach out to those you may know who are currently or formally employed by the company to get an insight about the company.  Do the same as it relates to the position, Reach out to those who may be in a similar position or have been in a similar position.</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183287243"/>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229600" cy="6049963"/>
          </a:xfrm>
        </p:spPr>
        <p:txBody>
          <a:bodyPr>
            <a:normAutofit/>
          </a:bodyPr>
          <a:lstStyle/>
          <a:p>
            <a:endParaRPr lang="en-US" sz="1900" dirty="0"/>
          </a:p>
          <a:p>
            <a:r>
              <a:rPr lang="en-US" sz="1400" dirty="0"/>
              <a:t>Avoid Interview Mistakes</a:t>
            </a:r>
          </a:p>
          <a:p>
            <a:endParaRPr lang="en-US" sz="1400" dirty="0"/>
          </a:p>
          <a:p>
            <a:endParaRPr lang="en-US" sz="1400" dirty="0"/>
          </a:p>
          <a:p>
            <a:r>
              <a:rPr lang="en-US" sz="1400" dirty="0"/>
              <a:t>Dress for Interview Success</a:t>
            </a:r>
          </a:p>
          <a:p>
            <a:endParaRPr lang="en-US" sz="1400" dirty="0"/>
          </a:p>
          <a:p>
            <a:endParaRPr lang="en-US" sz="1400" dirty="0"/>
          </a:p>
          <a:p>
            <a:r>
              <a:rPr lang="en-US" sz="1400" dirty="0"/>
              <a:t>Improve Your Interview Techniques</a:t>
            </a:r>
          </a:p>
          <a:p>
            <a:endParaRPr lang="en-US" sz="1400" dirty="0"/>
          </a:p>
          <a:p>
            <a:endParaRPr lang="en-US" sz="1400" dirty="0"/>
          </a:p>
          <a:p>
            <a:r>
              <a:rPr lang="en-US" sz="1400" dirty="0"/>
              <a:t>Take Time to Say Thank You</a:t>
            </a:r>
          </a:p>
          <a:p>
            <a:endParaRPr lang="en-US" sz="1400" dirty="0"/>
          </a:p>
          <a:p>
            <a:endParaRPr lang="en-US" sz="1400" dirty="0"/>
          </a:p>
          <a:p>
            <a:r>
              <a:rPr lang="en-US" sz="1400" dirty="0"/>
              <a:t>Practice Interviewing</a:t>
            </a:r>
          </a:p>
          <a:p>
            <a:endParaRPr lang="en-US" sz="1400" dirty="0"/>
          </a:p>
          <a:p>
            <a:endParaRPr lang="en-US" sz="1400" dirty="0"/>
          </a:p>
          <a:p>
            <a:r>
              <a:rPr lang="en-US" sz="1400" dirty="0"/>
              <a:t>Use Your Contacts</a:t>
            </a:r>
            <a:endParaRPr lang="en-US" dirty="0"/>
          </a:p>
          <a:p>
            <a:r>
              <a:rPr lang="en-US" sz="4000" dirty="0">
                <a:latin typeface="Aharoni" panose="02010803020104030203" pitchFamily="2" charset="-79"/>
                <a:cs typeface="Aharoni" panose="02010803020104030203" pitchFamily="2" charset="-79"/>
              </a:rPr>
              <a:t>Check out the Company</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4121480267"/>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Check out the Company</a:t>
            </a:r>
          </a:p>
        </p:txBody>
      </p:sp>
      <p:sp>
        <p:nvSpPr>
          <p:cNvPr id="3" name="Content Placeholder 2"/>
          <p:cNvSpPr>
            <a:spLocks noGrp="1"/>
          </p:cNvSpPr>
          <p:nvPr>
            <p:ph idx="1"/>
          </p:nvPr>
        </p:nvSpPr>
        <p:spPr/>
        <p:txBody>
          <a:bodyPr/>
          <a:lstStyle/>
          <a:p>
            <a:pPr marL="0" indent="0" algn="ctr">
              <a:buNone/>
            </a:pPr>
            <a:endParaRPr lang="en-US" b="1" dirty="0"/>
          </a:p>
          <a:p>
            <a:pPr marL="0" indent="0" algn="ctr">
              <a:buNone/>
            </a:pPr>
            <a:r>
              <a:rPr lang="en-US" b="1" dirty="0"/>
              <a:t>Do your homework on the Company or Organization.  There is nothing that can kill your chances of employment like having zero understanding of the company or position.  Employer see that as a true sign of your interest.</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100491922"/>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55000" lnSpcReduction="20000"/>
          </a:bodyPr>
          <a:lstStyle/>
          <a:p>
            <a:endParaRPr lang="en-US" sz="2700" dirty="0"/>
          </a:p>
          <a:p>
            <a:endParaRPr lang="en-US" sz="2700" dirty="0"/>
          </a:p>
          <a:p>
            <a:r>
              <a:rPr lang="en-US" sz="2700" dirty="0"/>
              <a:t>Avoid Interview Mistakes</a:t>
            </a:r>
          </a:p>
          <a:p>
            <a:endParaRPr lang="en-US" sz="2700" dirty="0"/>
          </a:p>
          <a:p>
            <a:endParaRPr lang="en-US" sz="2700" dirty="0"/>
          </a:p>
          <a:p>
            <a:r>
              <a:rPr lang="en-US" sz="2700" dirty="0"/>
              <a:t>Dress for Interview Success</a:t>
            </a:r>
          </a:p>
          <a:p>
            <a:endParaRPr lang="en-US" sz="2700" dirty="0"/>
          </a:p>
          <a:p>
            <a:endParaRPr lang="en-US" sz="2700" dirty="0"/>
          </a:p>
          <a:p>
            <a:r>
              <a:rPr lang="en-US" sz="2700" dirty="0"/>
              <a:t>Improve Your Interview Techniques</a:t>
            </a:r>
          </a:p>
          <a:p>
            <a:endParaRPr lang="en-US" sz="2700" dirty="0"/>
          </a:p>
          <a:p>
            <a:endParaRPr lang="en-US" sz="2700" dirty="0"/>
          </a:p>
          <a:p>
            <a:r>
              <a:rPr lang="en-US" sz="2700" dirty="0"/>
              <a:t>Take Time to Say Thank You</a:t>
            </a:r>
          </a:p>
          <a:p>
            <a:endParaRPr lang="en-US" sz="2700" dirty="0"/>
          </a:p>
          <a:p>
            <a:endParaRPr lang="en-US" sz="2700" dirty="0"/>
          </a:p>
          <a:p>
            <a:r>
              <a:rPr lang="en-US" sz="2700" dirty="0"/>
              <a:t> Practice Interviewing</a:t>
            </a:r>
          </a:p>
          <a:p>
            <a:endParaRPr lang="en-US" sz="2700" dirty="0"/>
          </a:p>
          <a:p>
            <a:endParaRPr lang="en-US" sz="2700" dirty="0"/>
          </a:p>
          <a:p>
            <a:r>
              <a:rPr lang="en-US" sz="2700" dirty="0"/>
              <a:t>Use Your Contacts</a:t>
            </a:r>
          </a:p>
          <a:p>
            <a:endParaRPr lang="en-US" sz="2700" dirty="0"/>
          </a:p>
          <a:p>
            <a:endParaRPr lang="en-US" sz="2700" dirty="0"/>
          </a:p>
          <a:p>
            <a:r>
              <a:rPr lang="en-US" sz="2700" dirty="0"/>
              <a:t>Check out the Company</a:t>
            </a:r>
          </a:p>
          <a:p>
            <a:pPr marL="0" indent="0">
              <a:buNone/>
            </a:pPr>
            <a:endParaRPr lang="en-US" dirty="0"/>
          </a:p>
          <a:p>
            <a:r>
              <a:rPr lang="en-US" sz="8400" dirty="0">
                <a:latin typeface="Aharoni" panose="02010803020104030203" pitchFamily="2" charset="-79"/>
                <a:cs typeface="Aharoni" panose="02010803020104030203" pitchFamily="2" charset="-79"/>
              </a:rPr>
              <a:t>Prepare for a Phone Interview</a:t>
            </a:r>
          </a:p>
          <a:p>
            <a:endParaRPr lang="en-US" dirty="0"/>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1117295545"/>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Prepare for a Phone Interview</a:t>
            </a:r>
          </a:p>
        </p:txBody>
      </p:sp>
      <p:sp>
        <p:nvSpPr>
          <p:cNvPr id="3" name="Content Placeholder 2"/>
          <p:cNvSpPr>
            <a:spLocks noGrp="1"/>
          </p:cNvSpPr>
          <p:nvPr>
            <p:ph idx="1"/>
          </p:nvPr>
        </p:nvSpPr>
        <p:spPr/>
        <p:txBody>
          <a:bodyPr/>
          <a:lstStyle/>
          <a:p>
            <a:endParaRPr lang="en-US" dirty="0"/>
          </a:p>
          <a:p>
            <a:pPr marL="0" indent="0" algn="ctr">
              <a:buNone/>
            </a:pPr>
            <a:r>
              <a:rPr lang="en-US" b="1" dirty="0"/>
              <a:t>Prepare for phone interviews.  These interviews are shorter in duration than face to face interviews and it really requires you to be prepared with your knowledge of the position, the company and YOURSELF!!!</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4200583035"/>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40000" lnSpcReduction="20000"/>
          </a:bodyPr>
          <a:lstStyle/>
          <a:p>
            <a:endParaRPr lang="en-US" dirty="0"/>
          </a:p>
          <a:p>
            <a:r>
              <a:rPr lang="en-US" dirty="0"/>
              <a:t>Avoid Interview Mistakes</a:t>
            </a:r>
          </a:p>
          <a:p>
            <a:endParaRPr lang="en-US" dirty="0"/>
          </a:p>
          <a:p>
            <a:endParaRPr lang="en-US" dirty="0"/>
          </a:p>
          <a:p>
            <a:r>
              <a:rPr lang="en-US" dirty="0"/>
              <a:t> Dress for Interview Success</a:t>
            </a:r>
          </a:p>
          <a:p>
            <a:endParaRPr lang="en-US" dirty="0"/>
          </a:p>
          <a:p>
            <a:endParaRPr lang="en-US" dirty="0"/>
          </a:p>
          <a:p>
            <a:r>
              <a:rPr lang="en-US" dirty="0"/>
              <a:t>Improve Your Interview Techniques</a:t>
            </a:r>
          </a:p>
          <a:p>
            <a:endParaRPr lang="en-US" dirty="0"/>
          </a:p>
          <a:p>
            <a:endParaRPr lang="en-US" dirty="0"/>
          </a:p>
          <a:p>
            <a:r>
              <a:rPr lang="en-US" dirty="0"/>
              <a:t>Take Time to Say Thank You</a:t>
            </a:r>
          </a:p>
          <a:p>
            <a:endParaRPr lang="en-US" dirty="0"/>
          </a:p>
          <a:p>
            <a:endParaRPr lang="en-US" dirty="0"/>
          </a:p>
          <a:p>
            <a:r>
              <a:rPr lang="en-US" dirty="0"/>
              <a:t>Practice Interviewing</a:t>
            </a:r>
          </a:p>
          <a:p>
            <a:endParaRPr lang="en-US" dirty="0"/>
          </a:p>
          <a:p>
            <a:endParaRPr lang="en-US" dirty="0"/>
          </a:p>
          <a:p>
            <a:r>
              <a:rPr lang="en-US" dirty="0"/>
              <a:t>Use Your Contacts</a:t>
            </a:r>
          </a:p>
          <a:p>
            <a:endParaRPr lang="en-US" dirty="0"/>
          </a:p>
          <a:p>
            <a:endParaRPr lang="en-US" dirty="0"/>
          </a:p>
          <a:p>
            <a:r>
              <a:rPr lang="en-US" dirty="0"/>
              <a:t>Check out the Company</a:t>
            </a:r>
          </a:p>
          <a:p>
            <a:endParaRPr lang="en-US" dirty="0"/>
          </a:p>
          <a:p>
            <a:endParaRPr lang="en-US" dirty="0"/>
          </a:p>
          <a:p>
            <a:r>
              <a:rPr lang="en-US" dirty="0"/>
              <a:t>Prepare for a Phone Interview</a:t>
            </a:r>
          </a:p>
          <a:p>
            <a:endParaRPr lang="en-US" dirty="0"/>
          </a:p>
          <a:p>
            <a:endParaRPr lang="en-US" dirty="0"/>
          </a:p>
          <a:p>
            <a:r>
              <a:rPr lang="en-US" sz="10000" dirty="0">
                <a:latin typeface="Aharoni" panose="02010803020104030203" pitchFamily="2" charset="-79"/>
                <a:cs typeface="Aharoni" panose="02010803020104030203" pitchFamily="2" charset="-79"/>
              </a:rPr>
              <a:t>Handle a Group Interview</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811460011"/>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Handle a Group Interview</a:t>
            </a:r>
          </a:p>
        </p:txBody>
      </p:sp>
      <p:sp>
        <p:nvSpPr>
          <p:cNvPr id="3" name="Content Placeholder 2"/>
          <p:cNvSpPr>
            <a:spLocks noGrp="1"/>
          </p:cNvSpPr>
          <p:nvPr>
            <p:ph idx="1"/>
          </p:nvPr>
        </p:nvSpPr>
        <p:spPr/>
        <p:txBody>
          <a:bodyPr/>
          <a:lstStyle/>
          <a:p>
            <a:pPr marL="0" indent="0" algn="ctr">
              <a:buNone/>
            </a:pPr>
            <a:r>
              <a:rPr lang="en-US" sz="4400" b="1" dirty="0"/>
              <a:t>Although it may be more comfortable to have a one on one interview session, however most interviews are now panel interviews with everyone on the panel asking different questions</a:t>
            </a:r>
            <a:r>
              <a:rPr lang="en-US" dirty="0"/>
              <a:t>.</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1535031353"/>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endParaRPr lang="en-US" sz="4000" dirty="0"/>
          </a:p>
          <a:p>
            <a:endParaRPr lang="en-US" sz="4000" dirty="0"/>
          </a:p>
          <a:p>
            <a:r>
              <a:rPr lang="en-US" sz="4000" dirty="0">
                <a:latin typeface="Aharoni" panose="02010803020104030203" pitchFamily="2" charset="-79"/>
                <a:cs typeface="Aharoni" panose="02010803020104030203" pitchFamily="2" charset="-79"/>
              </a:rPr>
              <a:t>Avoid Interview Mistakes</a:t>
            </a:r>
          </a:p>
          <a:p>
            <a:endParaRPr lang="en-US" dirty="0"/>
          </a:p>
          <a:p>
            <a:endParaRPr lang="en-US" dirty="0"/>
          </a:p>
          <a:p>
            <a:endParaRPr lang="en-US" dirty="0"/>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3693949852"/>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229600" cy="6629400"/>
          </a:xfrm>
        </p:spPr>
        <p:txBody>
          <a:bodyPr>
            <a:normAutofit fontScale="40000" lnSpcReduction="20000"/>
          </a:bodyPr>
          <a:lstStyle/>
          <a:p>
            <a:r>
              <a:rPr lang="en-US" dirty="0"/>
              <a:t>Avoid Interview Mistakes</a:t>
            </a:r>
          </a:p>
          <a:p>
            <a:endParaRPr lang="en-US" dirty="0"/>
          </a:p>
          <a:p>
            <a:endParaRPr lang="en-US" dirty="0"/>
          </a:p>
          <a:p>
            <a:r>
              <a:rPr lang="en-US" dirty="0"/>
              <a:t> Dress for Interview Success</a:t>
            </a:r>
          </a:p>
          <a:p>
            <a:endParaRPr lang="en-US" dirty="0"/>
          </a:p>
          <a:p>
            <a:endParaRPr lang="en-US" dirty="0"/>
          </a:p>
          <a:p>
            <a:r>
              <a:rPr lang="en-US" dirty="0"/>
              <a:t>Improve Your Interview Techniques</a:t>
            </a:r>
          </a:p>
          <a:p>
            <a:endParaRPr lang="en-US" dirty="0"/>
          </a:p>
          <a:p>
            <a:endParaRPr lang="en-US" dirty="0"/>
          </a:p>
          <a:p>
            <a:r>
              <a:rPr lang="en-US" dirty="0"/>
              <a:t>Take Time to Say Thank You</a:t>
            </a:r>
          </a:p>
          <a:p>
            <a:endParaRPr lang="en-US" dirty="0"/>
          </a:p>
          <a:p>
            <a:endParaRPr lang="en-US" dirty="0"/>
          </a:p>
          <a:p>
            <a:r>
              <a:rPr lang="en-US" dirty="0"/>
              <a:t> Practice Interviewing</a:t>
            </a:r>
          </a:p>
          <a:p>
            <a:endParaRPr lang="en-US" dirty="0"/>
          </a:p>
          <a:p>
            <a:endParaRPr lang="en-US" dirty="0"/>
          </a:p>
          <a:p>
            <a:r>
              <a:rPr lang="en-US" dirty="0"/>
              <a:t>Use Your Contacts</a:t>
            </a:r>
          </a:p>
          <a:p>
            <a:endParaRPr lang="en-US" dirty="0"/>
          </a:p>
          <a:p>
            <a:endParaRPr lang="en-US" dirty="0"/>
          </a:p>
          <a:p>
            <a:r>
              <a:rPr lang="en-US" dirty="0"/>
              <a:t>Check out the Company</a:t>
            </a:r>
          </a:p>
          <a:p>
            <a:endParaRPr lang="en-US" dirty="0"/>
          </a:p>
          <a:p>
            <a:endParaRPr lang="en-US" dirty="0"/>
          </a:p>
          <a:p>
            <a:r>
              <a:rPr lang="en-US" dirty="0"/>
              <a:t>Prepare for a Phone Interview</a:t>
            </a:r>
          </a:p>
          <a:p>
            <a:endParaRPr lang="en-US" dirty="0"/>
          </a:p>
          <a:p>
            <a:endParaRPr lang="en-US" dirty="0"/>
          </a:p>
          <a:p>
            <a:r>
              <a:rPr lang="en-US" dirty="0"/>
              <a:t> Handle a Group Interview</a:t>
            </a:r>
          </a:p>
          <a:p>
            <a:endParaRPr lang="en-US" dirty="0"/>
          </a:p>
          <a:p>
            <a:endParaRPr lang="en-US" dirty="0"/>
          </a:p>
          <a:p>
            <a:r>
              <a:rPr lang="en-US" sz="10000" dirty="0">
                <a:latin typeface="Aharoni" panose="02010803020104030203" pitchFamily="2" charset="-79"/>
                <a:cs typeface="Aharoni" panose="02010803020104030203" pitchFamily="2" charset="-79"/>
              </a:rPr>
              <a:t>Interview while Dining</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3691605751"/>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Interview while Dining</a:t>
            </a:r>
          </a:p>
        </p:txBody>
      </p:sp>
      <p:sp>
        <p:nvSpPr>
          <p:cNvPr id="3" name="Content Placeholder 2"/>
          <p:cNvSpPr>
            <a:spLocks noGrp="1"/>
          </p:cNvSpPr>
          <p:nvPr>
            <p:ph idx="1"/>
          </p:nvPr>
        </p:nvSpPr>
        <p:spPr/>
        <p:txBody>
          <a:bodyPr>
            <a:normAutofit/>
          </a:bodyPr>
          <a:lstStyle/>
          <a:p>
            <a:pPr marL="0" indent="0" algn="ctr">
              <a:buNone/>
            </a:pPr>
            <a:endParaRPr lang="en-US" sz="4400" b="1" dirty="0"/>
          </a:p>
          <a:p>
            <a:pPr marL="0" indent="0" algn="ctr">
              <a:buNone/>
            </a:pPr>
            <a:r>
              <a:rPr lang="en-US" sz="4400" b="1" dirty="0"/>
              <a:t>Be prepared to interview while you are at lunch or dinner with potential employers.   </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3093190781"/>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rmAutofit fontScale="25000" lnSpcReduction="20000"/>
          </a:bodyPr>
          <a:lstStyle/>
          <a:p>
            <a:r>
              <a:rPr lang="en-US" sz="6000" dirty="0"/>
              <a:t>Avoid Interview Mistakes</a:t>
            </a:r>
          </a:p>
          <a:p>
            <a:endParaRPr lang="en-US" sz="6000" dirty="0"/>
          </a:p>
          <a:p>
            <a:endParaRPr lang="en-US" sz="6000" dirty="0"/>
          </a:p>
          <a:p>
            <a:r>
              <a:rPr lang="en-US" sz="6000" dirty="0"/>
              <a:t> Dress for Interview Success</a:t>
            </a:r>
          </a:p>
          <a:p>
            <a:endParaRPr lang="en-US" sz="6000" dirty="0"/>
          </a:p>
          <a:p>
            <a:endParaRPr lang="en-US" sz="6000" dirty="0"/>
          </a:p>
          <a:p>
            <a:r>
              <a:rPr lang="en-US" sz="6000" dirty="0"/>
              <a:t>Improve Your Interview Techniques</a:t>
            </a:r>
          </a:p>
          <a:p>
            <a:endParaRPr lang="en-US" sz="6000" dirty="0"/>
          </a:p>
          <a:p>
            <a:endParaRPr lang="en-US" sz="6000" dirty="0"/>
          </a:p>
          <a:p>
            <a:r>
              <a:rPr lang="en-US" sz="6000" dirty="0"/>
              <a:t>Take Time to Say Thank You</a:t>
            </a:r>
          </a:p>
          <a:p>
            <a:endParaRPr lang="en-US" sz="6000" dirty="0"/>
          </a:p>
          <a:p>
            <a:endParaRPr lang="en-US" sz="6000" dirty="0"/>
          </a:p>
          <a:p>
            <a:r>
              <a:rPr lang="en-US" sz="6000" dirty="0"/>
              <a:t> Practice Interviewing</a:t>
            </a:r>
          </a:p>
          <a:p>
            <a:endParaRPr lang="en-US" sz="6000" dirty="0"/>
          </a:p>
          <a:p>
            <a:endParaRPr lang="en-US" sz="6000" dirty="0"/>
          </a:p>
          <a:p>
            <a:r>
              <a:rPr lang="en-US" sz="6000" dirty="0"/>
              <a:t>Use Your Contacts</a:t>
            </a:r>
          </a:p>
          <a:p>
            <a:endParaRPr lang="en-US" sz="6000" dirty="0"/>
          </a:p>
          <a:p>
            <a:endParaRPr lang="en-US" sz="6000" dirty="0"/>
          </a:p>
          <a:p>
            <a:r>
              <a:rPr lang="en-US" sz="6000" dirty="0"/>
              <a:t>Check out the Company</a:t>
            </a:r>
          </a:p>
          <a:p>
            <a:endParaRPr lang="en-US" sz="6000" dirty="0"/>
          </a:p>
          <a:p>
            <a:endParaRPr lang="en-US" sz="6000" dirty="0"/>
          </a:p>
          <a:p>
            <a:r>
              <a:rPr lang="en-US" sz="6000" dirty="0"/>
              <a:t>Prepare for a Phone Interview</a:t>
            </a:r>
          </a:p>
          <a:p>
            <a:endParaRPr lang="en-US" sz="6000" dirty="0"/>
          </a:p>
          <a:p>
            <a:endParaRPr lang="en-US" sz="6000" dirty="0"/>
          </a:p>
          <a:p>
            <a:r>
              <a:rPr lang="en-US" sz="6000" dirty="0"/>
              <a:t> Handle a Group Interview</a:t>
            </a:r>
          </a:p>
          <a:p>
            <a:endParaRPr lang="en-US" sz="6000" dirty="0"/>
          </a:p>
          <a:p>
            <a:endParaRPr lang="en-US" sz="6000" dirty="0"/>
          </a:p>
          <a:p>
            <a:r>
              <a:rPr lang="en-US" sz="6000" dirty="0"/>
              <a:t>Interview while Dining</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750028358"/>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486400"/>
            <a:ext cx="8229600" cy="639763"/>
          </a:xfrm>
        </p:spPr>
        <p:txBody>
          <a:bodyPr>
            <a:noAutofit/>
          </a:bodyPr>
          <a:lstStyle/>
          <a:p>
            <a:pPr algn="ctr"/>
            <a:r>
              <a:rPr lang="en-US" sz="2800" dirty="0"/>
              <a:t>BBV2M-BrothersBrooksVision2MissionLLC.com</a:t>
            </a:r>
          </a:p>
          <a:p>
            <a:pPr algn="ctr"/>
            <a:r>
              <a:rPr lang="en-US" sz="2800" dirty="0"/>
              <a:t>BBV2MLLC@gmail.com</a:t>
            </a:r>
          </a:p>
        </p:txBody>
      </p:sp>
      <p:pic>
        <p:nvPicPr>
          <p:cNvPr id="6" name="Picture 5" descr="Slide1.JPG"/>
          <p:cNvPicPr>
            <a:picLocks noChangeAspect="1"/>
          </p:cNvPicPr>
          <p:nvPr/>
        </p:nvPicPr>
        <p:blipFill>
          <a:blip r:embed="rId3"/>
          <a:stretch>
            <a:fillRect/>
          </a:stretch>
        </p:blipFill>
        <p:spPr>
          <a:xfrm>
            <a:off x="0" y="0"/>
            <a:ext cx="9144000" cy="5181600"/>
          </a:xfrm>
          <a:prstGeom prst="rect">
            <a:avLst/>
          </a:prstGeom>
        </p:spPr>
      </p:pic>
    </p:spTree>
    <p:extLst>
      <p:ext uri="{BB962C8B-B14F-4D97-AF65-F5344CB8AC3E}">
        <p14:creationId xmlns:p14="http://schemas.microsoft.com/office/powerpoint/2010/main" val="1067935896"/>
      </p:ext>
    </p:extLst>
  </p:cSld>
  <p:clrMapOvr>
    <a:masterClrMapping/>
  </p:clrMapOvr>
  <p:transition spd="slow" advClick="0" advTm="9000">
    <p:wedge/>
    <p:sndAc>
      <p:stSnd>
        <p:snd r:embed="rId2" name="explode.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Avoid Interview Mistakes</a:t>
            </a:r>
          </a:p>
        </p:txBody>
      </p:sp>
      <p:sp>
        <p:nvSpPr>
          <p:cNvPr id="3" name="Content Placeholder 2"/>
          <p:cNvSpPr>
            <a:spLocks noGrp="1"/>
          </p:cNvSpPr>
          <p:nvPr>
            <p:ph idx="1"/>
          </p:nvPr>
        </p:nvSpPr>
        <p:spPr/>
        <p:txBody>
          <a:bodyPr/>
          <a:lstStyle/>
          <a:p>
            <a:pPr marL="0" indent="0" algn="ctr">
              <a:buNone/>
            </a:pPr>
            <a:r>
              <a:rPr lang="en-US" sz="4000" b="1" dirty="0"/>
              <a:t>Remember the 5 </a:t>
            </a:r>
            <a:r>
              <a:rPr lang="en-US" sz="4000" b="1" dirty="0" err="1"/>
              <a:t>Be’s</a:t>
            </a:r>
            <a:endParaRPr lang="en-US" sz="4000" b="1" dirty="0"/>
          </a:p>
          <a:p>
            <a:r>
              <a:rPr lang="en-US" dirty="0"/>
              <a:t>Be Prepared</a:t>
            </a:r>
          </a:p>
          <a:p>
            <a:r>
              <a:rPr lang="en-US" dirty="0"/>
              <a:t>Be On-time</a:t>
            </a:r>
          </a:p>
          <a:p>
            <a:r>
              <a:rPr lang="en-US" dirty="0"/>
              <a:t>Be Organized</a:t>
            </a:r>
          </a:p>
          <a:p>
            <a:r>
              <a:rPr lang="en-US" dirty="0"/>
              <a:t>Be Appreciative </a:t>
            </a:r>
            <a:r>
              <a:rPr lang="en-US" sz="2400" dirty="0"/>
              <a:t>(Courtesy and Confidence beats Arrogance and Rudeness all the time)</a:t>
            </a:r>
          </a:p>
          <a:p>
            <a:r>
              <a:rPr lang="en-US" dirty="0"/>
              <a:t>Be You </a:t>
            </a:r>
            <a:r>
              <a:rPr lang="en-US" sz="2400" dirty="0"/>
              <a:t>(no one knows you better than you so just be you)</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16577202"/>
      </p:ext>
    </p:extLst>
  </p:cSld>
  <p:clrMapOvr>
    <a:masterClrMapping/>
  </p:clrMapOvr>
  <mc:AlternateContent xmlns:mc="http://schemas.openxmlformats.org/markup-compatibility/2006" xmlns:p14="http://schemas.microsoft.com/office/powerpoint/2010/main">
    <mc:Choice Requires="p14">
      <p:transition spd="slow" p14:dur="1400" advClick="0" advTm="7000">
        <p14:ripple/>
        <p:sndAc>
          <p:stSnd>
            <p:snd r:embed="rId2" name="chimes.wav"/>
          </p:stSnd>
        </p:sndAc>
      </p:transition>
    </mc:Choice>
    <mc:Fallback xmlns="">
      <p:transition spd="slow" advClick="0" advTm="7000">
        <p:fade/>
        <p:sndAc>
          <p:stSnd>
            <p:snd r:embed="rId4" name="chimes.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endParaRPr lang="en-US" sz="1300" dirty="0"/>
          </a:p>
          <a:p>
            <a:endParaRPr lang="en-US" sz="1300" dirty="0"/>
          </a:p>
          <a:p>
            <a:r>
              <a:rPr lang="en-US" sz="1300" dirty="0"/>
              <a:t>Avoid Interview Mistakes</a:t>
            </a:r>
          </a:p>
          <a:p>
            <a:endParaRPr lang="en-US" dirty="0"/>
          </a:p>
          <a:p>
            <a:endParaRPr lang="en-US" dirty="0"/>
          </a:p>
          <a:p>
            <a:r>
              <a:rPr lang="en-US" sz="4000" dirty="0">
                <a:latin typeface="Aharoni" panose="02010803020104030203" pitchFamily="2" charset="-79"/>
                <a:cs typeface="Aharoni" panose="02010803020104030203" pitchFamily="2" charset="-79"/>
              </a:rPr>
              <a:t>Dress for Interview Success</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046034156"/>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Dress for Interview Success</a:t>
            </a:r>
          </a:p>
        </p:txBody>
      </p:sp>
      <p:sp>
        <p:nvSpPr>
          <p:cNvPr id="3" name="Content Placeholder 2"/>
          <p:cNvSpPr>
            <a:spLocks noGrp="1"/>
          </p:cNvSpPr>
          <p:nvPr>
            <p:ph idx="1"/>
          </p:nvPr>
        </p:nvSpPr>
        <p:spPr/>
        <p:txBody>
          <a:bodyPr/>
          <a:lstStyle/>
          <a:p>
            <a:endParaRPr lang="en-US" dirty="0"/>
          </a:p>
          <a:p>
            <a:pPr marL="0" indent="0" algn="ctr">
              <a:buNone/>
            </a:pPr>
            <a:r>
              <a:rPr lang="en-US" b="1" dirty="0"/>
              <a:t>Know and follow the dress attire that is required for the interview.  If you don’t know ask the recruiter or the person that has reached out to you.  When all else fails: Business attire that is not to flashy.</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3818882889"/>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endParaRPr lang="en-US" sz="1300" dirty="0"/>
          </a:p>
          <a:p>
            <a:endParaRPr lang="en-US" sz="1300" dirty="0"/>
          </a:p>
          <a:p>
            <a:endParaRPr lang="en-US" sz="1300" dirty="0"/>
          </a:p>
          <a:p>
            <a:r>
              <a:rPr lang="en-US" sz="1300" dirty="0"/>
              <a:t>Avoid Interview Mistakes</a:t>
            </a:r>
          </a:p>
          <a:p>
            <a:endParaRPr lang="en-US" sz="1300" dirty="0"/>
          </a:p>
          <a:p>
            <a:endParaRPr lang="en-US" sz="1300" dirty="0"/>
          </a:p>
          <a:p>
            <a:r>
              <a:rPr lang="en-US" sz="1300" dirty="0"/>
              <a:t>Dress for Interview Success</a:t>
            </a:r>
          </a:p>
          <a:p>
            <a:endParaRPr lang="en-US" dirty="0"/>
          </a:p>
          <a:p>
            <a:endParaRPr lang="en-US" dirty="0"/>
          </a:p>
          <a:p>
            <a:pPr algn="ctr"/>
            <a:r>
              <a:rPr lang="en-US" sz="4000" dirty="0">
                <a:latin typeface="Aharoni" panose="02010803020104030203" pitchFamily="2" charset="-79"/>
                <a:cs typeface="Aharoni" panose="02010803020104030203" pitchFamily="2" charset="-79"/>
              </a:rPr>
              <a:t>Improve Your Interview Techniques</a:t>
            </a:r>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3840419709"/>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Improve Your Interview Techniques</a:t>
            </a:r>
          </a:p>
        </p:txBody>
      </p:sp>
      <p:sp>
        <p:nvSpPr>
          <p:cNvPr id="3" name="Content Placeholder 2"/>
          <p:cNvSpPr>
            <a:spLocks noGrp="1"/>
          </p:cNvSpPr>
          <p:nvPr>
            <p:ph idx="1"/>
          </p:nvPr>
        </p:nvSpPr>
        <p:spPr/>
        <p:txBody>
          <a:bodyPr/>
          <a:lstStyle/>
          <a:p>
            <a:pPr marL="0" indent="0" algn="ctr">
              <a:buNone/>
            </a:pPr>
            <a:endParaRPr lang="en-US" dirty="0"/>
          </a:p>
          <a:p>
            <a:pPr marL="0" indent="0" algn="ctr">
              <a:buNone/>
            </a:pPr>
            <a:r>
              <a:rPr lang="en-US" b="1" dirty="0"/>
              <a:t>There are plenty of books out there that discuss the dos and don’ts of interviewing.  Take the time to invest in the various interview technique information that is out there and then apply those things that enhance your skills.</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146606371"/>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endParaRPr lang="en-US" sz="1300" dirty="0"/>
          </a:p>
          <a:p>
            <a:endParaRPr lang="en-US" sz="1300" dirty="0"/>
          </a:p>
          <a:p>
            <a:endParaRPr lang="en-US" sz="1300" dirty="0"/>
          </a:p>
          <a:p>
            <a:r>
              <a:rPr lang="en-US" sz="1300" dirty="0"/>
              <a:t>Avoid Interview Mistakes</a:t>
            </a:r>
          </a:p>
          <a:p>
            <a:endParaRPr lang="en-US" sz="1300" dirty="0"/>
          </a:p>
          <a:p>
            <a:endParaRPr lang="en-US" sz="1300" dirty="0"/>
          </a:p>
          <a:p>
            <a:r>
              <a:rPr lang="en-US" sz="1300" dirty="0"/>
              <a:t>Dress for Interview Success</a:t>
            </a:r>
          </a:p>
          <a:p>
            <a:endParaRPr lang="en-US" sz="1300" dirty="0"/>
          </a:p>
          <a:p>
            <a:endParaRPr lang="en-US" sz="1300" dirty="0"/>
          </a:p>
          <a:p>
            <a:r>
              <a:rPr lang="en-US" sz="1300" dirty="0"/>
              <a:t>Improve Your Interview Techniques</a:t>
            </a:r>
          </a:p>
          <a:p>
            <a:endParaRPr lang="en-US" sz="1500" dirty="0"/>
          </a:p>
          <a:p>
            <a:endParaRPr lang="en-US" dirty="0"/>
          </a:p>
          <a:p>
            <a:r>
              <a:rPr lang="en-US" sz="4000" dirty="0">
                <a:latin typeface="Aharoni" panose="02010803020104030203" pitchFamily="2" charset="-79"/>
                <a:cs typeface="Aharoni" panose="02010803020104030203" pitchFamily="2" charset="-79"/>
              </a:rPr>
              <a:t>Take Time to Say Thank You</a:t>
            </a:r>
          </a:p>
          <a:p>
            <a:endParaRPr lang="en-US" dirty="0"/>
          </a:p>
          <a:p>
            <a:endParaRPr lang="en-US" dirty="0"/>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2921930012"/>
      </p:ext>
    </p:extLst>
  </p:cSld>
  <p:clrMapOvr>
    <a:masterClrMapping/>
  </p:clrMapOvr>
  <mc:AlternateContent xmlns:mc="http://schemas.openxmlformats.org/markup-compatibility/2006" xmlns:p14="http://schemas.microsoft.com/office/powerpoint/2010/main">
    <mc:Choice Requires="p14">
      <p:transition spd="slow" p14:dur="1400" advClick="0" advTm="3000">
        <p14:ripple/>
        <p:sndAc>
          <p:stSnd>
            <p:snd r:embed="rId2" name="chimes.wav"/>
          </p:stSnd>
        </p:sndAc>
      </p:transition>
    </mc:Choice>
    <mc:Fallback xmlns="">
      <p:transition spd="slow" advClick="0" advTm="3000">
        <p:fade/>
        <p:sndAc>
          <p:stSnd>
            <p:snd r:embed="rId4" name="chimes.wav"/>
          </p:stSnd>
        </p:sndAc>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 Time to Say Thank You</a:t>
            </a:r>
          </a:p>
        </p:txBody>
      </p:sp>
      <p:sp>
        <p:nvSpPr>
          <p:cNvPr id="3" name="Content Placeholder 2"/>
          <p:cNvSpPr>
            <a:spLocks noGrp="1"/>
          </p:cNvSpPr>
          <p:nvPr>
            <p:ph idx="1"/>
          </p:nvPr>
        </p:nvSpPr>
        <p:spPr/>
        <p:txBody>
          <a:bodyPr/>
          <a:lstStyle/>
          <a:p>
            <a:endParaRPr lang="en-US" dirty="0"/>
          </a:p>
          <a:p>
            <a:pPr marL="0" indent="0" algn="ctr">
              <a:buNone/>
            </a:pPr>
            <a:r>
              <a:rPr lang="en-US" b="1" dirty="0"/>
              <a:t>Being courteous is a key attribute that all organizations admire.  Always thank those that are interviewing you before the interview starts and afterwards.  If you desire to send a thank you note or card, keep it professional. </a:t>
            </a:r>
          </a:p>
        </p:txBody>
      </p:sp>
      <p:pic>
        <p:nvPicPr>
          <p:cNvPr id="4" name="Picture 3"/>
          <p:cNvPicPr>
            <a:picLocks noChangeAspect="1"/>
          </p:cNvPicPr>
          <p:nvPr/>
        </p:nvPicPr>
        <p:blipFill>
          <a:blip r:embed="rId3"/>
          <a:stretch>
            <a:fillRect/>
          </a:stretch>
        </p:blipFill>
        <p:spPr>
          <a:xfrm>
            <a:off x="7778044" y="6086404"/>
            <a:ext cx="1371600" cy="777240"/>
          </a:xfrm>
          <a:prstGeom prst="rect">
            <a:avLst/>
          </a:prstGeom>
        </p:spPr>
      </p:pic>
    </p:spTree>
    <p:extLst>
      <p:ext uri="{BB962C8B-B14F-4D97-AF65-F5344CB8AC3E}">
        <p14:creationId xmlns:p14="http://schemas.microsoft.com/office/powerpoint/2010/main" val="3676809643"/>
      </p:ext>
    </p:extLst>
  </p:cSld>
  <p:clrMapOvr>
    <a:masterClrMapping/>
  </p:clrMapOvr>
  <mc:AlternateContent xmlns:mc="http://schemas.openxmlformats.org/markup-compatibility/2006" xmlns:p14="http://schemas.microsoft.com/office/powerpoint/2010/main">
    <mc:Choice Requires="p14">
      <p:transition spd="slow" p14:dur="1400" advClick="0" advTm="9000">
        <p14:ripple/>
        <p:sndAc>
          <p:stSnd>
            <p:snd r:embed="rId2" name="chimes.wav"/>
          </p:stSnd>
        </p:sndAc>
      </p:transition>
    </mc:Choice>
    <mc:Fallback xmlns="">
      <p:transition spd="slow" advClick="0" advTm="9000">
        <p:fade/>
        <p:sndAc>
          <p:stSnd>
            <p:snd r:embed="rId4" name="chimes.wav"/>
          </p:stSnd>
        </p:sndAc>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685</Words>
  <Application>Microsoft Office PowerPoint</Application>
  <PresentationFormat>On-screen Show (4:3)</PresentationFormat>
  <Paragraphs>223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Aharoni</vt:lpstr>
      <vt:lpstr>Arial</vt:lpstr>
      <vt:lpstr>Calibri</vt:lpstr>
      <vt:lpstr>Rockwell Extra Bold</vt:lpstr>
      <vt:lpstr>Office Theme</vt:lpstr>
      <vt:lpstr>INTERVIEWING TIPS</vt:lpstr>
      <vt:lpstr>PowerPoint Presentation</vt:lpstr>
      <vt:lpstr>Avoid Interview Mistakes</vt:lpstr>
      <vt:lpstr>PowerPoint Presentation</vt:lpstr>
      <vt:lpstr>Dress for Interview Success</vt:lpstr>
      <vt:lpstr>PowerPoint Presentation</vt:lpstr>
      <vt:lpstr>Improve Your Interview Techniques</vt:lpstr>
      <vt:lpstr>PowerPoint Presentation</vt:lpstr>
      <vt:lpstr>Take Time to Say Thank You</vt:lpstr>
      <vt:lpstr>PowerPoint Presentation</vt:lpstr>
      <vt:lpstr>Practice Interviewing</vt:lpstr>
      <vt:lpstr>PowerPoint Presentation</vt:lpstr>
      <vt:lpstr>Use Your Contacts</vt:lpstr>
      <vt:lpstr>PowerPoint Presentation</vt:lpstr>
      <vt:lpstr>Check out the Company</vt:lpstr>
      <vt:lpstr>PowerPoint Presentation</vt:lpstr>
      <vt:lpstr>Prepare for a Phone Interview</vt:lpstr>
      <vt:lpstr>PowerPoint Presentation</vt:lpstr>
      <vt:lpstr>Handle a Group Interview</vt:lpstr>
      <vt:lpstr>PowerPoint Presentation</vt:lpstr>
      <vt:lpstr>Interview while Dining</vt:lpstr>
      <vt:lpstr>PowerPoint Presentation</vt:lpstr>
      <vt:lpstr>PowerPoint Presentation</vt:lpstr>
    </vt:vector>
  </TitlesOfParts>
  <Company>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Brooks, Rodney D.</dc:creator>
  <cp:lastModifiedBy>BROOKS</cp:lastModifiedBy>
  <cp:revision>25</cp:revision>
  <dcterms:created xsi:type="dcterms:W3CDTF">2016-08-15T20:15:51Z</dcterms:created>
  <dcterms:modified xsi:type="dcterms:W3CDTF">2016-08-24T23:54:33Z</dcterms:modified>
</cp:coreProperties>
</file>