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FC6"/>
    <a:srgbClr val="0A64A1"/>
    <a:srgbClr val="005C9C"/>
    <a:srgbClr val="98BCD6"/>
    <a:srgbClr val="005698"/>
    <a:srgbClr val="EFF270"/>
    <a:srgbClr val="D3E214"/>
    <a:srgbClr val="42B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6" autoAdjust="0"/>
    <p:restoredTop sz="94474" autoAdjust="0"/>
  </p:normalViewPr>
  <p:slideViewPr>
    <p:cSldViewPr snapToGrid="0">
      <p:cViewPr varScale="1">
        <p:scale>
          <a:sx n="109" d="100"/>
          <a:sy n="109" d="100"/>
        </p:scale>
        <p:origin x="61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2DCD6-FDDD-4DE6-8BC0-FBCB72BC26EC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12927-A561-4F0A-926F-67CCD42E0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98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12927-A561-4F0A-926F-67CCD42E0E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3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Sample IIPS Presentation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5029200"/>
            <a:ext cx="7315200" cy="5554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Sample Slide 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57" y="1149083"/>
            <a:ext cx="9134171" cy="29873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57200" y="762000"/>
            <a:ext cx="65314" cy="533400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6454" y="4553712"/>
            <a:ext cx="1811216" cy="118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35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78372"/>
            <a:ext cx="12192000" cy="299545"/>
          </a:xfrm>
          <a:prstGeom prst="rect">
            <a:avLst/>
          </a:prstGeom>
          <a:solidFill>
            <a:srgbClr val="EFF2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78372"/>
            <a:ext cx="12192000" cy="2995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79371" y="816429"/>
            <a:ext cx="4491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Sample Slide 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7942" y="1462760"/>
            <a:ext cx="106514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see this from the back of the room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hear me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Are my slides too crowded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Are my points clear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Does this make any sense</a:t>
            </a:r>
          </a:p>
          <a:p>
            <a:pPr algn="r">
              <a:lnSpc>
                <a:spcPct val="150000"/>
              </a:lnSpc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22514" y="0"/>
            <a:ext cx="54429" cy="6858000"/>
          </a:xfrm>
          <a:prstGeom prst="line">
            <a:avLst/>
          </a:prstGeom>
          <a:ln w="825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7045" y="5567696"/>
            <a:ext cx="1899138" cy="106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81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78372"/>
            <a:ext cx="12192000" cy="299545"/>
          </a:xfrm>
          <a:prstGeom prst="rect">
            <a:avLst/>
          </a:prstGeom>
          <a:solidFill>
            <a:srgbClr val="EFF2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78372"/>
            <a:ext cx="12192000" cy="2995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79371" y="816429"/>
            <a:ext cx="4491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Sample Slide 3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22514" y="0"/>
            <a:ext cx="54429" cy="6858000"/>
          </a:xfrm>
          <a:prstGeom prst="line">
            <a:avLst/>
          </a:prstGeom>
          <a:ln w="825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5514" y="1462760"/>
            <a:ext cx="8595109" cy="414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8931" y="5734146"/>
            <a:ext cx="1811216" cy="103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75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1296</TotalTime>
  <Words>41</Words>
  <Application>Microsoft Office PowerPoint</Application>
  <PresentationFormat>Widescreen</PresentationFormat>
  <Paragraphs>10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Corbel</vt:lpstr>
      <vt:lpstr>Wingdings 2</vt:lpstr>
      <vt:lpstr>Frame</vt:lpstr>
      <vt:lpstr>Sample IIPS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IIPS Presentation</dc:title>
  <dc:creator>Beth Pulliam</dc:creator>
  <cp:lastModifiedBy>Beth Pulliam</cp:lastModifiedBy>
  <cp:revision>21</cp:revision>
  <dcterms:created xsi:type="dcterms:W3CDTF">2016-10-20T18:50:01Z</dcterms:created>
  <dcterms:modified xsi:type="dcterms:W3CDTF">2019-05-28T14:47:02Z</dcterms:modified>
</cp:coreProperties>
</file>