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62" r:id="rId2"/>
    <p:sldId id="259" r:id="rId3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5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64A29-864E-4B51-B1A8-21F0675A3A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231B3F-8ED1-41A0-802B-F46FDCAB5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5775A-9ECD-430E-9FC3-FFDCCB3AB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46E24-710B-4666-8A8F-0FD212A31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B5784-EA20-4C32-BFE3-A02FC15E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3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913D0-0440-4BB3-BED9-F2E5FDEF0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4D109-AC7D-4C29-A3FB-1657D987D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478D5-653B-4CC6-AD09-E472415F1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E02CA-07BF-445E-A91F-98BF3F950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90B74-B441-4A90-9DD9-E5C6E4A7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0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9E2136-4B7E-4273-8B49-721BF747F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409ABA-29DA-4D80-910D-64EA5F63D1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562A7-9F03-43FA-BE73-9CDD16510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973F2-115D-42FE-AFB5-0F66A30DA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0AD6C-F40F-4A70-B0C1-863E751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83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06805-56CF-4271-B282-8978A1203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81C80-D544-454E-941C-0C2EEFBAC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ED78F-A78B-44C1-8307-3B59194D2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71D60-1CEF-4E77-852D-DE9F397FE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1F172-8B5C-4D0A-A890-A92D6DDDA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85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CF974-73B4-4EA0-B3AD-118C34CDD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5DD86-D697-4F70-BFFB-A0DB6A9BE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96587-09A1-4BE9-A04F-A03D57600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7DED9-4E57-4CF5-8579-0C0196D6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52847-2308-4991-9CDA-14E2F3366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7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9C40-6F38-43A0-9EC4-D141BB7B7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E3D3E-EDF1-4FEB-B5BC-D3AECE0594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A0DDE-B7FC-4F50-BC92-3FB9BCD8E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2EF59-F0F2-4A9B-92B1-4DF3C38A1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CB4BF-E9BE-4E31-AE8F-5E6850C85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38D85-16B3-4A45-81D8-4B117174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02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679B1-33BF-46B6-A3A0-6F7837483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A7AB67-6ACE-4FAA-9862-892BF2D5C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2EAE7-66CC-4982-A867-116DE401AD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A434C1-549D-4777-B979-7B7025902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A3C13E-E0F6-4006-9C12-69F4987EE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3972B3-5381-4EE4-9E96-6226C20AE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7C0F5F-606F-45D0-A806-E47B5AA3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CD871-6C97-4ABE-A946-B9B435145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4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F0201-3419-4D16-AEF2-E08812B3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1491E-0750-40FC-9D95-7AB38FBA3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10C941-6721-4113-ADE6-A31235BF0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10B24-9C13-47E4-83C7-E6F7AA6C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3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A6BD1-9361-45E4-BD31-38E68DD35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48A80A-A110-467B-A717-7403155EB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5EAE33-1C44-474E-8604-C6014CC2E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9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4E74F-BE98-4840-9067-1BC57971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B51EA-D301-465A-B759-7B5F0EC2C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BBAAD-3F1C-4BF4-8ECC-0AB01915B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D7E64-C2EF-4ABB-9F85-101E49906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C61710-371F-4826-982D-3888DFAF3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418A05-127E-4AD2-81C3-6E31B747D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52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0E102-D9B0-46AB-ACF1-D123D0DCE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B718C5-0255-4C50-86F0-B0CCE758E0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DA1D66-2865-4FD9-88E7-08B7E7034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10A39-557B-4607-BFC6-10EF5637F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6FF736-83FC-4643-9F1C-72735B3CC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57492-5A5F-45CA-B994-0CD73435D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4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5E3314-038A-4FFC-9FB3-6E2335887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EC54B-B0C3-4415-97BD-2FEF4BF1A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A41C2-1153-4B89-ADD7-3EFC916C6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E1F14-16E0-4212-8E86-4B4E39C820B3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A118A-1FF0-4824-936F-B7F16C16D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4E6D2-4AD1-425F-9B79-33E24A72B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4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76200"/>
            <a:ext cx="9144000" cy="9144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br>
              <a:rPr lang="en-US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PUTTING THE BUDGET IN PERSPECTIVE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FY 2023/FY 2024/FY 2025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endParaRPr lang="en-US" sz="22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094284" y="1106269"/>
            <a:ext cx="3341075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FEDERAL BUDGET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$6.1 /$6.8 /$6.9 Trillion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28800" y="2133601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MANDATORY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$3.7/$4.2/$4.1 Trillion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648200" y="2133600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INTEREST ON THE DEBT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$659/$892/$951 Billion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385770" y="2143838"/>
            <a:ext cx="3059259" cy="78739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DISCRETIONARY</a:t>
            </a:r>
          </a:p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$1.848/1.858/$1.828 Trillion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435469" y="3708469"/>
            <a:ext cx="3166695" cy="9233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$891/$954/$964 Billion</a:t>
            </a:r>
          </a:p>
          <a:p>
            <a:pPr algn="ctr">
              <a:defRPr/>
            </a:pP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769360" y="3702786"/>
            <a:ext cx="3243154" cy="861774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NON-DEFENSE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$957 /$904/$867 Billion</a:t>
            </a:r>
          </a:p>
          <a:p>
            <a:pPr algn="ctr">
              <a:defRPr/>
            </a:pP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953251" y="4973259"/>
            <a:ext cx="3059263" cy="1200329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Agriculture; Justice; Interior; Health; Education; Energy; Transportation; Housing; Homeland; Veterans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598126" y="5246742"/>
            <a:ext cx="3166696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DOD; Intelligence Community; DOE; Coast Guard </a:t>
            </a:r>
          </a:p>
        </p:txBody>
      </p:sp>
      <p:sp>
        <p:nvSpPr>
          <p:cNvPr id="15370" name="Line 11"/>
          <p:cNvSpPr>
            <a:spLocks noChangeShapeType="1"/>
          </p:cNvSpPr>
          <p:nvPr/>
        </p:nvSpPr>
        <p:spPr bwMode="auto">
          <a:xfrm>
            <a:off x="5562600" y="1752600"/>
            <a:ext cx="0" cy="38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Line 12"/>
          <p:cNvSpPr>
            <a:spLocks noChangeShapeType="1"/>
          </p:cNvSpPr>
          <p:nvPr/>
        </p:nvSpPr>
        <p:spPr bwMode="auto">
          <a:xfrm>
            <a:off x="2743200" y="1820105"/>
            <a:ext cx="5916764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2" name="Line 13"/>
          <p:cNvSpPr>
            <a:spLocks noChangeShapeType="1"/>
          </p:cNvSpPr>
          <p:nvPr/>
        </p:nvSpPr>
        <p:spPr bwMode="auto">
          <a:xfrm>
            <a:off x="2743200" y="1789332"/>
            <a:ext cx="0" cy="344268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8659964" y="1757200"/>
            <a:ext cx="0" cy="376401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8915400" y="2875085"/>
            <a:ext cx="0" cy="82770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8496071" y="4497265"/>
            <a:ext cx="2" cy="47599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endCxn id="27658" idx="0"/>
          </p:cNvCxnSpPr>
          <p:nvPr/>
        </p:nvCxnSpPr>
        <p:spPr>
          <a:xfrm>
            <a:off x="4181474" y="4553435"/>
            <a:ext cx="0" cy="69330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H="1">
            <a:off x="4145573" y="3518038"/>
            <a:ext cx="476982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4181474" y="3511114"/>
            <a:ext cx="0" cy="28626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AA218BA-D815-4355-AECB-8345AC5A8CA2}"/>
              </a:ext>
            </a:extLst>
          </p:cNvPr>
          <p:cNvSpPr txBox="1"/>
          <p:nvPr/>
        </p:nvSpPr>
        <p:spPr>
          <a:xfrm>
            <a:off x="1200733" y="6151140"/>
            <a:ext cx="3800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2024 Deficit (EST):  </a:t>
            </a:r>
            <a:r>
              <a:rPr lang="en-US" b="1">
                <a:solidFill>
                  <a:srgbClr val="FF0000"/>
                </a:solidFill>
              </a:rPr>
              <a:t>$1.3 T 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2025 (EST): $1.6 T</a:t>
            </a:r>
          </a:p>
        </p:txBody>
      </p:sp>
    </p:spTree>
    <p:extLst>
      <p:ext uri="{BB962C8B-B14F-4D97-AF65-F5344CB8AC3E}">
        <p14:creationId xmlns:p14="http://schemas.microsoft.com/office/powerpoint/2010/main" val="260175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95" name="Picture 1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304800"/>
            <a:ext cx="788894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43135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109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PUTTING THE BUDGET IN PERSPECTIVE FY 2023/FY 2024/FY 2025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PUTTING THE BUDGET IN PERSPECTIVE FY 2019/FY 2020/FY 2021</dc:title>
  <dc:creator>Michelle Mrdeza</dc:creator>
  <cp:lastModifiedBy>Michelle Mrdeza</cp:lastModifiedBy>
  <cp:revision>7</cp:revision>
  <cp:lastPrinted>2024-05-13T13:16:05Z</cp:lastPrinted>
  <dcterms:created xsi:type="dcterms:W3CDTF">2020-10-15T17:28:52Z</dcterms:created>
  <dcterms:modified xsi:type="dcterms:W3CDTF">2024-07-12T13:23:38Z</dcterms:modified>
</cp:coreProperties>
</file>