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FD3-1295-294A-B0F9-D96EEB2CEA78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3A7A-409B-E240-A997-FB5AD1B6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FD3-1295-294A-B0F9-D96EEB2CEA78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3A7A-409B-E240-A997-FB5AD1B6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3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FD3-1295-294A-B0F9-D96EEB2CEA78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3A7A-409B-E240-A997-FB5AD1B6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8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FD3-1295-294A-B0F9-D96EEB2CEA78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3A7A-409B-E240-A997-FB5AD1B6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FD3-1295-294A-B0F9-D96EEB2CEA78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3A7A-409B-E240-A997-FB5AD1B6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0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FD3-1295-294A-B0F9-D96EEB2CEA78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3A7A-409B-E240-A997-FB5AD1B6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FD3-1295-294A-B0F9-D96EEB2CEA78}" type="datetimeFigureOut">
              <a:rPr lang="en-US" smtClean="0"/>
              <a:t>7/11/12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3A7A-409B-E240-A997-FB5AD1B6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7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FD3-1295-294A-B0F9-D96EEB2CEA78}" type="datetimeFigureOut">
              <a:rPr lang="en-US" smtClean="0"/>
              <a:t>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3A7A-409B-E240-A997-FB5AD1B6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FD3-1295-294A-B0F9-D96EEB2CEA78}" type="datetimeFigureOut">
              <a:rPr lang="en-US" smtClean="0"/>
              <a:t>7/11/12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3A7A-409B-E240-A997-FB5AD1B6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FD3-1295-294A-B0F9-D96EEB2CEA78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3A7A-409B-E240-A997-FB5AD1B6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FD3-1295-294A-B0F9-D96EEB2CEA78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3A7A-409B-E240-A997-FB5AD1B6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8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39FD3-1295-294A-B0F9-D96EEB2CEA78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3A7A-409B-E240-A997-FB5AD1B6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3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4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7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8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3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4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9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9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7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9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6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60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7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8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3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Concordia Publishing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 Editor</dc:creator>
  <cp:lastModifiedBy>Senior Editor</cp:lastModifiedBy>
  <cp:revision>1</cp:revision>
  <dcterms:created xsi:type="dcterms:W3CDTF">2012-07-11T17:24:38Z</dcterms:created>
  <dcterms:modified xsi:type="dcterms:W3CDTF">2012-07-11T17:29:58Z</dcterms:modified>
</cp:coreProperties>
</file>