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83" r:id="rId5"/>
    <p:sldId id="260" r:id="rId6"/>
    <p:sldId id="262" r:id="rId7"/>
    <p:sldId id="264" r:id="rId8"/>
    <p:sldId id="265" r:id="rId9"/>
    <p:sldId id="285" r:id="rId10"/>
    <p:sldId id="266" r:id="rId11"/>
    <p:sldId id="267" r:id="rId12"/>
    <p:sldId id="268" r:id="rId13"/>
    <p:sldId id="271" r:id="rId14"/>
    <p:sldId id="257" r:id="rId15"/>
    <p:sldId id="272" r:id="rId16"/>
    <p:sldId id="273" r:id="rId17"/>
    <p:sldId id="274" r:id="rId18"/>
    <p:sldId id="286" r:id="rId19"/>
    <p:sldId id="276" r:id="rId20"/>
    <p:sldId id="278" r:id="rId21"/>
    <p:sldId id="279" r:id="rId22"/>
    <p:sldId id="280" r:id="rId23"/>
    <p:sldId id="281" r:id="rId24"/>
    <p:sldId id="282" r:id="rId25"/>
    <p:sldId id="27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66FFFF"/>
    <a:srgbClr val="CC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79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1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20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2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0941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81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8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3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27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6F764897-A4C2-437D-B4A6-B3622AF5B42A}" type="datetimeFigureOut">
              <a:rPr lang="en-US" smtClean="0"/>
              <a:t>8/19/2018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9C4B202-A478-496B-AC68-4F18A7A02E5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400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9106F1-6383-4E3A-872C-E741B538A39D}"/>
              </a:ext>
            </a:extLst>
          </p:cNvPr>
          <p:cNvSpPr txBox="1"/>
          <p:nvPr/>
        </p:nvSpPr>
        <p:spPr>
          <a:xfrm>
            <a:off x="684016" y="436710"/>
            <a:ext cx="1126434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600" b="1" i="1" dirty="0">
                <a:solidFill>
                  <a:srgbClr val="FF3399"/>
                </a:solidFill>
                <a:latin typeface="Georgia" panose="02040502050405020303" pitchFamily="18" charset="0"/>
              </a:rPr>
              <a:t>Heaven to Earth </a:t>
            </a:r>
          </a:p>
          <a:p>
            <a:pPr algn="ctr">
              <a:lnSpc>
                <a:spcPct val="150000"/>
              </a:lnSpc>
            </a:pPr>
            <a:r>
              <a:rPr lang="en-US" sz="9600" dirty="0">
                <a:solidFill>
                  <a:srgbClr val="0070C0"/>
                </a:solidFill>
                <a:latin typeface="Georgia" panose="02040502050405020303" pitchFamily="18" charset="0"/>
              </a:rPr>
              <a:t>VBS 2018</a:t>
            </a:r>
          </a:p>
          <a:p>
            <a:pPr algn="ctr"/>
            <a:r>
              <a:rPr lang="en-US" sz="9600" dirty="0">
                <a:solidFill>
                  <a:srgbClr val="0070C0"/>
                </a:solidFill>
                <a:latin typeface="Georgia" panose="02040502050405020303" pitchFamily="18" charset="0"/>
              </a:rPr>
              <a:t>July 16-20, 2018</a:t>
            </a:r>
          </a:p>
        </p:txBody>
      </p:sp>
    </p:spTree>
    <p:extLst>
      <p:ext uri="{BB962C8B-B14F-4D97-AF65-F5344CB8AC3E}">
        <p14:creationId xmlns:p14="http://schemas.microsoft.com/office/powerpoint/2010/main" val="246858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xmlns="" id="{5EF0B06B-D0F8-42EE-BB2E-CB144ACB1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" y="0"/>
            <a:ext cx="12188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7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9A3C0B98-0EB6-4589-9DF1-99ED213EEE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53" y="0"/>
            <a:ext cx="1031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96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00EBC4-4921-4E1E-AF62-B88A1E6711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93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xmlns="" id="{917FFD86-C162-441F-A7B0-9C197C019E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" y="0"/>
            <a:ext cx="103143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3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484ABEC9-43B9-4096-BFE2-80783759A2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98" y="0"/>
            <a:ext cx="10314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mall child sitting on a table&#10;&#10;Description generated with high confidence">
            <a:extLst>
              <a:ext uri="{FF2B5EF4-FFF2-40B4-BE49-F238E27FC236}">
                <a16:creationId xmlns:a16="http://schemas.microsoft.com/office/drawing/2014/main" xmlns="" id="{75CC997E-A47F-4871-BF9B-635413D7ED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29" y="0"/>
            <a:ext cx="103185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4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9F8867-8AC3-49E8-AD6B-9384E9FC9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person, table, wall&#10;&#10;Description generated with very high confidence">
            <a:extLst>
              <a:ext uri="{FF2B5EF4-FFF2-40B4-BE49-F238E27FC236}">
                <a16:creationId xmlns:a16="http://schemas.microsoft.com/office/drawing/2014/main" xmlns="" id="{90C6412F-BBAC-4645-BB02-AA009583E0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51" y="0"/>
            <a:ext cx="10315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xmlns="" id="{E5B5CF91-79B8-4EB4-93B6-9940365563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59" y="0"/>
            <a:ext cx="103158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3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704506-3D9B-4852-910F-FC4E34887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building, floor, table&#10;&#10;Description generated with very high confidence">
            <a:extLst>
              <a:ext uri="{FF2B5EF4-FFF2-40B4-BE49-F238E27FC236}">
                <a16:creationId xmlns:a16="http://schemas.microsoft.com/office/drawing/2014/main" xmlns="" id="{79BC9FC9-02DC-4620-9889-CD4FEF6A8C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46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D78C2B26-2447-4D98-AD8B-AF73FF8602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36" y="0"/>
            <a:ext cx="1031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9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98F14FEA-34D7-47FA-9E6B-ABD60FD55C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46" y="0"/>
            <a:ext cx="103177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190AE4-E492-467B-B705-3BBF8B129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2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795BCCB8-2BA3-44BB-9D28-CF7CF8F57C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87" y="0"/>
            <a:ext cx="103176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9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7675A2-188C-4989-8D96-736CF748E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" y="0"/>
            <a:ext cx="10314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5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costume&#10;&#10;Description generated with very high confidence">
            <a:extLst>
              <a:ext uri="{FF2B5EF4-FFF2-40B4-BE49-F238E27FC236}">
                <a16:creationId xmlns:a16="http://schemas.microsoft.com/office/drawing/2014/main" xmlns="" id="{13D5EC40-FD7F-44FB-ABC6-12BDF7F0CEB4}"/>
              </a:ext>
              <a:ext uri="{C183D7F6-B498-43B3-948B-1728B52AA6E4}">
                <adec:decorative xmlns:adec="http://schemas.microsoft.com/office/drawing/2017/decorative" xmlns="" val="0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436" y="0"/>
            <a:ext cx="10317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ll, indoor, cabinet, table&#10;&#10;Description generated with very high confidence">
            <a:extLst>
              <a:ext uri="{FF2B5EF4-FFF2-40B4-BE49-F238E27FC236}">
                <a16:creationId xmlns:a16="http://schemas.microsoft.com/office/drawing/2014/main" xmlns="" id="{EC065EAB-6574-435A-9779-0615E5F7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7" y="0"/>
            <a:ext cx="10311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9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cabinet, wall&#10;&#10;Description generated with very high confidence">
            <a:extLst>
              <a:ext uri="{FF2B5EF4-FFF2-40B4-BE49-F238E27FC236}">
                <a16:creationId xmlns:a16="http://schemas.microsoft.com/office/drawing/2014/main" xmlns="" id="{42DE579F-082F-4760-86E6-E8DDC3A6D3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224" y="313944"/>
            <a:ext cx="9369552" cy="623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74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xmlns="" id="{D3247D49-7B9C-4B5E-B99A-645108956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121" y="0"/>
            <a:ext cx="10317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in front of a curtain&#10;&#10;Description generated with very high confidence">
            <a:extLst>
              <a:ext uri="{FF2B5EF4-FFF2-40B4-BE49-F238E27FC236}">
                <a16:creationId xmlns:a16="http://schemas.microsoft.com/office/drawing/2014/main" xmlns="" id="{E38671ED-5004-4AC2-815B-95737C7843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31" y="0"/>
            <a:ext cx="10314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1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xmlns="" id="{D3407D4A-1720-4404-8FBF-96479481A8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31" y="0"/>
            <a:ext cx="10314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8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front of a mirror posing for the camera&#10;&#10;Description generated with high confidence">
            <a:extLst>
              <a:ext uri="{FF2B5EF4-FFF2-40B4-BE49-F238E27FC236}">
                <a16:creationId xmlns:a16="http://schemas.microsoft.com/office/drawing/2014/main" xmlns="" id="{403E6CBC-11EF-4BDC-A046-2F4022469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83" y="0"/>
            <a:ext cx="10314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at, indoor, sitting&#10;&#10;Description generated with high confidence">
            <a:extLst>
              <a:ext uri="{FF2B5EF4-FFF2-40B4-BE49-F238E27FC236}">
                <a16:creationId xmlns:a16="http://schemas.microsoft.com/office/drawing/2014/main" xmlns="" id="{6A595AC0-DFA6-4690-82B6-B4CD64101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6" y="0"/>
            <a:ext cx="10311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7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106</TotalTime>
  <Words>9</Words>
  <Application>Microsoft Office PowerPoint</Application>
  <PresentationFormat>Widescreen</PresentationFormat>
  <Paragraphs>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Georgia</vt:lpstr>
      <vt:lpstr>Tw Cen MT</vt:lpstr>
      <vt:lpstr>Tw Cen MT Condensed</vt:lpstr>
      <vt:lpstr>Wingdings 3</vt:lpstr>
      <vt:lpstr>Integral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Atchley</dc:creator>
  <cp:lastModifiedBy>Rhonda Hammer</cp:lastModifiedBy>
  <cp:revision>11</cp:revision>
  <dcterms:created xsi:type="dcterms:W3CDTF">2018-07-22T13:24:55Z</dcterms:created>
  <dcterms:modified xsi:type="dcterms:W3CDTF">2018-08-20T03:22:41Z</dcterms:modified>
</cp:coreProperties>
</file>