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3602D-F847-4D10-8173-35AEB20A3EBE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D8EF08-0E35-4720-8916-386003157720}">
      <dgm:prSet/>
      <dgm:spPr/>
      <dgm:t>
        <a:bodyPr/>
        <a:lstStyle/>
        <a:p>
          <a:r>
            <a:rPr lang="en-US" dirty="0"/>
            <a:t>Be Sincere</a:t>
          </a:r>
        </a:p>
      </dgm:t>
    </dgm:pt>
    <dgm:pt modelId="{8A86ED7C-45CC-4AA0-AA96-B9456CB220C0}" type="parTrans" cxnId="{4B17FB88-5E24-42D6-9F38-F28E6B8E5F64}">
      <dgm:prSet/>
      <dgm:spPr/>
      <dgm:t>
        <a:bodyPr/>
        <a:lstStyle/>
        <a:p>
          <a:endParaRPr lang="en-US"/>
        </a:p>
      </dgm:t>
    </dgm:pt>
    <dgm:pt modelId="{ABF4DC77-5787-41D5-B640-6EB399C28CB7}" type="sibTrans" cxnId="{4B17FB88-5E24-42D6-9F38-F28E6B8E5F64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A953F3DA-AB80-4D0D-97AC-06099AE0CC9C}">
      <dgm:prSet/>
      <dgm:spPr/>
      <dgm:t>
        <a:bodyPr/>
        <a:lstStyle/>
        <a:p>
          <a:r>
            <a:rPr lang="en-US" dirty="0"/>
            <a:t>Build a track record of trustworthiness</a:t>
          </a:r>
        </a:p>
      </dgm:t>
    </dgm:pt>
    <dgm:pt modelId="{20C8E93E-23FA-462E-91C8-F881B06577C8}" type="parTrans" cxnId="{5C04E919-E1B9-4161-A405-70DDFA77B31E}">
      <dgm:prSet/>
      <dgm:spPr/>
      <dgm:t>
        <a:bodyPr/>
        <a:lstStyle/>
        <a:p>
          <a:endParaRPr lang="en-US"/>
        </a:p>
      </dgm:t>
    </dgm:pt>
    <dgm:pt modelId="{D1F346FC-CEAA-49F2-9BEB-13C9ED842267}" type="sibTrans" cxnId="{5C04E919-E1B9-4161-A405-70DDFA77B31E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37C9CF2F-9C64-4463-9A3B-36BD6FBC7F0A}">
      <dgm:prSet/>
      <dgm:spPr/>
      <dgm:t>
        <a:bodyPr/>
        <a:lstStyle/>
        <a:p>
          <a:r>
            <a:rPr lang="en-US" dirty="0"/>
            <a:t>Encourage the exploration of ideas</a:t>
          </a:r>
        </a:p>
      </dgm:t>
    </dgm:pt>
    <dgm:pt modelId="{172DF05F-3A1D-4A90-94E9-0F881A72C00A}" type="parTrans" cxnId="{9E2415EF-3F75-45DD-AD64-81767C8F9DA8}">
      <dgm:prSet/>
      <dgm:spPr/>
      <dgm:t>
        <a:bodyPr/>
        <a:lstStyle/>
        <a:p>
          <a:endParaRPr lang="en-US"/>
        </a:p>
      </dgm:t>
    </dgm:pt>
    <dgm:pt modelId="{12D0534A-F143-4D81-B7D7-03DF78017BD3}" type="sibTrans" cxnId="{9E2415EF-3F75-45DD-AD64-81767C8F9DA8}">
      <dgm:prSet phldrT="3" phldr="0"/>
      <dgm:spPr/>
      <dgm:t>
        <a:bodyPr/>
        <a:lstStyle/>
        <a:p>
          <a:r>
            <a:rPr lang="en-US" dirty="0"/>
            <a:t>3</a:t>
          </a:r>
        </a:p>
      </dgm:t>
    </dgm:pt>
    <dgm:pt modelId="{875C48C7-A12C-464C-BDB1-6BC31B3A30DC}">
      <dgm:prSet/>
      <dgm:spPr/>
      <dgm:t>
        <a:bodyPr/>
        <a:lstStyle/>
        <a:p>
          <a:r>
            <a:rPr lang="en-US" dirty="0"/>
            <a:t>Put other’s best interest firs</a:t>
          </a:r>
        </a:p>
      </dgm:t>
    </dgm:pt>
    <dgm:pt modelId="{5F5CF295-7C06-4084-A20B-DB1BAADA0EED}" type="parTrans" cxnId="{4A820E60-9DA5-4535-8B80-F038B7228ABA}">
      <dgm:prSet/>
      <dgm:spPr/>
      <dgm:t>
        <a:bodyPr/>
        <a:lstStyle/>
        <a:p>
          <a:endParaRPr lang="en-US"/>
        </a:p>
      </dgm:t>
    </dgm:pt>
    <dgm:pt modelId="{F6282E3D-8C00-4FAE-8BF5-5862E0A9A36E}" type="sibTrans" cxnId="{4A820E60-9DA5-4535-8B80-F038B7228ABA}">
      <dgm:prSet phldrT="4" phldr="0"/>
      <dgm:spPr/>
      <dgm:t>
        <a:bodyPr/>
        <a:lstStyle/>
        <a:p>
          <a:r>
            <a:rPr lang="en-US" dirty="0"/>
            <a:t>4</a:t>
          </a:r>
        </a:p>
      </dgm:t>
    </dgm:pt>
    <dgm:pt modelId="{55B6D348-A71C-4E64-A9C5-1FFCF69C920E}">
      <dgm:prSet/>
      <dgm:spPr/>
      <dgm:t>
        <a:bodyPr/>
        <a:lstStyle/>
        <a:p>
          <a:r>
            <a:rPr lang="en-US" dirty="0"/>
            <a:t>When possible be transparent</a:t>
          </a:r>
        </a:p>
      </dgm:t>
    </dgm:pt>
    <dgm:pt modelId="{626199AB-5FEB-48EC-A27B-74A1EA6DCCD0}" type="parTrans" cxnId="{6065FAB5-F80C-4EF2-B51A-E2973ED7807A}">
      <dgm:prSet/>
      <dgm:spPr/>
      <dgm:t>
        <a:bodyPr/>
        <a:lstStyle/>
        <a:p>
          <a:endParaRPr lang="en-US"/>
        </a:p>
      </dgm:t>
    </dgm:pt>
    <dgm:pt modelId="{91744D1B-6778-4E09-B4DF-068B1BFA16CD}" type="sibTrans" cxnId="{6065FAB5-F80C-4EF2-B51A-E2973ED7807A}">
      <dgm:prSet phldrT="5" phldr="0"/>
      <dgm:spPr/>
      <dgm:t>
        <a:bodyPr/>
        <a:lstStyle/>
        <a:p>
          <a:r>
            <a:rPr lang="en-US" dirty="0"/>
            <a:t>5</a:t>
          </a:r>
        </a:p>
      </dgm:t>
    </dgm:pt>
    <dgm:pt modelId="{031438B6-069B-4417-9370-7D944A07069B}" type="pres">
      <dgm:prSet presAssocID="{9513602D-F847-4D10-8173-35AEB20A3EBE}" presName="Name0" presStyleCnt="0">
        <dgm:presLayoutVars>
          <dgm:animLvl val="lvl"/>
          <dgm:resizeHandles val="exact"/>
        </dgm:presLayoutVars>
      </dgm:prSet>
      <dgm:spPr/>
    </dgm:pt>
    <dgm:pt modelId="{AE8EEE2E-5AB7-49A6-A613-B7D06156A3DD}" type="pres">
      <dgm:prSet presAssocID="{2AD8EF08-0E35-4720-8916-386003157720}" presName="compositeNode" presStyleCnt="0">
        <dgm:presLayoutVars>
          <dgm:bulletEnabled val="1"/>
        </dgm:presLayoutVars>
      </dgm:prSet>
      <dgm:spPr/>
    </dgm:pt>
    <dgm:pt modelId="{0DAC04AA-E1E2-4282-AAE8-15074778229D}" type="pres">
      <dgm:prSet presAssocID="{2AD8EF08-0E35-4720-8916-386003157720}" presName="bgRect" presStyleLbl="bgAccFollowNode1" presStyleIdx="0" presStyleCnt="5"/>
      <dgm:spPr/>
    </dgm:pt>
    <dgm:pt modelId="{61816508-4DBC-4DFE-B253-0C0586A42D76}" type="pres">
      <dgm:prSet presAssocID="{ABF4DC77-5787-41D5-B640-6EB399C28CB7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68B78CB3-C7AA-41F6-B6CA-BED9DAC18E38}" type="pres">
      <dgm:prSet presAssocID="{2AD8EF08-0E35-4720-8916-386003157720}" presName="bottomLine" presStyleLbl="alignNode1" presStyleIdx="1" presStyleCnt="10">
        <dgm:presLayoutVars/>
      </dgm:prSet>
      <dgm:spPr/>
    </dgm:pt>
    <dgm:pt modelId="{F33E835F-2AD7-4B1C-AAE9-28D795475E1D}" type="pres">
      <dgm:prSet presAssocID="{2AD8EF08-0E35-4720-8916-386003157720}" presName="nodeText" presStyleLbl="bgAccFollowNode1" presStyleIdx="0" presStyleCnt="5">
        <dgm:presLayoutVars>
          <dgm:bulletEnabled val="1"/>
        </dgm:presLayoutVars>
      </dgm:prSet>
      <dgm:spPr/>
    </dgm:pt>
    <dgm:pt modelId="{B33CEFF5-A4B3-4EB5-9E93-70133FCFA224}" type="pres">
      <dgm:prSet presAssocID="{ABF4DC77-5787-41D5-B640-6EB399C28CB7}" presName="sibTrans" presStyleCnt="0"/>
      <dgm:spPr/>
    </dgm:pt>
    <dgm:pt modelId="{2574DFC5-8FDB-4421-A46A-2F7CB5F9341E}" type="pres">
      <dgm:prSet presAssocID="{A953F3DA-AB80-4D0D-97AC-06099AE0CC9C}" presName="compositeNode" presStyleCnt="0">
        <dgm:presLayoutVars>
          <dgm:bulletEnabled val="1"/>
        </dgm:presLayoutVars>
      </dgm:prSet>
      <dgm:spPr/>
    </dgm:pt>
    <dgm:pt modelId="{A2E8575E-1366-4DA9-A6EE-5A67C19AF2CC}" type="pres">
      <dgm:prSet presAssocID="{A953F3DA-AB80-4D0D-97AC-06099AE0CC9C}" presName="bgRect" presStyleLbl="bgAccFollowNode1" presStyleIdx="1" presStyleCnt="5"/>
      <dgm:spPr/>
    </dgm:pt>
    <dgm:pt modelId="{1C3A6B79-3207-4C15-92B0-13AB6B415761}" type="pres">
      <dgm:prSet presAssocID="{D1F346FC-CEAA-49F2-9BEB-13C9ED842267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CB37FB78-92D2-4EC9-9FF5-C06C855D912C}" type="pres">
      <dgm:prSet presAssocID="{A953F3DA-AB80-4D0D-97AC-06099AE0CC9C}" presName="bottomLine" presStyleLbl="alignNode1" presStyleIdx="3" presStyleCnt="10">
        <dgm:presLayoutVars/>
      </dgm:prSet>
      <dgm:spPr/>
    </dgm:pt>
    <dgm:pt modelId="{6B70EF9B-8C1B-43E6-A452-3443FEB323EE}" type="pres">
      <dgm:prSet presAssocID="{A953F3DA-AB80-4D0D-97AC-06099AE0CC9C}" presName="nodeText" presStyleLbl="bgAccFollowNode1" presStyleIdx="1" presStyleCnt="5">
        <dgm:presLayoutVars>
          <dgm:bulletEnabled val="1"/>
        </dgm:presLayoutVars>
      </dgm:prSet>
      <dgm:spPr/>
    </dgm:pt>
    <dgm:pt modelId="{EBBEF990-94B0-413B-8A03-53B861C5FB56}" type="pres">
      <dgm:prSet presAssocID="{D1F346FC-CEAA-49F2-9BEB-13C9ED842267}" presName="sibTrans" presStyleCnt="0"/>
      <dgm:spPr/>
    </dgm:pt>
    <dgm:pt modelId="{211674AD-B49F-45EE-9568-43A6E371E4AC}" type="pres">
      <dgm:prSet presAssocID="{37C9CF2F-9C64-4463-9A3B-36BD6FBC7F0A}" presName="compositeNode" presStyleCnt="0">
        <dgm:presLayoutVars>
          <dgm:bulletEnabled val="1"/>
        </dgm:presLayoutVars>
      </dgm:prSet>
      <dgm:spPr/>
    </dgm:pt>
    <dgm:pt modelId="{8D750A73-9E55-47DD-8FD5-52C9324E0B29}" type="pres">
      <dgm:prSet presAssocID="{37C9CF2F-9C64-4463-9A3B-36BD6FBC7F0A}" presName="bgRect" presStyleLbl="bgAccFollowNode1" presStyleIdx="2" presStyleCnt="5"/>
      <dgm:spPr/>
    </dgm:pt>
    <dgm:pt modelId="{657F45BD-386C-4102-AEAA-A29E0F329B9B}" type="pres">
      <dgm:prSet presAssocID="{12D0534A-F143-4D81-B7D7-03DF78017BD3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170D8790-3A97-4021-9BB0-6FABF3DFFD41}" type="pres">
      <dgm:prSet presAssocID="{37C9CF2F-9C64-4463-9A3B-36BD6FBC7F0A}" presName="bottomLine" presStyleLbl="alignNode1" presStyleIdx="5" presStyleCnt="10">
        <dgm:presLayoutVars/>
      </dgm:prSet>
      <dgm:spPr/>
    </dgm:pt>
    <dgm:pt modelId="{29DE8953-0B88-492F-AD7A-E7E6A2792DDA}" type="pres">
      <dgm:prSet presAssocID="{37C9CF2F-9C64-4463-9A3B-36BD6FBC7F0A}" presName="nodeText" presStyleLbl="bgAccFollowNode1" presStyleIdx="2" presStyleCnt="5">
        <dgm:presLayoutVars>
          <dgm:bulletEnabled val="1"/>
        </dgm:presLayoutVars>
      </dgm:prSet>
      <dgm:spPr/>
    </dgm:pt>
    <dgm:pt modelId="{45E0CA52-561B-47A0-9899-8370289F6E6F}" type="pres">
      <dgm:prSet presAssocID="{12D0534A-F143-4D81-B7D7-03DF78017BD3}" presName="sibTrans" presStyleCnt="0"/>
      <dgm:spPr/>
    </dgm:pt>
    <dgm:pt modelId="{9EA9FA47-6EC1-47C2-B4FE-0F87168A6CFA}" type="pres">
      <dgm:prSet presAssocID="{875C48C7-A12C-464C-BDB1-6BC31B3A30DC}" presName="compositeNode" presStyleCnt="0">
        <dgm:presLayoutVars>
          <dgm:bulletEnabled val="1"/>
        </dgm:presLayoutVars>
      </dgm:prSet>
      <dgm:spPr/>
    </dgm:pt>
    <dgm:pt modelId="{5538391B-06B7-4AE9-B7A8-C7890605A3FE}" type="pres">
      <dgm:prSet presAssocID="{875C48C7-A12C-464C-BDB1-6BC31B3A30DC}" presName="bgRect" presStyleLbl="bgAccFollowNode1" presStyleIdx="3" presStyleCnt="5"/>
      <dgm:spPr/>
    </dgm:pt>
    <dgm:pt modelId="{8FC0490F-1D19-47AE-A50E-C55FAD2DC830}" type="pres">
      <dgm:prSet presAssocID="{F6282E3D-8C00-4FAE-8BF5-5862E0A9A36E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5DEC7898-D07F-4F5E-B7A5-4A0F561D4F8C}" type="pres">
      <dgm:prSet presAssocID="{875C48C7-A12C-464C-BDB1-6BC31B3A30DC}" presName="bottomLine" presStyleLbl="alignNode1" presStyleIdx="7" presStyleCnt="10">
        <dgm:presLayoutVars/>
      </dgm:prSet>
      <dgm:spPr/>
    </dgm:pt>
    <dgm:pt modelId="{CCC983A6-C38F-49E9-BDF1-55FF31B5BB30}" type="pres">
      <dgm:prSet presAssocID="{875C48C7-A12C-464C-BDB1-6BC31B3A30DC}" presName="nodeText" presStyleLbl="bgAccFollowNode1" presStyleIdx="3" presStyleCnt="5">
        <dgm:presLayoutVars>
          <dgm:bulletEnabled val="1"/>
        </dgm:presLayoutVars>
      </dgm:prSet>
      <dgm:spPr/>
    </dgm:pt>
    <dgm:pt modelId="{7A841DEB-3BF4-44BE-8F26-3251E5028920}" type="pres">
      <dgm:prSet presAssocID="{F6282E3D-8C00-4FAE-8BF5-5862E0A9A36E}" presName="sibTrans" presStyleCnt="0"/>
      <dgm:spPr/>
    </dgm:pt>
    <dgm:pt modelId="{8148E022-F2A2-4B91-B32B-FE20D584D188}" type="pres">
      <dgm:prSet presAssocID="{55B6D348-A71C-4E64-A9C5-1FFCF69C920E}" presName="compositeNode" presStyleCnt="0">
        <dgm:presLayoutVars>
          <dgm:bulletEnabled val="1"/>
        </dgm:presLayoutVars>
      </dgm:prSet>
      <dgm:spPr/>
    </dgm:pt>
    <dgm:pt modelId="{F53B9088-B757-497A-852D-5BA1CCE5905C}" type="pres">
      <dgm:prSet presAssocID="{55B6D348-A71C-4E64-A9C5-1FFCF69C920E}" presName="bgRect" presStyleLbl="bgAccFollowNode1" presStyleIdx="4" presStyleCnt="5"/>
      <dgm:spPr/>
    </dgm:pt>
    <dgm:pt modelId="{95A0F175-79F3-4FD2-913D-0708047CB2FC}" type="pres">
      <dgm:prSet presAssocID="{91744D1B-6778-4E09-B4DF-068B1BFA16CD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EEEABB8A-B9CC-42A5-912D-1479182F8D67}" type="pres">
      <dgm:prSet presAssocID="{55B6D348-A71C-4E64-A9C5-1FFCF69C920E}" presName="bottomLine" presStyleLbl="alignNode1" presStyleIdx="9" presStyleCnt="10">
        <dgm:presLayoutVars/>
      </dgm:prSet>
      <dgm:spPr/>
    </dgm:pt>
    <dgm:pt modelId="{54C3E00A-BADF-4E2B-AE2B-818D4BBCF34D}" type="pres">
      <dgm:prSet presAssocID="{55B6D348-A71C-4E64-A9C5-1FFCF69C920E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A0655C03-E079-40A6-9C16-DD2EB8672E63}" type="presOf" srcId="{A953F3DA-AB80-4D0D-97AC-06099AE0CC9C}" destId="{6B70EF9B-8C1B-43E6-A452-3443FEB323EE}" srcOrd="1" destOrd="0" presId="urn:microsoft.com/office/officeart/2016/7/layout/BasicLinearProcessNumbered"/>
    <dgm:cxn modelId="{C0BEBB04-CB62-47B2-81BE-6B5456EA87B8}" type="presOf" srcId="{A953F3DA-AB80-4D0D-97AC-06099AE0CC9C}" destId="{A2E8575E-1366-4DA9-A6EE-5A67C19AF2CC}" srcOrd="0" destOrd="0" presId="urn:microsoft.com/office/officeart/2016/7/layout/BasicLinearProcessNumbered"/>
    <dgm:cxn modelId="{1677FA06-7571-4D7A-B397-80A3C84B2AF4}" type="presOf" srcId="{F6282E3D-8C00-4FAE-8BF5-5862E0A9A36E}" destId="{8FC0490F-1D19-47AE-A50E-C55FAD2DC830}" srcOrd="0" destOrd="0" presId="urn:microsoft.com/office/officeart/2016/7/layout/BasicLinearProcessNumbered"/>
    <dgm:cxn modelId="{B4F8BA12-3DEB-4B38-8F07-FAD47773E565}" type="presOf" srcId="{55B6D348-A71C-4E64-A9C5-1FFCF69C920E}" destId="{54C3E00A-BADF-4E2B-AE2B-818D4BBCF34D}" srcOrd="1" destOrd="0" presId="urn:microsoft.com/office/officeart/2016/7/layout/BasicLinearProcessNumbered"/>
    <dgm:cxn modelId="{5C04E919-E1B9-4161-A405-70DDFA77B31E}" srcId="{9513602D-F847-4D10-8173-35AEB20A3EBE}" destId="{A953F3DA-AB80-4D0D-97AC-06099AE0CC9C}" srcOrd="1" destOrd="0" parTransId="{20C8E93E-23FA-462E-91C8-F881B06577C8}" sibTransId="{D1F346FC-CEAA-49F2-9BEB-13C9ED842267}"/>
    <dgm:cxn modelId="{A3A70634-2580-4EE9-BB46-4C224FA2F0A6}" type="presOf" srcId="{37C9CF2F-9C64-4463-9A3B-36BD6FBC7F0A}" destId="{8D750A73-9E55-47DD-8FD5-52C9324E0B29}" srcOrd="0" destOrd="0" presId="urn:microsoft.com/office/officeart/2016/7/layout/BasicLinearProcessNumbered"/>
    <dgm:cxn modelId="{4A820E60-9DA5-4535-8B80-F038B7228ABA}" srcId="{9513602D-F847-4D10-8173-35AEB20A3EBE}" destId="{875C48C7-A12C-464C-BDB1-6BC31B3A30DC}" srcOrd="3" destOrd="0" parTransId="{5F5CF295-7C06-4084-A20B-DB1BAADA0EED}" sibTransId="{F6282E3D-8C00-4FAE-8BF5-5862E0A9A36E}"/>
    <dgm:cxn modelId="{97C30D64-43F4-47F1-84C4-D107D4E59DF8}" type="presOf" srcId="{55B6D348-A71C-4E64-A9C5-1FFCF69C920E}" destId="{F53B9088-B757-497A-852D-5BA1CCE5905C}" srcOrd="0" destOrd="0" presId="urn:microsoft.com/office/officeart/2016/7/layout/BasicLinearProcessNumbered"/>
    <dgm:cxn modelId="{F2373D64-A5B2-4EA3-8EA2-D782E6ED9AED}" type="presOf" srcId="{D1F346FC-CEAA-49F2-9BEB-13C9ED842267}" destId="{1C3A6B79-3207-4C15-92B0-13AB6B415761}" srcOrd="0" destOrd="0" presId="urn:microsoft.com/office/officeart/2016/7/layout/BasicLinearProcessNumbered"/>
    <dgm:cxn modelId="{17C1B96B-CED1-42F9-9121-4F1D34BE0C77}" type="presOf" srcId="{12D0534A-F143-4D81-B7D7-03DF78017BD3}" destId="{657F45BD-386C-4102-AEAA-A29E0F329B9B}" srcOrd="0" destOrd="0" presId="urn:microsoft.com/office/officeart/2016/7/layout/BasicLinearProcessNumbered"/>
    <dgm:cxn modelId="{0C5C3B7B-7282-413D-9F33-DE25EC432B9A}" type="presOf" srcId="{875C48C7-A12C-464C-BDB1-6BC31B3A30DC}" destId="{5538391B-06B7-4AE9-B7A8-C7890605A3FE}" srcOrd="0" destOrd="0" presId="urn:microsoft.com/office/officeart/2016/7/layout/BasicLinearProcessNumbered"/>
    <dgm:cxn modelId="{4B17FB88-5E24-42D6-9F38-F28E6B8E5F64}" srcId="{9513602D-F847-4D10-8173-35AEB20A3EBE}" destId="{2AD8EF08-0E35-4720-8916-386003157720}" srcOrd="0" destOrd="0" parTransId="{8A86ED7C-45CC-4AA0-AA96-B9456CB220C0}" sibTransId="{ABF4DC77-5787-41D5-B640-6EB399C28CB7}"/>
    <dgm:cxn modelId="{E0F7CB8C-4090-4C2E-BB84-906DE57021D6}" type="presOf" srcId="{37C9CF2F-9C64-4463-9A3B-36BD6FBC7F0A}" destId="{29DE8953-0B88-492F-AD7A-E7E6A2792DDA}" srcOrd="1" destOrd="0" presId="urn:microsoft.com/office/officeart/2016/7/layout/BasicLinearProcessNumbered"/>
    <dgm:cxn modelId="{7E41368E-4CF6-428C-88DC-166FB2EB5D3F}" type="presOf" srcId="{91744D1B-6778-4E09-B4DF-068B1BFA16CD}" destId="{95A0F175-79F3-4FD2-913D-0708047CB2FC}" srcOrd="0" destOrd="0" presId="urn:microsoft.com/office/officeart/2016/7/layout/BasicLinearProcessNumbered"/>
    <dgm:cxn modelId="{EC754A98-C9CD-4535-8042-61E65DC18021}" type="presOf" srcId="{2AD8EF08-0E35-4720-8916-386003157720}" destId="{0DAC04AA-E1E2-4282-AAE8-15074778229D}" srcOrd="0" destOrd="0" presId="urn:microsoft.com/office/officeart/2016/7/layout/BasicLinearProcessNumbered"/>
    <dgm:cxn modelId="{8C3EDEA2-D65B-41BB-B98B-2990A3B4FDD5}" type="presOf" srcId="{9513602D-F847-4D10-8173-35AEB20A3EBE}" destId="{031438B6-069B-4417-9370-7D944A07069B}" srcOrd="0" destOrd="0" presId="urn:microsoft.com/office/officeart/2016/7/layout/BasicLinearProcessNumbered"/>
    <dgm:cxn modelId="{0F437DAD-175A-47DD-A536-EB7459A86FB2}" type="presOf" srcId="{ABF4DC77-5787-41D5-B640-6EB399C28CB7}" destId="{61816508-4DBC-4DFE-B253-0C0586A42D76}" srcOrd="0" destOrd="0" presId="urn:microsoft.com/office/officeart/2016/7/layout/BasicLinearProcessNumbered"/>
    <dgm:cxn modelId="{6065FAB5-F80C-4EF2-B51A-E2973ED7807A}" srcId="{9513602D-F847-4D10-8173-35AEB20A3EBE}" destId="{55B6D348-A71C-4E64-A9C5-1FFCF69C920E}" srcOrd="4" destOrd="0" parTransId="{626199AB-5FEB-48EC-A27B-74A1EA6DCCD0}" sibTransId="{91744D1B-6778-4E09-B4DF-068B1BFA16CD}"/>
    <dgm:cxn modelId="{2C19DCC8-6FF8-4768-870A-B6C67B5DFAF9}" type="presOf" srcId="{875C48C7-A12C-464C-BDB1-6BC31B3A30DC}" destId="{CCC983A6-C38F-49E9-BDF1-55FF31B5BB30}" srcOrd="1" destOrd="0" presId="urn:microsoft.com/office/officeart/2016/7/layout/BasicLinearProcessNumbered"/>
    <dgm:cxn modelId="{637CDDCC-E931-4DEE-984B-B4CD001693BD}" type="presOf" srcId="{2AD8EF08-0E35-4720-8916-386003157720}" destId="{F33E835F-2AD7-4B1C-AAE9-28D795475E1D}" srcOrd="1" destOrd="0" presId="urn:microsoft.com/office/officeart/2016/7/layout/BasicLinearProcessNumbered"/>
    <dgm:cxn modelId="{9E2415EF-3F75-45DD-AD64-81767C8F9DA8}" srcId="{9513602D-F847-4D10-8173-35AEB20A3EBE}" destId="{37C9CF2F-9C64-4463-9A3B-36BD6FBC7F0A}" srcOrd="2" destOrd="0" parTransId="{172DF05F-3A1D-4A90-94E9-0F881A72C00A}" sibTransId="{12D0534A-F143-4D81-B7D7-03DF78017BD3}"/>
    <dgm:cxn modelId="{09F5ADF2-322E-4F4E-9961-7C07CE9963EB}" type="presParOf" srcId="{031438B6-069B-4417-9370-7D944A07069B}" destId="{AE8EEE2E-5AB7-49A6-A613-B7D06156A3DD}" srcOrd="0" destOrd="0" presId="urn:microsoft.com/office/officeart/2016/7/layout/BasicLinearProcessNumbered"/>
    <dgm:cxn modelId="{5F92CA3C-5AE6-4F1B-83FE-D967FB1722F0}" type="presParOf" srcId="{AE8EEE2E-5AB7-49A6-A613-B7D06156A3DD}" destId="{0DAC04AA-E1E2-4282-AAE8-15074778229D}" srcOrd="0" destOrd="0" presId="urn:microsoft.com/office/officeart/2016/7/layout/BasicLinearProcessNumbered"/>
    <dgm:cxn modelId="{96277978-DD60-48E4-AA71-EA04E64D6E45}" type="presParOf" srcId="{AE8EEE2E-5AB7-49A6-A613-B7D06156A3DD}" destId="{61816508-4DBC-4DFE-B253-0C0586A42D76}" srcOrd="1" destOrd="0" presId="urn:microsoft.com/office/officeart/2016/7/layout/BasicLinearProcessNumbered"/>
    <dgm:cxn modelId="{F84A7B8D-108B-4B43-91AC-A3D1A873BBF3}" type="presParOf" srcId="{AE8EEE2E-5AB7-49A6-A613-B7D06156A3DD}" destId="{68B78CB3-C7AA-41F6-B6CA-BED9DAC18E38}" srcOrd="2" destOrd="0" presId="urn:microsoft.com/office/officeart/2016/7/layout/BasicLinearProcessNumbered"/>
    <dgm:cxn modelId="{8E809941-7C64-4E39-970F-71F4F60033EA}" type="presParOf" srcId="{AE8EEE2E-5AB7-49A6-A613-B7D06156A3DD}" destId="{F33E835F-2AD7-4B1C-AAE9-28D795475E1D}" srcOrd="3" destOrd="0" presId="urn:microsoft.com/office/officeart/2016/7/layout/BasicLinearProcessNumbered"/>
    <dgm:cxn modelId="{27A926E5-50E7-4A75-BF10-95981BEF268C}" type="presParOf" srcId="{031438B6-069B-4417-9370-7D944A07069B}" destId="{B33CEFF5-A4B3-4EB5-9E93-70133FCFA224}" srcOrd="1" destOrd="0" presId="urn:microsoft.com/office/officeart/2016/7/layout/BasicLinearProcessNumbered"/>
    <dgm:cxn modelId="{E99B4440-2380-4CDA-B73B-3898B20EAC03}" type="presParOf" srcId="{031438B6-069B-4417-9370-7D944A07069B}" destId="{2574DFC5-8FDB-4421-A46A-2F7CB5F9341E}" srcOrd="2" destOrd="0" presId="urn:microsoft.com/office/officeart/2016/7/layout/BasicLinearProcessNumbered"/>
    <dgm:cxn modelId="{BD182C34-64A0-4EB4-99C3-2AC40B17738D}" type="presParOf" srcId="{2574DFC5-8FDB-4421-A46A-2F7CB5F9341E}" destId="{A2E8575E-1366-4DA9-A6EE-5A67C19AF2CC}" srcOrd="0" destOrd="0" presId="urn:microsoft.com/office/officeart/2016/7/layout/BasicLinearProcessNumbered"/>
    <dgm:cxn modelId="{ABBBE0BC-B2E3-4433-981E-BF2B41D29921}" type="presParOf" srcId="{2574DFC5-8FDB-4421-A46A-2F7CB5F9341E}" destId="{1C3A6B79-3207-4C15-92B0-13AB6B415761}" srcOrd="1" destOrd="0" presId="urn:microsoft.com/office/officeart/2016/7/layout/BasicLinearProcessNumbered"/>
    <dgm:cxn modelId="{F774DF32-992C-4304-87A1-597F9DFA23AF}" type="presParOf" srcId="{2574DFC5-8FDB-4421-A46A-2F7CB5F9341E}" destId="{CB37FB78-92D2-4EC9-9FF5-C06C855D912C}" srcOrd="2" destOrd="0" presId="urn:microsoft.com/office/officeart/2016/7/layout/BasicLinearProcessNumbered"/>
    <dgm:cxn modelId="{92E35F1C-73C4-45B2-AEBC-E2149B957CED}" type="presParOf" srcId="{2574DFC5-8FDB-4421-A46A-2F7CB5F9341E}" destId="{6B70EF9B-8C1B-43E6-A452-3443FEB323EE}" srcOrd="3" destOrd="0" presId="urn:microsoft.com/office/officeart/2016/7/layout/BasicLinearProcessNumbered"/>
    <dgm:cxn modelId="{EC5BFF12-010C-4E6D-8B0D-2FD9324084AD}" type="presParOf" srcId="{031438B6-069B-4417-9370-7D944A07069B}" destId="{EBBEF990-94B0-413B-8A03-53B861C5FB56}" srcOrd="3" destOrd="0" presId="urn:microsoft.com/office/officeart/2016/7/layout/BasicLinearProcessNumbered"/>
    <dgm:cxn modelId="{395DDF56-D6F7-4DF0-A970-1654AD3511B8}" type="presParOf" srcId="{031438B6-069B-4417-9370-7D944A07069B}" destId="{211674AD-B49F-45EE-9568-43A6E371E4AC}" srcOrd="4" destOrd="0" presId="urn:microsoft.com/office/officeart/2016/7/layout/BasicLinearProcessNumbered"/>
    <dgm:cxn modelId="{789BCA5F-A9E1-4BA9-8335-7512C699A9EB}" type="presParOf" srcId="{211674AD-B49F-45EE-9568-43A6E371E4AC}" destId="{8D750A73-9E55-47DD-8FD5-52C9324E0B29}" srcOrd="0" destOrd="0" presId="urn:microsoft.com/office/officeart/2016/7/layout/BasicLinearProcessNumbered"/>
    <dgm:cxn modelId="{227A4EE2-42B4-4154-9F6B-E6A2C3548B8D}" type="presParOf" srcId="{211674AD-B49F-45EE-9568-43A6E371E4AC}" destId="{657F45BD-386C-4102-AEAA-A29E0F329B9B}" srcOrd="1" destOrd="0" presId="urn:microsoft.com/office/officeart/2016/7/layout/BasicLinearProcessNumbered"/>
    <dgm:cxn modelId="{3A8B9878-2066-4133-8A63-DBC14E3DD875}" type="presParOf" srcId="{211674AD-B49F-45EE-9568-43A6E371E4AC}" destId="{170D8790-3A97-4021-9BB0-6FABF3DFFD41}" srcOrd="2" destOrd="0" presId="urn:microsoft.com/office/officeart/2016/7/layout/BasicLinearProcessNumbered"/>
    <dgm:cxn modelId="{6DBD83E2-A617-4CD4-BA16-4D28063C3105}" type="presParOf" srcId="{211674AD-B49F-45EE-9568-43A6E371E4AC}" destId="{29DE8953-0B88-492F-AD7A-E7E6A2792DDA}" srcOrd="3" destOrd="0" presId="urn:microsoft.com/office/officeart/2016/7/layout/BasicLinearProcessNumbered"/>
    <dgm:cxn modelId="{A86DE019-1CD6-4689-9429-18BEC8374DBA}" type="presParOf" srcId="{031438B6-069B-4417-9370-7D944A07069B}" destId="{45E0CA52-561B-47A0-9899-8370289F6E6F}" srcOrd="5" destOrd="0" presId="urn:microsoft.com/office/officeart/2016/7/layout/BasicLinearProcessNumbered"/>
    <dgm:cxn modelId="{AB33E3A2-EBCF-487B-8D6B-E148751A48D5}" type="presParOf" srcId="{031438B6-069B-4417-9370-7D944A07069B}" destId="{9EA9FA47-6EC1-47C2-B4FE-0F87168A6CFA}" srcOrd="6" destOrd="0" presId="urn:microsoft.com/office/officeart/2016/7/layout/BasicLinearProcessNumbered"/>
    <dgm:cxn modelId="{8D7D4D86-6184-43AA-AC1E-249FC072BE44}" type="presParOf" srcId="{9EA9FA47-6EC1-47C2-B4FE-0F87168A6CFA}" destId="{5538391B-06B7-4AE9-B7A8-C7890605A3FE}" srcOrd="0" destOrd="0" presId="urn:microsoft.com/office/officeart/2016/7/layout/BasicLinearProcessNumbered"/>
    <dgm:cxn modelId="{6177B4F5-BEAA-4EE6-8C98-F54BF458386E}" type="presParOf" srcId="{9EA9FA47-6EC1-47C2-B4FE-0F87168A6CFA}" destId="{8FC0490F-1D19-47AE-A50E-C55FAD2DC830}" srcOrd="1" destOrd="0" presId="urn:microsoft.com/office/officeart/2016/7/layout/BasicLinearProcessNumbered"/>
    <dgm:cxn modelId="{5A893A54-1B62-4174-BAB0-8AF1DD31B1A7}" type="presParOf" srcId="{9EA9FA47-6EC1-47C2-B4FE-0F87168A6CFA}" destId="{5DEC7898-D07F-4F5E-B7A5-4A0F561D4F8C}" srcOrd="2" destOrd="0" presId="urn:microsoft.com/office/officeart/2016/7/layout/BasicLinearProcessNumbered"/>
    <dgm:cxn modelId="{451BDE81-AD20-434B-9F49-08AE7FEAE9AE}" type="presParOf" srcId="{9EA9FA47-6EC1-47C2-B4FE-0F87168A6CFA}" destId="{CCC983A6-C38F-49E9-BDF1-55FF31B5BB30}" srcOrd="3" destOrd="0" presId="urn:microsoft.com/office/officeart/2016/7/layout/BasicLinearProcessNumbered"/>
    <dgm:cxn modelId="{75D8B7B4-9F40-4F15-837A-A5E358E1FAA2}" type="presParOf" srcId="{031438B6-069B-4417-9370-7D944A07069B}" destId="{7A841DEB-3BF4-44BE-8F26-3251E5028920}" srcOrd="7" destOrd="0" presId="urn:microsoft.com/office/officeart/2016/7/layout/BasicLinearProcessNumbered"/>
    <dgm:cxn modelId="{F40E4F98-11AD-4B5A-834C-9E77D279C162}" type="presParOf" srcId="{031438B6-069B-4417-9370-7D944A07069B}" destId="{8148E022-F2A2-4B91-B32B-FE20D584D188}" srcOrd="8" destOrd="0" presId="urn:microsoft.com/office/officeart/2016/7/layout/BasicLinearProcessNumbered"/>
    <dgm:cxn modelId="{EC844A4A-8048-47A5-BDFD-FC4E900E7009}" type="presParOf" srcId="{8148E022-F2A2-4B91-B32B-FE20D584D188}" destId="{F53B9088-B757-497A-852D-5BA1CCE5905C}" srcOrd="0" destOrd="0" presId="urn:microsoft.com/office/officeart/2016/7/layout/BasicLinearProcessNumbered"/>
    <dgm:cxn modelId="{4EDA0969-5E39-4E9D-B663-B3AFB270549C}" type="presParOf" srcId="{8148E022-F2A2-4B91-B32B-FE20D584D188}" destId="{95A0F175-79F3-4FD2-913D-0708047CB2FC}" srcOrd="1" destOrd="0" presId="urn:microsoft.com/office/officeart/2016/7/layout/BasicLinearProcessNumbered"/>
    <dgm:cxn modelId="{036977B5-C347-4F93-928F-BC92C4BB6F19}" type="presParOf" srcId="{8148E022-F2A2-4B91-B32B-FE20D584D188}" destId="{EEEABB8A-B9CC-42A5-912D-1479182F8D67}" srcOrd="2" destOrd="0" presId="urn:microsoft.com/office/officeart/2016/7/layout/BasicLinearProcessNumbered"/>
    <dgm:cxn modelId="{74DACEF5-C259-4306-A5DD-DB89C13F0E2E}" type="presParOf" srcId="{8148E022-F2A2-4B91-B32B-FE20D584D188}" destId="{54C3E00A-BADF-4E2B-AE2B-818D4BBCF34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C04AA-E1E2-4282-AAE8-15074778229D}">
      <dsp:nvSpPr>
        <dsp:cNvPr id="0" name=""/>
        <dsp:cNvSpPr/>
      </dsp:nvSpPr>
      <dsp:spPr>
        <a:xfrm>
          <a:off x="3479" y="478445"/>
          <a:ext cx="1883720" cy="263720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Be Sincere</a:t>
          </a:r>
        </a:p>
      </dsp:txBody>
      <dsp:txXfrm>
        <a:off x="3479" y="1480584"/>
        <a:ext cx="1883720" cy="1582325"/>
      </dsp:txXfrm>
    </dsp:sp>
    <dsp:sp modelId="{61816508-4DBC-4DFE-B253-0C0586A42D76}">
      <dsp:nvSpPr>
        <dsp:cNvPr id="0" name=""/>
        <dsp:cNvSpPr/>
      </dsp:nvSpPr>
      <dsp:spPr>
        <a:xfrm>
          <a:off x="549758" y="742166"/>
          <a:ext cx="791162" cy="7911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1</a:t>
          </a:r>
        </a:p>
      </dsp:txBody>
      <dsp:txXfrm>
        <a:off x="665621" y="858029"/>
        <a:ext cx="559436" cy="559436"/>
      </dsp:txXfrm>
    </dsp:sp>
    <dsp:sp modelId="{68B78CB3-C7AA-41F6-B6CA-BED9DAC18E38}">
      <dsp:nvSpPr>
        <dsp:cNvPr id="0" name=""/>
        <dsp:cNvSpPr/>
      </dsp:nvSpPr>
      <dsp:spPr>
        <a:xfrm>
          <a:off x="3479" y="3115582"/>
          <a:ext cx="1883720" cy="72"/>
        </a:xfrm>
        <a:prstGeom prst="rect">
          <a:avLst/>
        </a:prstGeom>
        <a:gradFill rotWithShape="0">
          <a:gsLst>
            <a:gs pos="0">
              <a:schemeClr val="accent2">
                <a:hueOff val="693185"/>
                <a:satOff val="3945"/>
                <a:lumOff val="122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693185"/>
                <a:satOff val="3945"/>
                <a:lumOff val="122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693185"/>
                <a:satOff val="3945"/>
                <a:lumOff val="122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693185"/>
              <a:satOff val="3945"/>
              <a:lumOff val="122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E8575E-1366-4DA9-A6EE-5A67C19AF2CC}">
      <dsp:nvSpPr>
        <dsp:cNvPr id="0" name=""/>
        <dsp:cNvSpPr/>
      </dsp:nvSpPr>
      <dsp:spPr>
        <a:xfrm>
          <a:off x="2075571" y="478445"/>
          <a:ext cx="1883720" cy="2637208"/>
        </a:xfrm>
        <a:prstGeom prst="rect">
          <a:avLst/>
        </a:prstGeom>
        <a:solidFill>
          <a:schemeClr val="accent2">
            <a:tint val="40000"/>
            <a:alpha val="90000"/>
            <a:hueOff val="1552746"/>
            <a:satOff val="6768"/>
            <a:lumOff val="736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1552746"/>
              <a:satOff val="6768"/>
              <a:lumOff val="73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Build a track record of trustworthiness</a:t>
          </a:r>
        </a:p>
      </dsp:txBody>
      <dsp:txXfrm>
        <a:off x="2075571" y="1480584"/>
        <a:ext cx="1883720" cy="1582325"/>
      </dsp:txXfrm>
    </dsp:sp>
    <dsp:sp modelId="{1C3A6B79-3207-4C15-92B0-13AB6B415761}">
      <dsp:nvSpPr>
        <dsp:cNvPr id="0" name=""/>
        <dsp:cNvSpPr/>
      </dsp:nvSpPr>
      <dsp:spPr>
        <a:xfrm>
          <a:off x="2621850" y="742166"/>
          <a:ext cx="791162" cy="791162"/>
        </a:xfrm>
        <a:prstGeom prst="ellipse">
          <a:avLst/>
        </a:prstGeom>
        <a:gradFill rotWithShape="0">
          <a:gsLst>
            <a:gs pos="0">
              <a:schemeClr val="accent2">
                <a:hueOff val="1386369"/>
                <a:satOff val="7890"/>
                <a:lumOff val="244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386369"/>
                <a:satOff val="7890"/>
                <a:lumOff val="244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386369"/>
                <a:satOff val="7890"/>
                <a:lumOff val="244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1386369"/>
              <a:satOff val="7890"/>
              <a:lumOff val="24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</a:t>
          </a:r>
        </a:p>
      </dsp:txBody>
      <dsp:txXfrm>
        <a:off x="2737713" y="858029"/>
        <a:ext cx="559436" cy="559436"/>
      </dsp:txXfrm>
    </dsp:sp>
    <dsp:sp modelId="{CB37FB78-92D2-4EC9-9FF5-C06C855D912C}">
      <dsp:nvSpPr>
        <dsp:cNvPr id="0" name=""/>
        <dsp:cNvSpPr/>
      </dsp:nvSpPr>
      <dsp:spPr>
        <a:xfrm>
          <a:off x="2075571" y="3115582"/>
          <a:ext cx="1883720" cy="72"/>
        </a:xfrm>
        <a:prstGeom prst="rect">
          <a:avLst/>
        </a:prstGeom>
        <a:gradFill rotWithShape="0">
          <a:gsLst>
            <a:gs pos="0">
              <a:schemeClr val="accent2">
                <a:hueOff val="2079554"/>
                <a:satOff val="11835"/>
                <a:lumOff val="366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2079554"/>
                <a:satOff val="11835"/>
                <a:lumOff val="366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2079554"/>
                <a:satOff val="11835"/>
                <a:lumOff val="366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2079554"/>
              <a:satOff val="11835"/>
              <a:lumOff val="366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750A73-9E55-47DD-8FD5-52C9324E0B29}">
      <dsp:nvSpPr>
        <dsp:cNvPr id="0" name=""/>
        <dsp:cNvSpPr/>
      </dsp:nvSpPr>
      <dsp:spPr>
        <a:xfrm>
          <a:off x="4147664" y="478445"/>
          <a:ext cx="1883720" cy="2637208"/>
        </a:xfrm>
        <a:prstGeom prst="rect">
          <a:avLst/>
        </a:prstGeom>
        <a:solidFill>
          <a:schemeClr val="accent2">
            <a:tint val="40000"/>
            <a:alpha val="90000"/>
            <a:hueOff val="3105492"/>
            <a:satOff val="13536"/>
            <a:lumOff val="1472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3105492"/>
              <a:satOff val="13536"/>
              <a:lumOff val="14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Encourage the exploration of ideas</a:t>
          </a:r>
        </a:p>
      </dsp:txBody>
      <dsp:txXfrm>
        <a:off x="4147664" y="1480584"/>
        <a:ext cx="1883720" cy="1582325"/>
      </dsp:txXfrm>
    </dsp:sp>
    <dsp:sp modelId="{657F45BD-386C-4102-AEAA-A29E0F329B9B}">
      <dsp:nvSpPr>
        <dsp:cNvPr id="0" name=""/>
        <dsp:cNvSpPr/>
      </dsp:nvSpPr>
      <dsp:spPr>
        <a:xfrm>
          <a:off x="4693943" y="742166"/>
          <a:ext cx="791162" cy="791162"/>
        </a:xfrm>
        <a:prstGeom prst="ellipse">
          <a:avLst/>
        </a:prstGeom>
        <a:gradFill rotWithShape="0">
          <a:gsLst>
            <a:gs pos="0">
              <a:schemeClr val="accent2">
                <a:hueOff val="2772738"/>
                <a:satOff val="15780"/>
                <a:lumOff val="488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2772738"/>
                <a:satOff val="15780"/>
                <a:lumOff val="488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2772738"/>
                <a:satOff val="15780"/>
                <a:lumOff val="488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2772738"/>
              <a:satOff val="15780"/>
              <a:lumOff val="48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3</a:t>
          </a:r>
        </a:p>
      </dsp:txBody>
      <dsp:txXfrm>
        <a:off x="4809806" y="858029"/>
        <a:ext cx="559436" cy="559436"/>
      </dsp:txXfrm>
    </dsp:sp>
    <dsp:sp modelId="{170D8790-3A97-4021-9BB0-6FABF3DFFD41}">
      <dsp:nvSpPr>
        <dsp:cNvPr id="0" name=""/>
        <dsp:cNvSpPr/>
      </dsp:nvSpPr>
      <dsp:spPr>
        <a:xfrm>
          <a:off x="4147664" y="3115582"/>
          <a:ext cx="1883720" cy="72"/>
        </a:xfrm>
        <a:prstGeom prst="rect">
          <a:avLst/>
        </a:prstGeom>
        <a:gradFill rotWithShape="0">
          <a:gsLst>
            <a:gs pos="0">
              <a:schemeClr val="accent2">
                <a:hueOff val="3465923"/>
                <a:satOff val="19724"/>
                <a:lumOff val="61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3465923"/>
                <a:satOff val="19724"/>
                <a:lumOff val="61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3465923"/>
                <a:satOff val="19724"/>
                <a:lumOff val="61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3465923"/>
              <a:satOff val="19724"/>
              <a:lumOff val="61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38391B-06B7-4AE9-B7A8-C7890605A3FE}">
      <dsp:nvSpPr>
        <dsp:cNvPr id="0" name=""/>
        <dsp:cNvSpPr/>
      </dsp:nvSpPr>
      <dsp:spPr>
        <a:xfrm>
          <a:off x="6219757" y="478445"/>
          <a:ext cx="1883720" cy="2637208"/>
        </a:xfrm>
        <a:prstGeom prst="rect">
          <a:avLst/>
        </a:prstGeom>
        <a:solidFill>
          <a:schemeClr val="accent2">
            <a:tint val="40000"/>
            <a:alpha val="90000"/>
            <a:hueOff val="4658238"/>
            <a:satOff val="20304"/>
            <a:lumOff val="2207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4658238"/>
              <a:satOff val="20304"/>
              <a:lumOff val="22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Put other’s best interest firs</a:t>
          </a:r>
        </a:p>
      </dsp:txBody>
      <dsp:txXfrm>
        <a:off x="6219757" y="1480584"/>
        <a:ext cx="1883720" cy="1582325"/>
      </dsp:txXfrm>
    </dsp:sp>
    <dsp:sp modelId="{8FC0490F-1D19-47AE-A50E-C55FAD2DC830}">
      <dsp:nvSpPr>
        <dsp:cNvPr id="0" name=""/>
        <dsp:cNvSpPr/>
      </dsp:nvSpPr>
      <dsp:spPr>
        <a:xfrm>
          <a:off x="6766036" y="742166"/>
          <a:ext cx="791162" cy="791162"/>
        </a:xfrm>
        <a:prstGeom prst="ellipse">
          <a:avLst/>
        </a:prstGeom>
        <a:gradFill rotWithShape="0">
          <a:gsLst>
            <a:gs pos="0">
              <a:schemeClr val="accent2">
                <a:hueOff val="4159108"/>
                <a:satOff val="23669"/>
                <a:lumOff val="732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4159108"/>
                <a:satOff val="23669"/>
                <a:lumOff val="732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4159108"/>
                <a:satOff val="23669"/>
                <a:lumOff val="732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4159108"/>
              <a:satOff val="23669"/>
              <a:lumOff val="732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4</a:t>
          </a:r>
        </a:p>
      </dsp:txBody>
      <dsp:txXfrm>
        <a:off x="6881899" y="858029"/>
        <a:ext cx="559436" cy="559436"/>
      </dsp:txXfrm>
    </dsp:sp>
    <dsp:sp modelId="{5DEC7898-D07F-4F5E-B7A5-4A0F561D4F8C}">
      <dsp:nvSpPr>
        <dsp:cNvPr id="0" name=""/>
        <dsp:cNvSpPr/>
      </dsp:nvSpPr>
      <dsp:spPr>
        <a:xfrm>
          <a:off x="6219757" y="3115582"/>
          <a:ext cx="1883720" cy="72"/>
        </a:xfrm>
        <a:prstGeom prst="rect">
          <a:avLst/>
        </a:prstGeom>
        <a:gradFill rotWithShape="0">
          <a:gsLst>
            <a:gs pos="0">
              <a:schemeClr val="accent2">
                <a:hueOff val="4852292"/>
                <a:satOff val="27614"/>
                <a:lumOff val="854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4852292"/>
                <a:satOff val="27614"/>
                <a:lumOff val="854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4852292"/>
                <a:satOff val="27614"/>
                <a:lumOff val="854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4852292"/>
              <a:satOff val="27614"/>
              <a:lumOff val="85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3B9088-B757-497A-852D-5BA1CCE5905C}">
      <dsp:nvSpPr>
        <dsp:cNvPr id="0" name=""/>
        <dsp:cNvSpPr/>
      </dsp:nvSpPr>
      <dsp:spPr>
        <a:xfrm>
          <a:off x="8291850" y="478445"/>
          <a:ext cx="1883720" cy="2637208"/>
        </a:xfrm>
        <a:prstGeom prst="rect">
          <a:avLst/>
        </a:prstGeom>
        <a:solidFill>
          <a:schemeClr val="accent2">
            <a:tint val="40000"/>
            <a:alpha val="90000"/>
            <a:hueOff val="6210984"/>
            <a:satOff val="27072"/>
            <a:lumOff val="2943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6210984"/>
              <a:satOff val="27072"/>
              <a:lumOff val="29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When possible be transparent</a:t>
          </a:r>
        </a:p>
      </dsp:txBody>
      <dsp:txXfrm>
        <a:off x="8291850" y="1480584"/>
        <a:ext cx="1883720" cy="1582325"/>
      </dsp:txXfrm>
    </dsp:sp>
    <dsp:sp modelId="{95A0F175-79F3-4FD2-913D-0708047CB2FC}">
      <dsp:nvSpPr>
        <dsp:cNvPr id="0" name=""/>
        <dsp:cNvSpPr/>
      </dsp:nvSpPr>
      <dsp:spPr>
        <a:xfrm>
          <a:off x="8838129" y="742166"/>
          <a:ext cx="791162" cy="791162"/>
        </a:xfrm>
        <a:prstGeom prst="ellipse">
          <a:avLst/>
        </a:prstGeom>
        <a:gradFill rotWithShape="0">
          <a:gsLst>
            <a:gs pos="0">
              <a:schemeClr val="accent2">
                <a:hueOff val="5545477"/>
                <a:satOff val="31559"/>
                <a:lumOff val="976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5477"/>
                <a:satOff val="31559"/>
                <a:lumOff val="976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5477"/>
                <a:satOff val="31559"/>
                <a:lumOff val="976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5545477"/>
              <a:satOff val="31559"/>
              <a:lumOff val="976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5</a:t>
          </a:r>
        </a:p>
      </dsp:txBody>
      <dsp:txXfrm>
        <a:off x="8953992" y="858029"/>
        <a:ext cx="559436" cy="559436"/>
      </dsp:txXfrm>
    </dsp:sp>
    <dsp:sp modelId="{EEEABB8A-B9CC-42A5-912D-1479182F8D67}">
      <dsp:nvSpPr>
        <dsp:cNvPr id="0" name=""/>
        <dsp:cNvSpPr/>
      </dsp:nvSpPr>
      <dsp:spPr>
        <a:xfrm>
          <a:off x="8291850" y="3115582"/>
          <a:ext cx="1883720" cy="72"/>
        </a:xfrm>
        <a:prstGeom prst="rect">
          <a:avLst/>
        </a:prstGeom>
        <a:gradFill rotWithShape="0">
          <a:gsLst>
            <a:gs pos="0">
              <a:schemeClr val="accent2">
                <a:hueOff val="6238661"/>
                <a:satOff val="35504"/>
                <a:lumOff val="1098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6238661"/>
                <a:satOff val="35504"/>
                <a:lumOff val="1098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6238661"/>
                <a:satOff val="35504"/>
                <a:lumOff val="1098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6238661"/>
              <a:satOff val="35504"/>
              <a:lumOff val="10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421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5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9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7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90997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061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777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1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1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46243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9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531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uliasteiny.com/2016/01/21/mental-health-does-not-mean-mental-illnes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4241" y="712741"/>
            <a:ext cx="9448800" cy="1825096"/>
          </a:xfrm>
        </p:spPr>
        <p:txBody>
          <a:bodyPr/>
          <a:lstStyle/>
          <a:p>
            <a:pPr algn="ctr"/>
            <a:r>
              <a:rPr lang="en-US" dirty="0"/>
              <a:t>Persuasion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067609-0E4D-4942-8DD3-9A7588979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98398" y="2221268"/>
            <a:ext cx="4563156" cy="3143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8047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2A1A00"/>
                </a:solidFill>
              </a:rPr>
              <a:t>It is up to you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r>
              <a:rPr lang="en-US" b="1" dirty="0"/>
              <a:t>Business or Personal – Your persuasion is the key in helping close a deal, building a relationship, eliminating conflict, showing true apathy, and building your own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94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4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75000"/>
            </a:schemeClr>
          </a:solidFill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b="1" dirty="0">
                <a:solidFill>
                  <a:schemeClr val="bg1">
                    <a:lumMod val="95000"/>
                  </a:schemeClr>
                </a:solidFill>
              </a:rPr>
              <a:t>BBV2M-BrothersBrooksVision2MissionLLC.com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b="1" dirty="0">
                <a:solidFill>
                  <a:schemeClr val="bg1">
                    <a:lumMod val="95000"/>
                  </a:schemeClr>
                </a:solidFill>
              </a:rPr>
              <a:t>BBV2MLLC@gmail.com</a:t>
            </a:r>
          </a:p>
        </p:txBody>
      </p:sp>
      <p:pic>
        <p:nvPicPr>
          <p:cNvPr id="21507" name="Picture 5" descr="Slid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8051" y="1751036"/>
            <a:ext cx="3961002" cy="265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7718679"/>
      </p:ext>
    </p:extLst>
  </p:cSld>
  <p:clrMapOvr>
    <a:masterClrMapping/>
  </p:clrMapOvr>
  <p:transition spd="slow" advClick="0" advTm="10000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2A1A00"/>
                </a:solidFill>
              </a:rPr>
              <a:t>What is Persuasion?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r>
              <a:rPr lang="en-US" dirty="0"/>
              <a:t>Persuasion is a process that enables you to change or reinforce other’s attitudes, opinions or behaviors</a:t>
            </a:r>
          </a:p>
          <a:p>
            <a:r>
              <a:rPr lang="en-US" dirty="0"/>
              <a:t>It can take place in a single meeting/event or over time.</a:t>
            </a:r>
          </a:p>
          <a:p>
            <a:r>
              <a:rPr lang="en-US" dirty="0"/>
              <a:t>It is a skill that's essential for success in all relationships – persona and business.</a:t>
            </a:r>
          </a:p>
        </p:txBody>
      </p:sp>
    </p:spTree>
    <p:extLst>
      <p:ext uri="{BB962C8B-B14F-4D97-AF65-F5344CB8AC3E}">
        <p14:creationId xmlns:p14="http://schemas.microsoft.com/office/powerpoint/2010/main" val="187670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2A1A00"/>
                </a:solidFill>
              </a:rPr>
              <a:t>Persuasion is not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r>
              <a:rPr lang="en-US" dirty="0"/>
              <a:t>Conning</a:t>
            </a:r>
          </a:p>
          <a:p>
            <a:r>
              <a:rPr lang="en-US" dirty="0"/>
              <a:t>Lying</a:t>
            </a:r>
          </a:p>
          <a:p>
            <a:r>
              <a:rPr lang="en-US" dirty="0"/>
              <a:t>Being Deceitful</a:t>
            </a:r>
          </a:p>
          <a:p>
            <a:r>
              <a:rPr lang="en-US" dirty="0"/>
              <a:t>These things are not truly about persuading someone.  These things destroy a key element in the persuasion process - TRUST</a:t>
            </a:r>
          </a:p>
        </p:txBody>
      </p:sp>
    </p:spTree>
    <p:extLst>
      <p:ext uri="{BB962C8B-B14F-4D97-AF65-F5344CB8AC3E}">
        <p14:creationId xmlns:p14="http://schemas.microsoft.com/office/powerpoint/2010/main" val="247364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3" y="643467"/>
            <a:ext cx="7558609" cy="484990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 spc="800" dirty="0"/>
              <a:t>It is not Just a matter of making a rationale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33" y="5563388"/>
            <a:ext cx="7558609" cy="74227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500" b="1" cap="all" spc="400" dirty="0">
                <a:solidFill>
                  <a:schemeClr val="tx2"/>
                </a:solidFill>
              </a:rPr>
              <a:t>It is about presenting information in a way that appeals to fundamental human emotions.  It’s about positioning an idea, approach, or solution in a way that appeal to the people who are affected by it.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302764" y="0"/>
            <a:ext cx="2889236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97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2A1A00"/>
                </a:solidFill>
              </a:rPr>
              <a:t>It is an Art and a science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r>
              <a:rPr lang="en-US" dirty="0"/>
              <a:t>It is an arty in that it requires the ability to establish trust and strong communication skills.  It is a science in that it hinges on the discipline to collect and analyze information and solid researched principles of human behavior.  Sometimes this all happens in a matter of seconds.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8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2A1A00"/>
                </a:solidFill>
              </a:rPr>
              <a:t>Trust = Credibility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Trust is a firm belief in the reliability, truth, ability, or strength of someone or something.</a:t>
            </a:r>
          </a:p>
          <a:p>
            <a:pPr>
              <a:lnSpc>
                <a:spcPct val="100000"/>
              </a:lnSpc>
            </a:pPr>
            <a:r>
              <a:rPr lang="en-US" dirty="0"/>
              <a:t>Trust is sometimes associated with credibility</a:t>
            </a:r>
          </a:p>
          <a:p>
            <a:pPr>
              <a:lnSpc>
                <a:spcPct val="100000"/>
              </a:lnSpc>
            </a:pPr>
            <a:r>
              <a:rPr lang="en-US" dirty="0"/>
              <a:t>Stephen Covey says that trust or credibility gained or lost in 4 areas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Integrity or honesty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Motives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Capabilities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/>
              <a:t>Track record</a:t>
            </a:r>
          </a:p>
          <a:p>
            <a:pPr>
              <a:lnSpc>
                <a:spcPct val="100000"/>
              </a:lnSpc>
            </a:pPr>
            <a:r>
              <a:rPr lang="en-US" dirty="0"/>
              <a:t>Your persuasion hinges in these 4 areas</a:t>
            </a:r>
          </a:p>
        </p:txBody>
      </p:sp>
    </p:spTree>
    <p:extLst>
      <p:ext uri="{BB962C8B-B14F-4D97-AF65-F5344CB8AC3E}">
        <p14:creationId xmlns:p14="http://schemas.microsoft.com/office/powerpoint/2010/main" val="123711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/>
              <a:t>How do you earn Trust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23E4A3-4D3C-4BBA-9BB4-3FCA4FBA2F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85837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20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2A1A00"/>
                </a:solidFill>
              </a:rPr>
              <a:t>Communication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71E2A-14C4-41CB-B711-57427E015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r>
              <a:rPr lang="en-US" dirty="0"/>
              <a:t>Communication is the act of conveying meanings from one entity or group to another through the use of mutually understood signs and semiotic rules.</a:t>
            </a:r>
          </a:p>
          <a:p>
            <a:r>
              <a:rPr lang="en-US" dirty="0"/>
              <a:t>Effective communication is defined as verbal speech or other methods of relaying information that gets a point across. </a:t>
            </a:r>
          </a:p>
        </p:txBody>
      </p:sp>
    </p:spTree>
    <p:extLst>
      <p:ext uri="{BB962C8B-B14F-4D97-AF65-F5344CB8AC3E}">
        <p14:creationId xmlns:p14="http://schemas.microsoft.com/office/powerpoint/2010/main" val="388555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100" dirty="0">
                <a:solidFill>
                  <a:srgbClr val="2A1A00"/>
                </a:solidFill>
              </a:rPr>
              <a:t>How can you have effective communication?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 dirty="0"/>
              <a:t>In order to achieve effective communication, work on improving these five things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400" b="1" dirty="0"/>
              <a:t>Body Language </a:t>
            </a:r>
            <a:r>
              <a:rPr lang="en-US" sz="1400" dirty="0"/>
              <a:t>– making eye contact,  giving non-verbal gestures such as nodding when in agreement, eliminate those things that may cause distractions such fidgeting, twitching speaking with your hands unless it is tied to making a point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400" b="1" dirty="0"/>
              <a:t>Speech and Attentiveness </a:t>
            </a:r>
            <a:r>
              <a:rPr lang="en-US" sz="1400" dirty="0"/>
              <a:t>– When speaking, speak clear and concise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400" b="1" dirty="0"/>
              <a:t>Communication Consistency </a:t>
            </a:r>
            <a:r>
              <a:rPr lang="en-US" sz="1400" dirty="0"/>
              <a:t>– Make sure you understand the quantity and quality of your speaking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400" b="1" dirty="0"/>
              <a:t>Patience</a:t>
            </a:r>
            <a:r>
              <a:rPr lang="en-US" sz="1400" dirty="0"/>
              <a:t> – When speaking do not rush it nor try not to rush the other person while they are speaking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400" b="1" dirty="0"/>
              <a:t>Practice Clarification </a:t>
            </a:r>
            <a:r>
              <a:rPr lang="en-US" sz="1400" dirty="0"/>
              <a:t>– Practice effective listening and repeating back questions or actions required by you from the other person to ensure clarity and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4054236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496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Gill Sans MT</vt:lpstr>
      <vt:lpstr>Impact</vt:lpstr>
      <vt:lpstr>Wingdings</vt:lpstr>
      <vt:lpstr>Wingdings 3</vt:lpstr>
      <vt:lpstr>Badge</vt:lpstr>
      <vt:lpstr>Persuasion</vt:lpstr>
      <vt:lpstr>What is Persuasion?</vt:lpstr>
      <vt:lpstr>Persuasion is not</vt:lpstr>
      <vt:lpstr>It is not Just a matter of making a rationale case</vt:lpstr>
      <vt:lpstr>It is an Art and a science</vt:lpstr>
      <vt:lpstr>Trust = Credibility</vt:lpstr>
      <vt:lpstr>How do you earn Trust</vt:lpstr>
      <vt:lpstr>Communication</vt:lpstr>
      <vt:lpstr>How can you have effective communication?</vt:lpstr>
      <vt:lpstr>It is up to you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dc:creator>Rodney B</dc:creator>
  <cp:lastModifiedBy>Rodney B</cp:lastModifiedBy>
  <cp:revision>11</cp:revision>
  <dcterms:created xsi:type="dcterms:W3CDTF">2018-10-12T23:36:08Z</dcterms:created>
  <dcterms:modified xsi:type="dcterms:W3CDTF">2018-10-13T01:08:28Z</dcterms:modified>
</cp:coreProperties>
</file>