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0" r:id="rId4"/>
    <p:sldId id="262" r:id="rId5"/>
    <p:sldId id="263" r:id="rId6"/>
    <p:sldId id="261" r:id="rId7"/>
    <p:sldId id="259" r:id="rId8"/>
    <p:sldId id="258" r:id="rId9"/>
    <p:sldId id="257" r:id="rId10"/>
    <p:sldId id="268" r:id="rId11"/>
    <p:sldId id="275" r:id="rId12"/>
    <p:sldId id="274" r:id="rId13"/>
    <p:sldId id="276" r:id="rId14"/>
    <p:sldId id="283" r:id="rId15"/>
    <p:sldId id="282" r:id="rId16"/>
    <p:sldId id="280" r:id="rId17"/>
    <p:sldId id="281" r:id="rId18"/>
    <p:sldId id="279" r:id="rId19"/>
    <p:sldId id="278" r:id="rId20"/>
    <p:sldId id="277" r:id="rId21"/>
    <p:sldId id="273" r:id="rId22"/>
    <p:sldId id="272" r:id="rId23"/>
    <p:sldId id="271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F5C"/>
    <a:srgbClr val="002368"/>
    <a:srgbClr val="002774"/>
    <a:srgbClr val="002A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B24C-92DA-4C8D-B2C7-14AF49E1E3A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40A5-525B-4C43-9743-10B433B4D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B24C-92DA-4C8D-B2C7-14AF49E1E3A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40A5-525B-4C43-9743-10B433B4D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B24C-92DA-4C8D-B2C7-14AF49E1E3A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40A5-525B-4C43-9743-10B433B4D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B24C-92DA-4C8D-B2C7-14AF49E1E3A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40A5-525B-4C43-9743-10B433B4D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B24C-92DA-4C8D-B2C7-14AF49E1E3A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40A5-525B-4C43-9743-10B433B4D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B24C-92DA-4C8D-B2C7-14AF49E1E3A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40A5-525B-4C43-9743-10B433B4D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B24C-92DA-4C8D-B2C7-14AF49E1E3A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40A5-525B-4C43-9743-10B433B4D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B24C-92DA-4C8D-B2C7-14AF49E1E3A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40A5-525B-4C43-9743-10B433B4D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B24C-92DA-4C8D-B2C7-14AF49E1E3A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40A5-525B-4C43-9743-10B433B4D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B24C-92DA-4C8D-B2C7-14AF49E1E3A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40A5-525B-4C43-9743-10B433B4D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B24C-92DA-4C8D-B2C7-14AF49E1E3A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40A5-525B-4C43-9743-10B433B4D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AB24C-92DA-4C8D-B2C7-14AF49E1E3A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740A5-525B-4C43-9743-10B433B4D6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4800" y="2581870"/>
            <a:ext cx="8610600" cy="923330"/>
            <a:chOff x="228600" y="762000"/>
            <a:chExt cx="861060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762000"/>
              <a:ext cx="8610600" cy="92333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0326" y="838200"/>
              <a:ext cx="79412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002060"/>
                  </a:solidFill>
                </a:rPr>
                <a:t>ISAGENIX PRODUCT TRAINING</a:t>
              </a:r>
              <a:endParaRPr lang="en-US" sz="48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50" y="838200"/>
            <a:ext cx="9172701" cy="5181600"/>
          </a:xfrm>
          <a:prstGeom prst="rect">
            <a:avLst/>
          </a:prstGeom>
        </p:spPr>
      </p:pic>
      <p:pic>
        <p:nvPicPr>
          <p:cNvPr id="5" name="Picture 4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2687"/>
            <a:ext cx="9143999" cy="5132625"/>
          </a:xfrm>
          <a:prstGeom prst="rect">
            <a:avLst/>
          </a:prstGeom>
        </p:spPr>
      </p:pic>
      <p:pic>
        <p:nvPicPr>
          <p:cNvPr id="5" name="Picture 4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9647"/>
            <a:ext cx="9144000" cy="5118705"/>
          </a:xfrm>
          <a:prstGeom prst="rect">
            <a:avLst/>
          </a:prstGeom>
        </p:spPr>
      </p:pic>
      <p:pic>
        <p:nvPicPr>
          <p:cNvPr id="5" name="Picture 4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41442"/>
            <a:ext cx="9149729" cy="5178357"/>
          </a:xfrm>
          <a:prstGeom prst="rect">
            <a:avLst/>
          </a:prstGeom>
        </p:spPr>
      </p:pic>
      <p:pic>
        <p:nvPicPr>
          <p:cNvPr id="5" name="Picture 4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857854"/>
            <a:ext cx="9178948" cy="5161946"/>
          </a:xfrm>
          <a:prstGeom prst="rect">
            <a:avLst/>
          </a:prstGeom>
        </p:spPr>
      </p:pic>
      <p:pic>
        <p:nvPicPr>
          <p:cNvPr id="5" name="Picture 4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5181600"/>
          </a:xfrm>
          <a:prstGeom prst="rect">
            <a:avLst/>
          </a:prstGeom>
        </p:spPr>
      </p:pic>
      <p:pic>
        <p:nvPicPr>
          <p:cNvPr id="5" name="Picture 4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  <p:pic>
        <p:nvPicPr>
          <p:cNvPr id="4" name="Picture 3" descr="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002" y="838200"/>
            <a:ext cx="9148003" cy="5181600"/>
          </a:xfrm>
          <a:prstGeom prst="rect">
            <a:avLst/>
          </a:prstGeom>
        </p:spPr>
      </p:pic>
      <p:pic>
        <p:nvPicPr>
          <p:cNvPr id="5" name="Picture 4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5780"/>
            <a:ext cx="9139735" cy="5184020"/>
          </a:xfrm>
          <a:prstGeom prst="rect">
            <a:avLst/>
          </a:prstGeom>
        </p:spPr>
      </p:pic>
      <p:pic>
        <p:nvPicPr>
          <p:cNvPr id="5" name="Picture 4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47563"/>
            <a:ext cx="9160584" cy="5172237"/>
          </a:xfrm>
          <a:prstGeom prst="rect">
            <a:avLst/>
          </a:prstGeom>
        </p:spPr>
      </p:pic>
      <p:pic>
        <p:nvPicPr>
          <p:cNvPr id="5" name="Picture 4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44826"/>
            <a:ext cx="9144000" cy="5168348"/>
          </a:xfrm>
          <a:prstGeom prst="rect">
            <a:avLst/>
          </a:prstGeom>
        </p:spPr>
      </p:pic>
      <p:pic>
        <p:nvPicPr>
          <p:cNvPr id="5" name="Picture 4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5165173"/>
          </a:xfrm>
          <a:prstGeom prst="rect">
            <a:avLst/>
          </a:prstGeom>
        </p:spPr>
      </p:pic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7" name="Picture 6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99" y="838200"/>
            <a:ext cx="9154599" cy="5175608"/>
          </a:xfrm>
          <a:prstGeom prst="rect">
            <a:avLst/>
          </a:prstGeom>
        </p:spPr>
      </p:pic>
      <p:pic>
        <p:nvPicPr>
          <p:cNvPr id="5" name="Picture 4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0281"/>
            <a:ext cx="9144000" cy="5197437"/>
          </a:xfrm>
          <a:prstGeom prst="rect">
            <a:avLst/>
          </a:prstGeom>
        </p:spPr>
      </p:pic>
      <p:pic>
        <p:nvPicPr>
          <p:cNvPr id="5" name="Picture 4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108" y="838200"/>
            <a:ext cx="9192217" cy="5181600"/>
          </a:xfrm>
          <a:prstGeom prst="rect">
            <a:avLst/>
          </a:prstGeom>
        </p:spPr>
      </p:pic>
      <p:pic>
        <p:nvPicPr>
          <p:cNvPr id="5" name="Picture 4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6643"/>
            <a:ext cx="9144000" cy="5144714"/>
          </a:xfrm>
          <a:prstGeom prst="rect">
            <a:avLst/>
          </a:prstGeom>
        </p:spPr>
      </p:pic>
      <p:pic>
        <p:nvPicPr>
          <p:cNvPr id="5" name="Picture 4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853909"/>
            <a:ext cx="9171892" cy="5165891"/>
          </a:xfrm>
          <a:prstGeom prst="rect">
            <a:avLst/>
          </a:prstGeom>
        </p:spPr>
      </p:pic>
      <p:pic>
        <p:nvPicPr>
          <p:cNvPr id="5" name="Picture 4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818504"/>
            <a:ext cx="9144001" cy="5277496"/>
          </a:xfrm>
          <a:prstGeom prst="rect">
            <a:avLst/>
          </a:prstGeom>
        </p:spPr>
      </p:pic>
      <p:pic>
        <p:nvPicPr>
          <p:cNvPr id="5" name="Picture 4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198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7876"/>
            <a:ext cx="9143429" cy="5181923"/>
          </a:xfrm>
          <a:prstGeom prst="rect">
            <a:avLst/>
          </a:prstGeom>
        </p:spPr>
      </p:pic>
      <p:pic>
        <p:nvPicPr>
          <p:cNvPr id="5" name="Picture 4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9210"/>
            <a:ext cx="9144000" cy="5200590"/>
          </a:xfrm>
          <a:prstGeom prst="rect">
            <a:avLst/>
          </a:prstGeom>
        </p:spPr>
      </p:pic>
      <p:pic>
        <p:nvPicPr>
          <p:cNvPr id="5" name="Picture 4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08" y="838200"/>
            <a:ext cx="9194416" cy="5181600"/>
          </a:xfrm>
          <a:prstGeom prst="rect">
            <a:avLst/>
          </a:prstGeom>
        </p:spPr>
      </p:pic>
      <p:pic>
        <p:nvPicPr>
          <p:cNvPr id="5" name="Picture 4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2406"/>
            <a:ext cx="9169208" cy="5167394"/>
          </a:xfrm>
          <a:prstGeom prst="rect">
            <a:avLst/>
          </a:prstGeom>
        </p:spPr>
      </p:pic>
      <p:pic>
        <p:nvPicPr>
          <p:cNvPr id="5" name="Picture 4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2375"/>
            <a:ext cx="9144000" cy="5187425"/>
          </a:xfrm>
          <a:prstGeom prst="rect">
            <a:avLst/>
          </a:prstGeom>
        </p:spPr>
      </p:pic>
      <p:pic>
        <p:nvPicPr>
          <p:cNvPr id="5" name="Picture 4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44" y="838200"/>
            <a:ext cx="9186888" cy="5181600"/>
          </a:xfrm>
          <a:prstGeom prst="rect">
            <a:avLst/>
          </a:prstGeom>
        </p:spPr>
      </p:pic>
      <p:pic>
        <p:nvPicPr>
          <p:cNvPr id="5" name="Picture 4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</Words>
  <Application>Microsoft Office PowerPoint</Application>
  <PresentationFormat>On-screen Show (4:3)</PresentationFormat>
  <Paragraphs>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Customer</dc:creator>
  <cp:lastModifiedBy>Valued Customer</cp:lastModifiedBy>
  <cp:revision>1</cp:revision>
  <dcterms:created xsi:type="dcterms:W3CDTF">2020-04-19T00:35:16Z</dcterms:created>
  <dcterms:modified xsi:type="dcterms:W3CDTF">2020-04-19T01:04:56Z</dcterms:modified>
</cp:coreProperties>
</file>