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8" r:id="rId5"/>
  </p:sldMasterIdLst>
  <p:notesMasterIdLst>
    <p:notesMasterId r:id="rId15"/>
  </p:notesMasterIdLst>
  <p:handoutMasterIdLst>
    <p:handoutMasterId r:id="rId16"/>
  </p:handoutMasterIdLst>
  <p:sldIdLst>
    <p:sldId id="359" r:id="rId6"/>
    <p:sldId id="376" r:id="rId7"/>
    <p:sldId id="377" r:id="rId8"/>
    <p:sldId id="378" r:id="rId9"/>
    <p:sldId id="317" r:id="rId10"/>
    <p:sldId id="379" r:id="rId11"/>
    <p:sldId id="380" r:id="rId12"/>
    <p:sldId id="381" r:id="rId13"/>
    <p:sldId id="382" r:id="rId14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vardi, Yvonne M" initials="LYM" lastIdx="4" clrIdx="0">
    <p:extLst>
      <p:ext uri="{19B8F6BF-5375-455C-9EA6-DF929625EA0E}">
        <p15:presenceInfo xmlns:p15="http://schemas.microsoft.com/office/powerpoint/2012/main" userId="Levardi, Yvonne M" providerId="None"/>
      </p:ext>
    </p:extLst>
  </p:cmAuthor>
  <p:cmAuthor id="2" name="Hardy, Cameron M" initials="HCM" lastIdx="11" clrIdx="1">
    <p:extLst>
      <p:ext uri="{19B8F6BF-5375-455C-9EA6-DF929625EA0E}">
        <p15:presenceInfo xmlns:p15="http://schemas.microsoft.com/office/powerpoint/2012/main" userId="Hardy, Cameron 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6C"/>
    <a:srgbClr val="09436B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0116" autoAdjust="0"/>
  </p:normalViewPr>
  <p:slideViewPr>
    <p:cSldViewPr snapToGrid="0" showGuides="1">
      <p:cViewPr varScale="1">
        <p:scale>
          <a:sx n="99" d="100"/>
          <a:sy n="99" d="100"/>
        </p:scale>
        <p:origin x="1566" y="84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-294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8568"/>
    </p:cViewPr>
  </p:sorterViewPr>
  <p:notesViewPr>
    <p:cSldViewPr snapToGrid="0">
      <p:cViewPr varScale="1">
        <p:scale>
          <a:sx n="87" d="100"/>
          <a:sy n="87" d="100"/>
        </p:scale>
        <p:origin x="382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1029D-7352-4FF1-A5A5-6EF47BE42A1A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F2B24-133B-4A3A-8B03-53807B4CA6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5804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834AEF4-D7E7-4F81-B870-705378376AD3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4415555-36F3-400B-AD00-5A250BA150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1368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5555-36F3-400B-AD00-5A250BA1508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974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0213" y="504825"/>
            <a:ext cx="6043612" cy="4532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096" y="5169509"/>
            <a:ext cx="5608320" cy="3660458"/>
          </a:xfrm>
        </p:spPr>
        <p:txBody>
          <a:bodyPr/>
          <a:lstStyle/>
          <a:p>
            <a:r>
              <a:rPr lang="en-US" dirty="0"/>
              <a:t>MSA contract exists to enable Hanford cleanup contractors through right-sized and prioritized essential services using a integrated service delivery model</a:t>
            </a:r>
          </a:p>
          <a:p>
            <a:endParaRPr lang="en-US" dirty="0"/>
          </a:p>
          <a:p>
            <a:r>
              <a:rPr lang="en-US" dirty="0"/>
              <a:t>Delivering right-sized and prioritized services using a service delivery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Enables cleanup contractors to focus on cleanup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Integrates contractors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Rapid, efficient and flexible delivery of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Identifies solutions to maximize effective mission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Reduces costs, improves service delivery, and shows transparent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Consolidates overall services footprint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sz="800" dirty="0"/>
          </a:p>
          <a:p>
            <a:r>
              <a:rPr lang="en-US" dirty="0"/>
              <a:t>Achieved 100s of upgrades while right-sizing processes which achieved $1.5B in savings and avoidance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59219-A197-4E63-B946-669D48D35E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0213" y="504825"/>
            <a:ext cx="6043612" cy="4532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096" y="5169509"/>
            <a:ext cx="5608320" cy="3660458"/>
          </a:xfrm>
        </p:spPr>
        <p:txBody>
          <a:bodyPr/>
          <a:lstStyle/>
          <a:p>
            <a:r>
              <a:rPr lang="en-US" dirty="0"/>
              <a:t>MSA contract exists to enable Hanford cleanup contractors through right-sized and prioritized essential services using a integrated service delivery model</a:t>
            </a:r>
          </a:p>
          <a:p>
            <a:endParaRPr lang="en-US" dirty="0"/>
          </a:p>
          <a:p>
            <a:r>
              <a:rPr lang="en-US" dirty="0"/>
              <a:t>Delivering right-sized and prioritized services using a service delivery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Enables cleanup contractors to focus on cleanup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Integrates contractors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Rapid, efficient and flexible delivery of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Identifies solutions to maximize effective mission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Reduces costs, improves service delivery, and shows transparent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Consolidates overall services footprint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sz="800" dirty="0"/>
          </a:p>
          <a:p>
            <a:r>
              <a:rPr lang="en-US" dirty="0"/>
              <a:t>Achieved 100s of upgrades while right-sizing processes which achieved $1.5B in savings and avoidance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59219-A197-4E63-B946-669D48D35E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74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0213" y="504825"/>
            <a:ext cx="6043612" cy="4532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096" y="5169509"/>
            <a:ext cx="5608320" cy="3660458"/>
          </a:xfrm>
        </p:spPr>
        <p:txBody>
          <a:bodyPr/>
          <a:lstStyle/>
          <a:p>
            <a:r>
              <a:rPr lang="en-US" dirty="0"/>
              <a:t>MSA contract exists to enable Hanford cleanup contractors through right-sized and prioritized essential services using a integrated service delivery model</a:t>
            </a:r>
          </a:p>
          <a:p>
            <a:endParaRPr lang="en-US" dirty="0"/>
          </a:p>
          <a:p>
            <a:r>
              <a:rPr lang="en-US" dirty="0"/>
              <a:t>Delivering right-sized and prioritized services using a service delivery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Enables cleanup contractors to focus on cleanup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Integrates contractors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Rapid, efficient and flexible delivery of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Identifies solutions to maximize effective mission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Reduces costs, improves service delivery, and shows transparent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Consolidates overall services footprint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sz="800" dirty="0"/>
          </a:p>
          <a:p>
            <a:r>
              <a:rPr lang="en-US" dirty="0"/>
              <a:t>Achieved 100s of upgrades while right-sizing processes which achieved $1.5B in savings and avoidance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59219-A197-4E63-B946-669D48D35E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77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5555-36F3-400B-AD00-5A250BA1508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591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its contractors have made significant progress in cleaning up the Hanford Site: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River corridor nearly complete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Bulk of the active work now shifting to the Central Plateau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we transition into the next phase of cleanup, its critical that we continue to foster our workforce of the future through investments in STEM, active recruiting, and knowledge transfer.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Simplify the final slide just to show the site picture, no animation, with some key / larger projects being progressed.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I'll just close with the theme that the many successes at the Hanford site over the last 75 years provides a solid foundation for optimism as we move forward into the next phase, tank waste treatment.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5555-36F3-400B-AD00-5A250BA1508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050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Entering a period of change with contactor transitions and DFLAW operations while continuing to reduce risks across the site.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continue to focus on key enabling activities: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 Culture shift that supports site wide operations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5555-36F3-400B-AD00-5A250BA1508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220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 Active stakeholder engagement to ensure a constructive dialog focused on enabling mission progress.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5555-36F3-400B-AD00-5A250BA1508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970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 DOE as a high performing team, working towards a singular culture while remaining as two separate offices.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5555-36F3-400B-AD00-5A250BA1508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071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0" y="6279591"/>
            <a:ext cx="9144000" cy="27432"/>
          </a:xfrm>
          <a:prstGeom prst="rect">
            <a:avLst/>
          </a:prstGeom>
          <a:solidFill>
            <a:srgbClr val="004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"/>
            <a:ext cx="9144000" cy="2769577"/>
          </a:xfrm>
          <a:prstGeom prst="rect">
            <a:avLst/>
          </a:prstGeom>
          <a:solidFill>
            <a:srgbClr val="094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998593"/>
            <a:ext cx="6858000" cy="11321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spcAft>
                <a:spcPts val="800"/>
              </a:spcAft>
              <a:buNone/>
            </a:pPr>
            <a:r>
              <a:rPr lang="en-US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220" y="1554211"/>
            <a:ext cx="6697560" cy="9567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278" y="187753"/>
            <a:ext cx="1351860" cy="1327851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424239" y="6410327"/>
            <a:ext cx="2393950" cy="25876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i="1">
                <a:solidFill>
                  <a:srgbClr val="09436B"/>
                </a:solidFill>
              </a:defRPr>
            </a:lvl1pPr>
            <a:lvl2pPr marL="457200" indent="0" algn="ctr">
              <a:buFontTx/>
              <a:buNone/>
              <a:defRPr sz="1200" i="1">
                <a:solidFill>
                  <a:srgbClr val="09436B"/>
                </a:solidFill>
              </a:defRPr>
            </a:lvl2pPr>
            <a:lvl3pPr marL="914400" indent="0" algn="ctr">
              <a:buFontTx/>
              <a:buNone/>
              <a:defRPr sz="1100" i="1">
                <a:solidFill>
                  <a:srgbClr val="09436B"/>
                </a:solidFill>
              </a:defRPr>
            </a:lvl3pPr>
            <a:lvl4pPr marL="1371600" indent="0" algn="ctr">
              <a:buFontTx/>
              <a:buNone/>
              <a:defRPr sz="1050" i="1">
                <a:solidFill>
                  <a:srgbClr val="09436B"/>
                </a:solidFill>
              </a:defRPr>
            </a:lvl4pPr>
            <a:lvl5pPr marL="1828800" indent="0" algn="ctr">
              <a:buFontTx/>
              <a:buNone/>
              <a:defRPr sz="1050" i="1">
                <a:solidFill>
                  <a:srgbClr val="09436B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2593320"/>
            <a:ext cx="9144000" cy="27432"/>
          </a:xfrm>
          <a:prstGeom prst="rect">
            <a:avLst/>
          </a:prstGeom>
          <a:solidFill>
            <a:srgbClr val="7BA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826" y="2808188"/>
            <a:ext cx="6923174" cy="219040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200" b="1">
                <a:solidFill>
                  <a:srgbClr val="09436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994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ond Title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53" y="91440"/>
            <a:ext cx="6181344" cy="9144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51086"/>
            <a:ext cx="7770087" cy="39703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rgbClr val="09436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6634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56" y="91440"/>
            <a:ext cx="6181344" cy="9144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78788"/>
            <a:ext cx="3868340" cy="36933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09436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46729"/>
            <a:ext cx="3868340" cy="968470"/>
          </a:xfrm>
        </p:spPr>
        <p:txBody>
          <a:bodyPr>
            <a:noAutofit/>
          </a:bodyPr>
          <a:lstStyle>
            <a:lvl1pPr>
              <a:buClr>
                <a:schemeClr val="tx1"/>
              </a:buClr>
              <a:defRPr sz="2000"/>
            </a:lvl1pPr>
            <a:lvl2pPr marL="685800" indent="-228600">
              <a:buClr>
                <a:schemeClr val="tx1"/>
              </a:buClr>
              <a:buFont typeface="Courier New" panose="02070309020205020404" pitchFamily="49" charset="0"/>
              <a:buChar char="o"/>
              <a:defRPr sz="1800"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–"/>
              <a:defRPr sz="1600"/>
            </a:lvl3pPr>
            <a:lvl4pPr marL="1600200" indent="-228600">
              <a:buClr>
                <a:srgbClr val="2E75B6"/>
              </a:buClr>
              <a:buFont typeface="Courier New" panose="02070309020205020404" pitchFamily="49" charset="0"/>
              <a:buChar char="o"/>
              <a:defRPr sz="1400"/>
            </a:lvl4pPr>
            <a:lvl5pPr>
              <a:buClr>
                <a:srgbClr val="2E75B6"/>
              </a:buCl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378788"/>
            <a:ext cx="3887391" cy="36933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09436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46729"/>
            <a:ext cx="3887391" cy="968470"/>
          </a:xfrm>
        </p:spPr>
        <p:txBody>
          <a:bodyPr>
            <a:noAutofit/>
          </a:bodyPr>
          <a:lstStyle>
            <a:lvl1pPr>
              <a:buClr>
                <a:schemeClr val="tx1"/>
              </a:buClr>
              <a:defRPr sz="2000"/>
            </a:lvl1pPr>
            <a:lvl2pPr marL="685800" indent="-228600">
              <a:buClr>
                <a:schemeClr val="tx1"/>
              </a:buClr>
              <a:buFont typeface="Courier New" panose="02070309020205020404" pitchFamily="49" charset="0"/>
              <a:buChar char="o"/>
              <a:defRPr sz="1800"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–"/>
              <a:defRPr sz="1600"/>
            </a:lvl3pPr>
            <a:lvl4pPr marL="1600200" indent="-228600">
              <a:buClr>
                <a:srgbClr val="2E75B6"/>
              </a:buClr>
              <a:buFont typeface="Courier New" panose="02070309020205020404" pitchFamily="49" charset="0"/>
              <a:buChar char="o"/>
              <a:defRPr sz="1400"/>
            </a:lvl4pPr>
            <a:lvl5pPr>
              <a:buClr>
                <a:srgbClr val="2E75B6"/>
              </a:buCl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8121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56" y="91440"/>
            <a:ext cx="6181344" cy="9144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378788"/>
            <a:ext cx="3887391" cy="36933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09436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46729"/>
            <a:ext cx="3887391" cy="968470"/>
          </a:xfrm>
        </p:spPr>
        <p:txBody>
          <a:bodyPr>
            <a:noAutofit/>
          </a:bodyPr>
          <a:lstStyle>
            <a:lvl1pPr>
              <a:buClr>
                <a:schemeClr val="tx1"/>
              </a:buClr>
              <a:defRPr sz="2000"/>
            </a:lvl1pPr>
            <a:lvl2pPr marL="685800" indent="-228600">
              <a:buClr>
                <a:schemeClr val="tx1"/>
              </a:buClr>
              <a:buFont typeface="Courier New" panose="02070309020205020404" pitchFamily="49" charset="0"/>
              <a:buChar char="o"/>
              <a:defRPr sz="1800"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–"/>
              <a:defRPr sz="1600"/>
            </a:lvl3pPr>
            <a:lvl4pPr marL="1600200" indent="-228600">
              <a:buClr>
                <a:srgbClr val="2E75B6"/>
              </a:buClr>
              <a:buFont typeface="Courier New" panose="02070309020205020404" pitchFamily="49" charset="0"/>
              <a:buChar char="o"/>
              <a:defRPr sz="1400"/>
            </a:lvl4pPr>
            <a:lvl5pPr>
              <a:buClr>
                <a:srgbClr val="2E75B6"/>
              </a:buCl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19787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56" y="91440"/>
            <a:ext cx="6181344" cy="9144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78788"/>
            <a:ext cx="3868340" cy="36933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09436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46729"/>
            <a:ext cx="3868340" cy="968470"/>
          </a:xfrm>
        </p:spPr>
        <p:txBody>
          <a:bodyPr>
            <a:noAutofit/>
          </a:bodyPr>
          <a:lstStyle>
            <a:lvl1pPr>
              <a:buClr>
                <a:schemeClr val="tx1"/>
              </a:buClr>
              <a:defRPr sz="2000"/>
            </a:lvl1pPr>
            <a:lvl2pPr marL="685800" indent="-228600">
              <a:buClr>
                <a:schemeClr val="tx1"/>
              </a:buClr>
              <a:buFont typeface="Courier New" panose="02070309020205020404" pitchFamily="49" charset="0"/>
              <a:buChar char="o"/>
              <a:defRPr sz="1800"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–"/>
              <a:defRPr sz="1600"/>
            </a:lvl3pPr>
            <a:lvl4pPr marL="1600200" indent="-228600">
              <a:buClr>
                <a:srgbClr val="2E75B6"/>
              </a:buClr>
              <a:buFont typeface="Courier New" panose="02070309020205020404" pitchFamily="49" charset="0"/>
              <a:buChar char="o"/>
              <a:defRPr sz="1400"/>
            </a:lvl4pPr>
            <a:lvl5pPr>
              <a:buClr>
                <a:srgbClr val="2E75B6"/>
              </a:buCl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6129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72560" y="6279591"/>
            <a:ext cx="8458200" cy="18288"/>
          </a:xfrm>
          <a:prstGeom prst="rect">
            <a:avLst/>
          </a:prstGeom>
          <a:solidFill>
            <a:srgbClr val="7BA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85" y="6322784"/>
            <a:ext cx="1459345" cy="42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16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mult. pres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"/>
            <a:ext cx="9144000" cy="10847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83" y="359557"/>
            <a:ext cx="2735405" cy="390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995381"/>
            <a:ext cx="7886700" cy="285273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sz="3600" b="1" dirty="0">
                <a:solidFill>
                  <a:srgbClr val="09436B"/>
                </a:solidFill>
              </a:defRPr>
            </a:lvl1pPr>
          </a:lstStyle>
          <a:p>
            <a:pPr lvl="0" algn="ct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72560" y="6279591"/>
            <a:ext cx="8458200" cy="18288"/>
          </a:xfrm>
          <a:prstGeom prst="rect">
            <a:avLst/>
          </a:prstGeom>
          <a:solidFill>
            <a:srgbClr val="7BA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272560" y="988825"/>
            <a:ext cx="8458200" cy="18288"/>
          </a:xfrm>
          <a:prstGeom prst="rect">
            <a:avLst/>
          </a:prstGeom>
          <a:solidFill>
            <a:srgbClr val="7BA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85" y="6322784"/>
            <a:ext cx="1459345" cy="425586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 flipV="1">
            <a:off x="0" y="6279591"/>
            <a:ext cx="9144000" cy="27432"/>
          </a:xfrm>
          <a:prstGeom prst="rect">
            <a:avLst/>
          </a:prstGeom>
          <a:solidFill>
            <a:srgbClr val="004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63794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main pres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039631"/>
            <a:ext cx="7886700" cy="285273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sz="3600" b="1" dirty="0"/>
            </a:lvl1pPr>
          </a:lstStyle>
          <a:p>
            <a:pPr lvl="0" algn="ctr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82" y="367689"/>
            <a:ext cx="2646483" cy="37806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72560" y="6279591"/>
            <a:ext cx="8458200" cy="18288"/>
          </a:xfrm>
          <a:prstGeom prst="rect">
            <a:avLst/>
          </a:prstGeom>
          <a:solidFill>
            <a:srgbClr val="7BA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272560" y="988825"/>
            <a:ext cx="8458200" cy="18288"/>
          </a:xfrm>
          <a:prstGeom prst="rect">
            <a:avLst/>
          </a:prstGeom>
          <a:solidFill>
            <a:srgbClr val="7BA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85" y="6322784"/>
            <a:ext cx="1459345" cy="42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37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8115"/>
            <a:ext cx="7886700" cy="107927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 marL="687388" indent="-230188">
              <a:buClr>
                <a:schemeClr val="tx1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–"/>
              <a:defRPr/>
            </a:lvl3pPr>
            <a:lvl4pPr marL="1600200" indent="-228600">
              <a:buClr>
                <a:schemeClr val="tx1"/>
              </a:buClr>
              <a:buFont typeface="Courier New" panose="02070309020205020404" pitchFamily="49" charset="0"/>
              <a:buChar char="o"/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7017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0" y="6279591"/>
            <a:ext cx="9144000" cy="27432"/>
          </a:xfrm>
          <a:prstGeom prst="rect">
            <a:avLst/>
          </a:prstGeom>
          <a:solidFill>
            <a:srgbClr val="004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"/>
            <a:ext cx="9144000" cy="2769577"/>
          </a:xfrm>
          <a:prstGeom prst="rect">
            <a:avLst/>
          </a:prstGeom>
          <a:solidFill>
            <a:srgbClr val="094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998593"/>
            <a:ext cx="6858000" cy="11321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spcAft>
                <a:spcPts val="800"/>
              </a:spcAft>
              <a:buNone/>
            </a:pPr>
            <a:r>
              <a:rPr lang="en-US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220" y="1554211"/>
            <a:ext cx="6697560" cy="9567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278" y="187753"/>
            <a:ext cx="1351860" cy="1327851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424239" y="6410327"/>
            <a:ext cx="2393950" cy="25876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i="1">
                <a:solidFill>
                  <a:srgbClr val="09436B"/>
                </a:solidFill>
              </a:defRPr>
            </a:lvl1pPr>
            <a:lvl2pPr marL="457200" indent="0" algn="ctr">
              <a:buFontTx/>
              <a:buNone/>
              <a:defRPr sz="1200" i="1">
                <a:solidFill>
                  <a:srgbClr val="09436B"/>
                </a:solidFill>
              </a:defRPr>
            </a:lvl2pPr>
            <a:lvl3pPr marL="914400" indent="0" algn="ctr">
              <a:buFontTx/>
              <a:buNone/>
              <a:defRPr sz="1100" i="1">
                <a:solidFill>
                  <a:srgbClr val="09436B"/>
                </a:solidFill>
              </a:defRPr>
            </a:lvl3pPr>
            <a:lvl4pPr marL="1371600" indent="0" algn="ctr">
              <a:buFontTx/>
              <a:buNone/>
              <a:defRPr sz="1050" i="1">
                <a:solidFill>
                  <a:srgbClr val="09436B"/>
                </a:solidFill>
              </a:defRPr>
            </a:lvl4pPr>
            <a:lvl5pPr marL="1828800" indent="0" algn="ctr">
              <a:buFontTx/>
              <a:buNone/>
              <a:defRPr sz="1050" i="1">
                <a:solidFill>
                  <a:srgbClr val="09436B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2593320"/>
            <a:ext cx="9144000" cy="27432"/>
          </a:xfrm>
          <a:prstGeom prst="rect">
            <a:avLst/>
          </a:prstGeom>
          <a:solidFill>
            <a:srgbClr val="7BA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826" y="2808188"/>
            <a:ext cx="6923174" cy="219040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200" b="1">
                <a:solidFill>
                  <a:srgbClr val="09436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2790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414" y="90808"/>
            <a:ext cx="6183585" cy="9163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436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8115"/>
            <a:ext cx="7886700" cy="107927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 marL="687388" indent="-230188">
              <a:buClr>
                <a:schemeClr val="tx1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–"/>
              <a:defRPr/>
            </a:lvl3pPr>
            <a:lvl4pPr marL="1600200" indent="-228600">
              <a:buClr>
                <a:schemeClr val="tx1"/>
              </a:buClr>
              <a:buFont typeface="Courier New" panose="02070309020205020404" pitchFamily="49" charset="0"/>
              <a:buChar char="o"/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76408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414" y="90808"/>
            <a:ext cx="6183585" cy="9163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436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8115"/>
            <a:ext cx="7886700" cy="107927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 marL="687388" indent="-230188">
              <a:buClr>
                <a:schemeClr val="tx1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–"/>
              <a:defRPr/>
            </a:lvl3pPr>
            <a:lvl4pPr marL="1600200" indent="-228600">
              <a:buClr>
                <a:schemeClr val="tx1"/>
              </a:buClr>
              <a:buFont typeface="Courier New" panose="02070309020205020404" pitchFamily="49" charset="0"/>
              <a:buChar char="o"/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1850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sma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414" y="90808"/>
            <a:ext cx="6183585" cy="9163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8116"/>
            <a:ext cx="7886700" cy="968470"/>
          </a:xfrm>
        </p:spPr>
        <p:txBody>
          <a:bodyPr>
            <a:noAutofit/>
          </a:bodyPr>
          <a:lstStyle>
            <a:lvl1pPr>
              <a:buClrTx/>
              <a:defRPr sz="2000"/>
            </a:lvl1pPr>
            <a:lvl2pPr marL="685800" indent="-228600">
              <a:buClr>
                <a:schemeClr val="tx1"/>
              </a:buClr>
              <a:buFont typeface="Courier New" panose="02070309020205020404" pitchFamily="49" charset="0"/>
              <a:buChar char="o"/>
              <a:defRPr sz="1800"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–"/>
              <a:defRPr sz="1600"/>
            </a:lvl3pPr>
            <a:lvl4pPr marL="1600200" indent="-228600">
              <a:buClr>
                <a:schemeClr val="tx1"/>
              </a:buClr>
              <a:buFont typeface="Courier New" panose="02070309020205020404" pitchFamily="49" charset="0"/>
              <a:buChar char="o"/>
              <a:defRPr sz="1400"/>
            </a:lvl4pPr>
            <a:lvl5pPr>
              <a:buClr>
                <a:schemeClr val="tx1"/>
              </a:buCl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21680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414" y="90808"/>
            <a:ext cx="6183585" cy="9163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8114"/>
            <a:ext cx="7886700" cy="107927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 marL="685800" indent="-228600">
              <a:buClr>
                <a:schemeClr val="tx1"/>
              </a:buClr>
              <a:buFont typeface="Courier New" panose="02070309020205020404" pitchFamily="49" charset="0"/>
              <a:buChar char="o"/>
              <a:defRPr/>
            </a:lvl2pPr>
            <a:lvl3pPr marL="1257300" indent="-342900">
              <a:buClr>
                <a:schemeClr val="tx1"/>
              </a:buClr>
              <a:buFont typeface="Arial" panose="020B0604020202020204" pitchFamily="34" charset="0"/>
              <a:buChar char="–"/>
              <a:defRPr/>
            </a:lvl3pPr>
            <a:lvl4pPr marL="1600200" indent="-228600">
              <a:buClr>
                <a:srgbClr val="2E75B6"/>
              </a:buClr>
              <a:buFont typeface="Courier New" panose="02070309020205020404" pitchFamily="49" charset="0"/>
              <a:buChar char="o"/>
              <a:defRPr/>
            </a:lvl4pPr>
            <a:lvl5pPr>
              <a:buClr>
                <a:srgbClr val="2E75B6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7577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414" y="90808"/>
            <a:ext cx="6183585" cy="9163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279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414" y="90808"/>
            <a:ext cx="6183585" cy="9163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78779"/>
            <a:ext cx="3886200" cy="968470"/>
          </a:xfrm>
        </p:spPr>
        <p:txBody>
          <a:bodyPr>
            <a:noAutofit/>
          </a:bodyPr>
          <a:lstStyle>
            <a:lvl1pPr>
              <a:buClrTx/>
              <a:defRPr sz="2000"/>
            </a:lvl1pPr>
            <a:lvl2pPr marL="685800" indent="-228600">
              <a:buClrTx/>
              <a:buFont typeface="Courier New" panose="02070309020205020404" pitchFamily="49" charset="0"/>
              <a:buChar char="o"/>
              <a:defRPr sz="1800"/>
            </a:lvl2pPr>
            <a:lvl3pPr marL="1143000" indent="-228600">
              <a:buClrTx/>
              <a:buFont typeface="Arial" panose="020B0604020202020204" pitchFamily="34" charset="0"/>
              <a:buChar char="–"/>
              <a:defRPr sz="1600"/>
            </a:lvl3pPr>
            <a:lvl4pPr marL="1600200" indent="-228600">
              <a:buClr>
                <a:srgbClr val="2E75B6"/>
              </a:buClr>
              <a:buFont typeface="Courier New" panose="02070309020205020404" pitchFamily="49" charset="0"/>
              <a:buChar char="o"/>
              <a:defRPr sz="1400"/>
            </a:lvl4pPr>
            <a:lvl5pPr>
              <a:buClr>
                <a:srgbClr val="2E75B6"/>
              </a:buCl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78779"/>
            <a:ext cx="3886200" cy="968470"/>
          </a:xfrm>
        </p:spPr>
        <p:txBody>
          <a:bodyPr>
            <a:noAutofit/>
          </a:bodyPr>
          <a:lstStyle>
            <a:lvl1pPr>
              <a:buClrTx/>
              <a:defRPr sz="2000"/>
            </a:lvl1pPr>
            <a:lvl2pPr marL="685800" indent="-228600">
              <a:buClrTx/>
              <a:buFont typeface="Courier New" panose="02070309020205020404" pitchFamily="49" charset="0"/>
              <a:buChar char="o"/>
              <a:defRPr sz="1800"/>
            </a:lvl2pPr>
            <a:lvl3pPr marL="1143000" indent="-228600">
              <a:buClrTx/>
              <a:buFont typeface="Arial" panose="020B0604020202020204" pitchFamily="34" charset="0"/>
              <a:buChar char="–"/>
              <a:defRPr sz="1600"/>
            </a:lvl3pPr>
            <a:lvl4pPr marL="1600200" indent="-228600">
              <a:buClr>
                <a:srgbClr val="2E75B6"/>
              </a:buClr>
              <a:buFont typeface="Courier New" panose="02070309020205020404" pitchFamily="49" charset="0"/>
              <a:buChar char="o"/>
              <a:defRPr sz="1400"/>
            </a:lvl4pPr>
            <a:lvl5pPr>
              <a:buClr>
                <a:srgbClr val="2E75B6"/>
              </a:buCl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92500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414" y="90808"/>
            <a:ext cx="6183585" cy="9163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78779"/>
            <a:ext cx="3886200" cy="968470"/>
          </a:xfrm>
        </p:spPr>
        <p:txBody>
          <a:bodyPr>
            <a:noAutofit/>
          </a:bodyPr>
          <a:lstStyle>
            <a:lvl1pPr>
              <a:buClrTx/>
              <a:defRPr sz="2000"/>
            </a:lvl1pPr>
            <a:lvl2pPr marL="685800" indent="-228600">
              <a:buClrTx/>
              <a:buFont typeface="Courier New" panose="02070309020205020404" pitchFamily="49" charset="0"/>
              <a:buChar char="o"/>
              <a:defRPr sz="1800"/>
            </a:lvl2pPr>
            <a:lvl3pPr marL="1143000" indent="-228600">
              <a:buClrTx/>
              <a:buFont typeface="Arial" panose="020B0604020202020204" pitchFamily="34" charset="0"/>
              <a:buChar char="–"/>
              <a:defRPr sz="1600"/>
            </a:lvl3pPr>
            <a:lvl4pPr marL="1600200" indent="-228600">
              <a:buClr>
                <a:srgbClr val="2E75B6"/>
              </a:buClr>
              <a:buFont typeface="Courier New" panose="02070309020205020404" pitchFamily="49" charset="0"/>
              <a:buChar char="o"/>
              <a:defRPr sz="1400"/>
            </a:lvl4pPr>
            <a:lvl5pPr>
              <a:buClr>
                <a:srgbClr val="2E75B6"/>
              </a:buCl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30432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414" y="90808"/>
            <a:ext cx="6183585" cy="9163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78779"/>
            <a:ext cx="3886200" cy="968470"/>
          </a:xfrm>
        </p:spPr>
        <p:txBody>
          <a:bodyPr>
            <a:noAutofit/>
          </a:bodyPr>
          <a:lstStyle>
            <a:lvl1pPr>
              <a:buClrTx/>
              <a:defRPr sz="2000"/>
            </a:lvl1pPr>
            <a:lvl2pPr marL="685800" indent="-228600">
              <a:buClrTx/>
              <a:buFont typeface="Courier New" panose="02070309020205020404" pitchFamily="49" charset="0"/>
              <a:buChar char="o"/>
              <a:defRPr sz="1800"/>
            </a:lvl2pPr>
            <a:lvl3pPr marL="1143000" indent="-228600">
              <a:buClrTx/>
              <a:buFont typeface="Arial" panose="020B0604020202020204" pitchFamily="34" charset="0"/>
              <a:buChar char="–"/>
              <a:defRPr sz="1600"/>
            </a:lvl3pPr>
            <a:lvl4pPr marL="1600200" indent="-228600">
              <a:buClr>
                <a:srgbClr val="2E75B6"/>
              </a:buClr>
              <a:buFont typeface="Courier New" panose="02070309020205020404" pitchFamily="49" charset="0"/>
              <a:buChar char="o"/>
              <a:defRPr sz="1400"/>
            </a:lvl4pPr>
            <a:lvl5pPr>
              <a:buClr>
                <a:srgbClr val="2E75B6"/>
              </a:buCl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08093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53" y="91440"/>
            <a:ext cx="6181344" cy="9144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51088"/>
            <a:ext cx="7770087" cy="39703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rgbClr val="09436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46729"/>
            <a:ext cx="7770087" cy="968470"/>
          </a:xfrm>
        </p:spPr>
        <p:txBody>
          <a:bodyPr>
            <a:noAutofit/>
          </a:bodyPr>
          <a:lstStyle>
            <a:lvl1pPr>
              <a:buClr>
                <a:schemeClr val="tx1"/>
              </a:buClr>
              <a:defRPr sz="2000"/>
            </a:lvl1pPr>
            <a:lvl2pPr marL="685800" indent="-228600">
              <a:buClr>
                <a:schemeClr val="tx1"/>
              </a:buClr>
              <a:buFont typeface="Courier New" panose="02070309020205020404" pitchFamily="49" charset="0"/>
              <a:buChar char="o"/>
              <a:defRPr sz="1800"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–"/>
              <a:defRPr sz="1600"/>
            </a:lvl3pPr>
            <a:lvl4pPr marL="1600200" indent="-228600">
              <a:buClr>
                <a:srgbClr val="2E75B6"/>
              </a:buClr>
              <a:buFont typeface="Courier New" panose="02070309020205020404" pitchFamily="49" charset="0"/>
              <a:buChar char="o"/>
              <a:defRPr sz="1400"/>
            </a:lvl4pPr>
            <a:lvl5pPr>
              <a:buClr>
                <a:srgbClr val="2E75B6"/>
              </a:buCl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65137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ond Title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53" y="91440"/>
            <a:ext cx="6181344" cy="9144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51086"/>
            <a:ext cx="7770087" cy="39703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rgbClr val="09436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4879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56" y="91440"/>
            <a:ext cx="6181344" cy="9144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78788"/>
            <a:ext cx="3868340" cy="36933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09436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46729"/>
            <a:ext cx="3868340" cy="968470"/>
          </a:xfrm>
        </p:spPr>
        <p:txBody>
          <a:bodyPr>
            <a:noAutofit/>
          </a:bodyPr>
          <a:lstStyle>
            <a:lvl1pPr>
              <a:buClr>
                <a:schemeClr val="tx1"/>
              </a:buClr>
              <a:defRPr sz="2000"/>
            </a:lvl1pPr>
            <a:lvl2pPr marL="685800" indent="-228600">
              <a:buClr>
                <a:schemeClr val="tx1"/>
              </a:buClr>
              <a:buFont typeface="Courier New" panose="02070309020205020404" pitchFamily="49" charset="0"/>
              <a:buChar char="o"/>
              <a:defRPr sz="1800"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–"/>
              <a:defRPr sz="1600"/>
            </a:lvl3pPr>
            <a:lvl4pPr marL="1600200" indent="-228600">
              <a:buClr>
                <a:srgbClr val="2E75B6"/>
              </a:buClr>
              <a:buFont typeface="Courier New" panose="02070309020205020404" pitchFamily="49" charset="0"/>
              <a:buChar char="o"/>
              <a:defRPr sz="1400"/>
            </a:lvl4pPr>
            <a:lvl5pPr>
              <a:buClr>
                <a:srgbClr val="2E75B6"/>
              </a:buCl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378788"/>
            <a:ext cx="3887391" cy="36933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09436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46729"/>
            <a:ext cx="3887391" cy="968470"/>
          </a:xfrm>
        </p:spPr>
        <p:txBody>
          <a:bodyPr>
            <a:noAutofit/>
          </a:bodyPr>
          <a:lstStyle>
            <a:lvl1pPr>
              <a:buClr>
                <a:schemeClr val="tx1"/>
              </a:buClr>
              <a:defRPr sz="2000"/>
            </a:lvl1pPr>
            <a:lvl2pPr marL="685800" indent="-228600">
              <a:buClr>
                <a:schemeClr val="tx1"/>
              </a:buClr>
              <a:buFont typeface="Courier New" panose="02070309020205020404" pitchFamily="49" charset="0"/>
              <a:buChar char="o"/>
              <a:defRPr sz="1800"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–"/>
              <a:defRPr sz="1600"/>
            </a:lvl3pPr>
            <a:lvl4pPr marL="1600200" indent="-228600">
              <a:buClr>
                <a:srgbClr val="2E75B6"/>
              </a:buClr>
              <a:buFont typeface="Courier New" panose="02070309020205020404" pitchFamily="49" charset="0"/>
              <a:buChar char="o"/>
              <a:defRPr sz="1400"/>
            </a:lvl4pPr>
            <a:lvl5pPr>
              <a:buClr>
                <a:srgbClr val="2E75B6"/>
              </a:buCl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56104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56" y="91440"/>
            <a:ext cx="6181344" cy="9144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378788"/>
            <a:ext cx="3887391" cy="36933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09436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46729"/>
            <a:ext cx="3887391" cy="968470"/>
          </a:xfrm>
        </p:spPr>
        <p:txBody>
          <a:bodyPr>
            <a:noAutofit/>
          </a:bodyPr>
          <a:lstStyle>
            <a:lvl1pPr>
              <a:buClr>
                <a:schemeClr val="tx1"/>
              </a:buClr>
              <a:defRPr sz="2000"/>
            </a:lvl1pPr>
            <a:lvl2pPr marL="685800" indent="-228600">
              <a:buClr>
                <a:schemeClr val="tx1"/>
              </a:buClr>
              <a:buFont typeface="Courier New" panose="02070309020205020404" pitchFamily="49" charset="0"/>
              <a:buChar char="o"/>
              <a:defRPr sz="1800"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–"/>
              <a:defRPr sz="1600"/>
            </a:lvl3pPr>
            <a:lvl4pPr marL="1600200" indent="-228600">
              <a:buClr>
                <a:srgbClr val="2E75B6"/>
              </a:buClr>
              <a:buFont typeface="Courier New" panose="02070309020205020404" pitchFamily="49" charset="0"/>
              <a:buChar char="o"/>
              <a:defRPr sz="1400"/>
            </a:lvl4pPr>
            <a:lvl5pPr>
              <a:buClr>
                <a:srgbClr val="2E75B6"/>
              </a:buCl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50296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sma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414" y="90808"/>
            <a:ext cx="6183585" cy="9163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8116"/>
            <a:ext cx="7886700" cy="968470"/>
          </a:xfrm>
        </p:spPr>
        <p:txBody>
          <a:bodyPr>
            <a:noAutofit/>
          </a:bodyPr>
          <a:lstStyle>
            <a:lvl1pPr>
              <a:buClrTx/>
              <a:defRPr sz="2000"/>
            </a:lvl1pPr>
            <a:lvl2pPr marL="685800" indent="-228600">
              <a:buClr>
                <a:schemeClr val="tx1"/>
              </a:buClr>
              <a:buFont typeface="Courier New" panose="02070309020205020404" pitchFamily="49" charset="0"/>
              <a:buChar char="o"/>
              <a:defRPr sz="1800"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–"/>
              <a:defRPr sz="1600"/>
            </a:lvl3pPr>
            <a:lvl4pPr marL="1600200" indent="-228600">
              <a:buClr>
                <a:schemeClr val="tx1"/>
              </a:buClr>
              <a:buFont typeface="Courier New" panose="02070309020205020404" pitchFamily="49" charset="0"/>
              <a:buChar char="o"/>
              <a:defRPr sz="1400"/>
            </a:lvl4pPr>
            <a:lvl5pPr>
              <a:buClr>
                <a:schemeClr val="tx1"/>
              </a:buCl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881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56" y="91440"/>
            <a:ext cx="6181344" cy="9144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78788"/>
            <a:ext cx="3868340" cy="36933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09436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46729"/>
            <a:ext cx="3868340" cy="968470"/>
          </a:xfrm>
        </p:spPr>
        <p:txBody>
          <a:bodyPr>
            <a:noAutofit/>
          </a:bodyPr>
          <a:lstStyle>
            <a:lvl1pPr>
              <a:buClr>
                <a:schemeClr val="tx1"/>
              </a:buClr>
              <a:defRPr sz="2000"/>
            </a:lvl1pPr>
            <a:lvl2pPr marL="685800" indent="-228600">
              <a:buClr>
                <a:schemeClr val="tx1"/>
              </a:buClr>
              <a:buFont typeface="Courier New" panose="02070309020205020404" pitchFamily="49" charset="0"/>
              <a:buChar char="o"/>
              <a:defRPr sz="1800"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–"/>
              <a:defRPr sz="1600"/>
            </a:lvl3pPr>
            <a:lvl4pPr marL="1600200" indent="-228600">
              <a:buClr>
                <a:srgbClr val="2E75B6"/>
              </a:buClr>
              <a:buFont typeface="Courier New" panose="02070309020205020404" pitchFamily="49" charset="0"/>
              <a:buChar char="o"/>
              <a:defRPr sz="1400"/>
            </a:lvl4pPr>
            <a:lvl5pPr>
              <a:buClr>
                <a:srgbClr val="2E75B6"/>
              </a:buCl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86438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72560" y="6279591"/>
            <a:ext cx="8458200" cy="18288"/>
          </a:xfrm>
          <a:prstGeom prst="rect">
            <a:avLst/>
          </a:prstGeom>
          <a:solidFill>
            <a:srgbClr val="7BA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85" y="6322784"/>
            <a:ext cx="1459345" cy="42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46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mult. pres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"/>
            <a:ext cx="9144000" cy="10847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83" y="359557"/>
            <a:ext cx="2735405" cy="390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995381"/>
            <a:ext cx="7886700" cy="285273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sz="3600" b="1" dirty="0">
                <a:solidFill>
                  <a:srgbClr val="09436B"/>
                </a:solidFill>
              </a:defRPr>
            </a:lvl1pPr>
          </a:lstStyle>
          <a:p>
            <a:pPr lvl="0" algn="ct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72560" y="6279591"/>
            <a:ext cx="8458200" cy="18288"/>
          </a:xfrm>
          <a:prstGeom prst="rect">
            <a:avLst/>
          </a:prstGeom>
          <a:solidFill>
            <a:srgbClr val="7BA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272560" y="988825"/>
            <a:ext cx="8458200" cy="18288"/>
          </a:xfrm>
          <a:prstGeom prst="rect">
            <a:avLst/>
          </a:prstGeom>
          <a:solidFill>
            <a:srgbClr val="7BA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85" y="6322784"/>
            <a:ext cx="1459345" cy="425586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 flipV="1">
            <a:off x="0" y="6279591"/>
            <a:ext cx="9144000" cy="27432"/>
          </a:xfrm>
          <a:prstGeom prst="rect">
            <a:avLst/>
          </a:prstGeom>
          <a:solidFill>
            <a:srgbClr val="004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51298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main pres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039631"/>
            <a:ext cx="7886700" cy="285273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sz="3600" b="1" dirty="0"/>
            </a:lvl1pPr>
          </a:lstStyle>
          <a:p>
            <a:pPr lvl="0" algn="ctr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82" y="367689"/>
            <a:ext cx="2646483" cy="37806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72560" y="6279591"/>
            <a:ext cx="8458200" cy="18288"/>
          </a:xfrm>
          <a:prstGeom prst="rect">
            <a:avLst/>
          </a:prstGeom>
          <a:solidFill>
            <a:srgbClr val="7BA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272560" y="988825"/>
            <a:ext cx="8458200" cy="18288"/>
          </a:xfrm>
          <a:prstGeom prst="rect">
            <a:avLst/>
          </a:prstGeom>
          <a:solidFill>
            <a:srgbClr val="7BA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85" y="6322784"/>
            <a:ext cx="1459345" cy="42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479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8115"/>
            <a:ext cx="7886700" cy="107927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 marL="687388" indent="-230188">
              <a:buClr>
                <a:schemeClr val="tx1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–"/>
              <a:defRPr/>
            </a:lvl3pPr>
            <a:lvl4pPr marL="1600200" indent="-228600">
              <a:buClr>
                <a:schemeClr val="tx1"/>
              </a:buClr>
              <a:buFont typeface="Courier New" panose="02070309020205020404" pitchFamily="49" charset="0"/>
              <a:buChar char="o"/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123353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39148" y="347870"/>
            <a:ext cx="8816009" cy="785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82" y="158835"/>
            <a:ext cx="2646483" cy="37806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72560" y="540960"/>
            <a:ext cx="8458200" cy="18288"/>
          </a:xfrm>
          <a:prstGeom prst="rect">
            <a:avLst/>
          </a:prstGeom>
          <a:solidFill>
            <a:srgbClr val="7BA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50921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414" y="90808"/>
            <a:ext cx="6183585" cy="9163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8114"/>
            <a:ext cx="7886700" cy="107927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 marL="685800" indent="-228600">
              <a:buClr>
                <a:schemeClr val="tx1"/>
              </a:buClr>
              <a:buFont typeface="Courier New" panose="02070309020205020404" pitchFamily="49" charset="0"/>
              <a:buChar char="o"/>
              <a:defRPr/>
            </a:lvl2pPr>
            <a:lvl3pPr marL="1257300" indent="-342900">
              <a:buClr>
                <a:schemeClr val="tx1"/>
              </a:buClr>
              <a:buFont typeface="Arial" panose="020B0604020202020204" pitchFamily="34" charset="0"/>
              <a:buChar char="–"/>
              <a:defRPr/>
            </a:lvl3pPr>
            <a:lvl4pPr marL="1600200" indent="-228600">
              <a:buClr>
                <a:srgbClr val="2E75B6"/>
              </a:buClr>
              <a:buFont typeface="Courier New" panose="02070309020205020404" pitchFamily="49" charset="0"/>
              <a:buChar char="o"/>
              <a:defRPr/>
            </a:lvl4pPr>
            <a:lvl5pPr>
              <a:buClr>
                <a:srgbClr val="2E75B6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7176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414" y="125976"/>
            <a:ext cx="6183585" cy="9163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502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414" y="90808"/>
            <a:ext cx="6183585" cy="9163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78779"/>
            <a:ext cx="3886200" cy="968470"/>
          </a:xfrm>
        </p:spPr>
        <p:txBody>
          <a:bodyPr>
            <a:noAutofit/>
          </a:bodyPr>
          <a:lstStyle>
            <a:lvl1pPr>
              <a:buClrTx/>
              <a:defRPr sz="2000"/>
            </a:lvl1pPr>
            <a:lvl2pPr marL="685800" indent="-228600">
              <a:buClrTx/>
              <a:buFont typeface="Courier New" panose="02070309020205020404" pitchFamily="49" charset="0"/>
              <a:buChar char="o"/>
              <a:defRPr sz="1800"/>
            </a:lvl2pPr>
            <a:lvl3pPr marL="1143000" indent="-228600">
              <a:buClrTx/>
              <a:buFont typeface="Arial" panose="020B0604020202020204" pitchFamily="34" charset="0"/>
              <a:buChar char="–"/>
              <a:defRPr sz="1600"/>
            </a:lvl3pPr>
            <a:lvl4pPr marL="1600200" indent="-228600">
              <a:buClr>
                <a:srgbClr val="2E75B6"/>
              </a:buClr>
              <a:buFont typeface="Courier New" panose="02070309020205020404" pitchFamily="49" charset="0"/>
              <a:buChar char="o"/>
              <a:defRPr sz="1400"/>
            </a:lvl4pPr>
            <a:lvl5pPr>
              <a:buClr>
                <a:srgbClr val="2E75B6"/>
              </a:buCl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78779"/>
            <a:ext cx="3886200" cy="968470"/>
          </a:xfrm>
        </p:spPr>
        <p:txBody>
          <a:bodyPr>
            <a:noAutofit/>
          </a:bodyPr>
          <a:lstStyle>
            <a:lvl1pPr>
              <a:buClrTx/>
              <a:defRPr sz="2000"/>
            </a:lvl1pPr>
            <a:lvl2pPr marL="685800" indent="-228600">
              <a:buClrTx/>
              <a:buFont typeface="Courier New" panose="02070309020205020404" pitchFamily="49" charset="0"/>
              <a:buChar char="o"/>
              <a:defRPr sz="1800"/>
            </a:lvl2pPr>
            <a:lvl3pPr marL="1143000" indent="-228600">
              <a:buClrTx/>
              <a:buFont typeface="Arial" panose="020B0604020202020204" pitchFamily="34" charset="0"/>
              <a:buChar char="–"/>
              <a:defRPr sz="1600"/>
            </a:lvl3pPr>
            <a:lvl4pPr marL="1600200" indent="-228600">
              <a:buClr>
                <a:srgbClr val="2E75B6"/>
              </a:buClr>
              <a:buFont typeface="Courier New" panose="02070309020205020404" pitchFamily="49" charset="0"/>
              <a:buChar char="o"/>
              <a:defRPr sz="1400"/>
            </a:lvl4pPr>
            <a:lvl5pPr>
              <a:buClr>
                <a:srgbClr val="2E75B6"/>
              </a:buCl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8005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414" y="90808"/>
            <a:ext cx="6183585" cy="9163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78779"/>
            <a:ext cx="3886200" cy="968470"/>
          </a:xfrm>
        </p:spPr>
        <p:txBody>
          <a:bodyPr>
            <a:noAutofit/>
          </a:bodyPr>
          <a:lstStyle>
            <a:lvl1pPr>
              <a:buClrTx/>
              <a:defRPr sz="2000"/>
            </a:lvl1pPr>
            <a:lvl2pPr marL="685800" indent="-228600">
              <a:buClrTx/>
              <a:buFont typeface="Courier New" panose="02070309020205020404" pitchFamily="49" charset="0"/>
              <a:buChar char="o"/>
              <a:defRPr sz="1800"/>
            </a:lvl2pPr>
            <a:lvl3pPr marL="1143000" indent="-228600">
              <a:buClrTx/>
              <a:buFont typeface="Arial" panose="020B0604020202020204" pitchFamily="34" charset="0"/>
              <a:buChar char="–"/>
              <a:defRPr sz="1600"/>
            </a:lvl3pPr>
            <a:lvl4pPr marL="1600200" indent="-228600">
              <a:buClr>
                <a:srgbClr val="2E75B6"/>
              </a:buClr>
              <a:buFont typeface="Courier New" panose="02070309020205020404" pitchFamily="49" charset="0"/>
              <a:buChar char="o"/>
              <a:defRPr sz="1400"/>
            </a:lvl4pPr>
            <a:lvl5pPr>
              <a:buClr>
                <a:srgbClr val="2E75B6"/>
              </a:buCl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84802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414" y="90808"/>
            <a:ext cx="6183585" cy="9163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78779"/>
            <a:ext cx="3886200" cy="968470"/>
          </a:xfrm>
        </p:spPr>
        <p:txBody>
          <a:bodyPr>
            <a:noAutofit/>
          </a:bodyPr>
          <a:lstStyle>
            <a:lvl1pPr>
              <a:buClrTx/>
              <a:defRPr sz="2000"/>
            </a:lvl1pPr>
            <a:lvl2pPr marL="685800" indent="-228600">
              <a:buClrTx/>
              <a:buFont typeface="Courier New" panose="02070309020205020404" pitchFamily="49" charset="0"/>
              <a:buChar char="o"/>
              <a:defRPr sz="1800"/>
            </a:lvl2pPr>
            <a:lvl3pPr marL="1143000" indent="-228600">
              <a:buClrTx/>
              <a:buFont typeface="Arial" panose="020B0604020202020204" pitchFamily="34" charset="0"/>
              <a:buChar char="–"/>
              <a:defRPr sz="1600"/>
            </a:lvl3pPr>
            <a:lvl4pPr marL="1600200" indent="-228600">
              <a:buClr>
                <a:srgbClr val="2E75B6"/>
              </a:buClr>
              <a:buFont typeface="Courier New" panose="02070309020205020404" pitchFamily="49" charset="0"/>
              <a:buChar char="o"/>
              <a:defRPr sz="1400"/>
            </a:lvl4pPr>
            <a:lvl5pPr>
              <a:buClr>
                <a:srgbClr val="2E75B6"/>
              </a:buCl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68692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53" y="91440"/>
            <a:ext cx="6181344" cy="9144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51088"/>
            <a:ext cx="7770087" cy="39703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rgbClr val="09436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46729"/>
            <a:ext cx="7770087" cy="968470"/>
          </a:xfrm>
        </p:spPr>
        <p:txBody>
          <a:bodyPr>
            <a:noAutofit/>
          </a:bodyPr>
          <a:lstStyle>
            <a:lvl1pPr>
              <a:buClr>
                <a:schemeClr val="tx1"/>
              </a:buClr>
              <a:defRPr sz="2000"/>
            </a:lvl1pPr>
            <a:lvl2pPr marL="685800" indent="-228600">
              <a:buClr>
                <a:schemeClr val="tx1"/>
              </a:buClr>
              <a:buFont typeface="Courier New" panose="02070309020205020404" pitchFamily="49" charset="0"/>
              <a:buChar char="o"/>
              <a:defRPr sz="1800"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–"/>
              <a:defRPr sz="1600"/>
            </a:lvl3pPr>
            <a:lvl4pPr marL="1600200" indent="-228600">
              <a:buClr>
                <a:srgbClr val="2E75B6"/>
              </a:buClr>
              <a:buFont typeface="Courier New" panose="02070309020205020404" pitchFamily="49" charset="0"/>
              <a:buChar char="o"/>
              <a:defRPr sz="1400"/>
            </a:lvl4pPr>
            <a:lvl5pPr>
              <a:buClr>
                <a:srgbClr val="2E75B6"/>
              </a:buCl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0240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18116"/>
            <a:ext cx="7886700" cy="12588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5DA2"/>
              </a:buClr>
              <a:buFont typeface="Arial" panose="020B0604020202020204" pitchFamily="34" charset="0"/>
              <a:buChar char="•"/>
            </a:pPr>
            <a:r>
              <a:rPr lang="en-US" dirty="0"/>
              <a:t>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5DA2"/>
              </a:buClr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5DA2"/>
              </a:buClr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82" y="367689"/>
            <a:ext cx="2646483" cy="37806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72560" y="6279591"/>
            <a:ext cx="8458200" cy="18288"/>
          </a:xfrm>
          <a:prstGeom prst="rect">
            <a:avLst/>
          </a:prstGeom>
          <a:solidFill>
            <a:srgbClr val="7BA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878689" y="393584"/>
            <a:ext cx="0" cy="384240"/>
          </a:xfrm>
          <a:prstGeom prst="line">
            <a:avLst/>
          </a:prstGeom>
          <a:ln>
            <a:solidFill>
              <a:srgbClr val="0040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272560" y="988825"/>
            <a:ext cx="8458200" cy="18288"/>
          </a:xfrm>
          <a:prstGeom prst="rect">
            <a:avLst/>
          </a:prstGeom>
          <a:solidFill>
            <a:srgbClr val="7BA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85" y="6322784"/>
            <a:ext cx="1459345" cy="425586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8349759" y="6303409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489D377-E926-4056-92EE-BF2FEC77DD13}" type="slidenum">
              <a:rPr lang="en-US" sz="1000" smtClean="0">
                <a:solidFill>
                  <a:srgbClr val="09436B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‹#›</a:t>
            </a:fld>
            <a:endParaRPr lang="en-US" sz="1000" dirty="0">
              <a:solidFill>
                <a:srgbClr val="09436B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2962656" y="91440"/>
            <a:ext cx="618134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0435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0" r:id="rId3"/>
    <p:sldLayoutId id="2147483679" r:id="rId4"/>
    <p:sldLayoutId id="2147483666" r:id="rId5"/>
    <p:sldLayoutId id="2147483664" r:id="rId6"/>
    <p:sldLayoutId id="2147483673" r:id="rId7"/>
    <p:sldLayoutId id="2147483672" r:id="rId8"/>
    <p:sldLayoutId id="2147483665" r:id="rId9"/>
    <p:sldLayoutId id="2147483678" r:id="rId10"/>
    <p:sldLayoutId id="2147483674" r:id="rId11"/>
    <p:sldLayoutId id="2147483683" r:id="rId12"/>
    <p:sldLayoutId id="2147483684" r:id="rId13"/>
    <p:sldLayoutId id="2147483667" r:id="rId14"/>
    <p:sldLayoutId id="2147483663" r:id="rId15"/>
    <p:sldLayoutId id="2147483681" r:id="rId16"/>
    <p:sldLayoutId id="2147483682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b="1" kern="1200" dirty="0">
          <a:solidFill>
            <a:srgbClr val="09436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Tx/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Courier New" panose="02070309020205020404" pitchFamily="49" charset="0"/>
        <a:buChar char="o"/>
        <a:defRPr lang="en-US" sz="200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–"/>
        <a:defRPr lang="en-US" sz="180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lang="en-US" sz="160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18116"/>
            <a:ext cx="7886700" cy="12588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5DA2"/>
              </a:buClr>
              <a:buFont typeface="Arial" panose="020B0604020202020204" pitchFamily="34" charset="0"/>
              <a:buChar char="•"/>
            </a:pPr>
            <a:r>
              <a:rPr lang="en-US" dirty="0"/>
              <a:t>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5DA2"/>
              </a:buClr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5DA2"/>
              </a:buClr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82" y="367689"/>
            <a:ext cx="2646483" cy="37806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72560" y="6279591"/>
            <a:ext cx="8458200" cy="18288"/>
          </a:xfrm>
          <a:prstGeom prst="rect">
            <a:avLst/>
          </a:prstGeom>
          <a:solidFill>
            <a:srgbClr val="7BA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878689" y="393584"/>
            <a:ext cx="0" cy="384240"/>
          </a:xfrm>
          <a:prstGeom prst="line">
            <a:avLst/>
          </a:prstGeom>
          <a:ln>
            <a:solidFill>
              <a:srgbClr val="0040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272560" y="988825"/>
            <a:ext cx="8458200" cy="18288"/>
          </a:xfrm>
          <a:prstGeom prst="rect">
            <a:avLst/>
          </a:prstGeom>
          <a:solidFill>
            <a:srgbClr val="7BA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85" y="6322784"/>
            <a:ext cx="1459345" cy="425586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8349759" y="6303409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489D377-E926-4056-92EE-BF2FEC77DD13}" type="slidenum">
              <a:rPr lang="en-US" sz="1000" smtClean="0">
                <a:solidFill>
                  <a:srgbClr val="09436B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‹#›</a:t>
            </a:fld>
            <a:endParaRPr lang="en-US" sz="1000" dirty="0">
              <a:solidFill>
                <a:srgbClr val="09436B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2962656" y="91440"/>
            <a:ext cx="618134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747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b="1" kern="1200" dirty="0">
          <a:solidFill>
            <a:srgbClr val="09436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Tx/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Courier New" panose="02070309020205020404" pitchFamily="49" charset="0"/>
        <a:buChar char="o"/>
        <a:defRPr lang="en-US" sz="200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–"/>
        <a:defRPr lang="en-US" sz="180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lang="en-US" sz="160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Bob Wilkinson</a:t>
            </a:r>
          </a:p>
          <a:p>
            <a:pPr marL="0" indent="0" algn="ctr">
              <a:buNone/>
            </a:pPr>
            <a:r>
              <a:rPr lang="en-US" dirty="0"/>
              <a:t>Mission Support Alliance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September 12, 2019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62" y="6380129"/>
            <a:ext cx="1465887" cy="260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977" y="6331067"/>
            <a:ext cx="1535785" cy="43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1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52" y="995821"/>
            <a:ext cx="7944507" cy="52963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3730" y="1003852"/>
            <a:ext cx="7846805" cy="527767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3092943" y="2082133"/>
            <a:ext cx="5156109" cy="2766953"/>
            <a:chOff x="3092943" y="2082133"/>
            <a:chExt cx="5156109" cy="2766953"/>
          </a:xfrm>
        </p:grpSpPr>
        <p:grpSp>
          <p:nvGrpSpPr>
            <p:cNvPr id="11" name="Group 10"/>
            <p:cNvGrpSpPr/>
            <p:nvPr/>
          </p:nvGrpSpPr>
          <p:grpSpPr>
            <a:xfrm>
              <a:off x="3092943" y="2488178"/>
              <a:ext cx="5156109" cy="2360908"/>
              <a:chOff x="3092943" y="2488178"/>
              <a:chExt cx="5156109" cy="2360908"/>
            </a:xfrm>
          </p:grpSpPr>
          <p:sp>
            <p:nvSpPr>
              <p:cNvPr id="69" name="Rectangle 68"/>
              <p:cNvSpPr/>
              <p:nvPr/>
            </p:nvSpPr>
            <p:spPr>
              <a:xfrm rot="20161492">
                <a:off x="3238731" y="2488178"/>
                <a:ext cx="1707460" cy="9630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 rot="19873180">
                <a:off x="3092943" y="3418245"/>
                <a:ext cx="5156109" cy="9630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 rot="19928995">
                <a:off x="4410323" y="4744201"/>
                <a:ext cx="3757006" cy="10488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Oval 69"/>
            <p:cNvSpPr/>
            <p:nvPr/>
          </p:nvSpPr>
          <p:spPr>
            <a:xfrm>
              <a:off x="4776597" y="2082133"/>
              <a:ext cx="187133" cy="1871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7810152" y="2154186"/>
              <a:ext cx="187133" cy="1871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7840183" y="3827483"/>
              <a:ext cx="187133" cy="1871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07413" y="2755747"/>
            <a:ext cx="2100778" cy="3183268"/>
            <a:chOff x="2607413" y="2755747"/>
            <a:chExt cx="2100778" cy="3183268"/>
          </a:xfrm>
        </p:grpSpPr>
        <p:sp>
          <p:nvSpPr>
            <p:cNvPr id="66" name="Rectangle 65"/>
            <p:cNvSpPr/>
            <p:nvPr/>
          </p:nvSpPr>
          <p:spPr>
            <a:xfrm rot="21111045">
              <a:off x="2636190" y="2851760"/>
              <a:ext cx="802211" cy="9630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 rot="20552225">
              <a:off x="2607413" y="4763916"/>
              <a:ext cx="874826" cy="9630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 rot="20974214">
              <a:off x="2623799" y="5842714"/>
              <a:ext cx="2004778" cy="9630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3296946" y="2755747"/>
              <a:ext cx="187133" cy="1871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3303402" y="4603951"/>
              <a:ext cx="187133" cy="1871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4521058" y="5601126"/>
              <a:ext cx="187133" cy="1871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58389" y="2262442"/>
            <a:ext cx="1830146" cy="3407836"/>
            <a:chOff x="2658389" y="2262442"/>
            <a:chExt cx="1830146" cy="3407836"/>
          </a:xfrm>
        </p:grpSpPr>
        <p:sp>
          <p:nvSpPr>
            <p:cNvPr id="92" name="TextBox 91"/>
            <p:cNvSpPr txBox="1"/>
            <p:nvPr/>
          </p:nvSpPr>
          <p:spPr>
            <a:xfrm>
              <a:off x="2682161" y="2262442"/>
              <a:ext cx="8723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Original</a:t>
              </a:r>
            </a:p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Baseline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658389" y="4206380"/>
              <a:ext cx="1103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2018: 192K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159581" y="5362501"/>
              <a:ext cx="13289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2019: 50 Apps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909616" y="1820827"/>
            <a:ext cx="5098769" cy="2055430"/>
            <a:chOff x="2909616" y="1820827"/>
            <a:chExt cx="5098769" cy="2055430"/>
          </a:xfrm>
        </p:grpSpPr>
        <p:sp>
          <p:nvSpPr>
            <p:cNvPr id="93" name="TextBox 92"/>
            <p:cNvSpPr txBox="1"/>
            <p:nvPr/>
          </p:nvSpPr>
          <p:spPr>
            <a:xfrm>
              <a:off x="2909616" y="1877114"/>
              <a:ext cx="19367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$1.5B Savings to date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838471" y="1820827"/>
              <a:ext cx="10999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2023: 576K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778818" y="3568480"/>
              <a:ext cx="12295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2023: 8 Apps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878689" y="141686"/>
            <a:ext cx="5957580" cy="806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lang="en-US" sz="2800" b="1">
                <a:solidFill>
                  <a:srgbClr val="0943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Hanford Essential Services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73698" y="1657978"/>
            <a:ext cx="2402060" cy="4633491"/>
          </a:xfrm>
          <a:prstGeom prst="rect">
            <a:avLst/>
          </a:prstGeom>
          <a:gradFill flip="none" rotWithShape="1">
            <a:gsLst>
              <a:gs pos="0">
                <a:srgbClr val="CBD7DC"/>
              </a:gs>
              <a:gs pos="50000">
                <a:srgbClr val="E7ECEE"/>
              </a:gs>
              <a:gs pos="100000">
                <a:schemeClr val="bg1"/>
              </a:gs>
            </a:gsLst>
            <a:lin ang="7200000" scaled="0"/>
            <a:tileRect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0" rIns="18288" rtlCol="0" anchor="t" anchorCtr="0"/>
          <a:lstStyle/>
          <a:p>
            <a:pPr marL="171450" indent="-171450" defTabSz="9144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Payroll, Pensions, Small Business Utilization</a:t>
            </a:r>
          </a:p>
          <a:p>
            <a:pPr marL="171450" indent="-171450" defTabSz="9144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Portfolio Management</a:t>
            </a:r>
          </a:p>
          <a:p>
            <a:pPr marL="171450" indent="-171450" defTabSz="9144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Chain &amp; Warehouse </a:t>
            </a:r>
          </a:p>
          <a:p>
            <a:pPr marL="171450" indent="-171450" defTabSz="9144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Management System</a:t>
            </a:r>
          </a:p>
          <a:p>
            <a:pPr marL="171450" indent="-171450" defTabSz="9144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 and Interface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3698" y="999614"/>
            <a:ext cx="2402060" cy="79169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" tIns="0" rIns="18288" bIns="0" rtlCol="0" anchor="ctr" anchorCtr="1">
            <a:noAutofit/>
          </a:bodyPr>
          <a:lstStyle/>
          <a:p>
            <a:pPr lvl="0" algn="ctr">
              <a:lnSpc>
                <a:spcPct val="85000"/>
              </a:lnSpc>
              <a:defRPr/>
            </a:pPr>
            <a:r>
              <a:rPr lang="en-US" sz="2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Integrated </a:t>
            </a:r>
            <a:br>
              <a:rPr lang="en-US" sz="2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</a:br>
            <a:r>
              <a:rPr lang="en-US" sz="2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Services</a:t>
            </a:r>
          </a:p>
        </p:txBody>
      </p:sp>
      <p:sp>
        <p:nvSpPr>
          <p:cNvPr id="19" name="Oval 18"/>
          <p:cNvSpPr/>
          <p:nvPr/>
        </p:nvSpPr>
        <p:spPr>
          <a:xfrm>
            <a:off x="160920" y="1128046"/>
            <a:ext cx="537328" cy="54674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406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34" y="1243829"/>
            <a:ext cx="320090" cy="3299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2560" y="6279591"/>
            <a:ext cx="8458200" cy="18288"/>
          </a:xfrm>
          <a:prstGeom prst="rect">
            <a:avLst/>
          </a:prstGeom>
          <a:solidFill>
            <a:srgbClr val="7BA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4" name="TextBox 103"/>
          <p:cNvSpPr txBox="1"/>
          <p:nvPr/>
        </p:nvSpPr>
        <p:spPr>
          <a:xfrm>
            <a:off x="3893246" y="1419567"/>
            <a:ext cx="3096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COST AVOIDANCE / SAVINGS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557046" y="2732969"/>
            <a:ext cx="1768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FREIGHT ITEMS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PER YEAR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484110" y="4278872"/>
            <a:ext cx="1914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BMS EFFICIENCY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ALIGNMENT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272560" y="988825"/>
            <a:ext cx="8458200" cy="18288"/>
          </a:xfrm>
          <a:prstGeom prst="rect">
            <a:avLst/>
          </a:prstGeom>
          <a:solidFill>
            <a:srgbClr val="7BA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0300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6" grpId="0"/>
      <p:bldP spid="10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01" r="18288" b="9487"/>
          <a:stretch/>
        </p:blipFill>
        <p:spPr>
          <a:xfrm>
            <a:off x="773723" y="988109"/>
            <a:ext cx="7957038" cy="5304692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117735" y="983226"/>
            <a:ext cx="7838259" cy="531539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1" name="Group 110"/>
          <p:cNvGrpSpPr/>
          <p:nvPr/>
        </p:nvGrpSpPr>
        <p:grpSpPr>
          <a:xfrm>
            <a:off x="3223857" y="1736482"/>
            <a:ext cx="5393754" cy="3198734"/>
            <a:chOff x="3223857" y="1736482"/>
            <a:chExt cx="5393754" cy="3198734"/>
          </a:xfrm>
        </p:grpSpPr>
        <p:grpSp>
          <p:nvGrpSpPr>
            <p:cNvPr id="112" name="Group 111"/>
            <p:cNvGrpSpPr/>
            <p:nvPr/>
          </p:nvGrpSpPr>
          <p:grpSpPr>
            <a:xfrm>
              <a:off x="3223857" y="1773020"/>
              <a:ext cx="5393754" cy="3162196"/>
              <a:chOff x="3223857" y="1773020"/>
              <a:chExt cx="5393754" cy="3162196"/>
            </a:xfrm>
          </p:grpSpPr>
          <p:sp>
            <p:nvSpPr>
              <p:cNvPr id="117" name="Rectangle 116"/>
              <p:cNvSpPr/>
              <p:nvPr/>
            </p:nvSpPr>
            <p:spPr>
              <a:xfrm rot="19772719">
                <a:off x="3223857" y="2259342"/>
                <a:ext cx="1853522" cy="9630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/>
              <p:cNvSpPr/>
              <p:nvPr/>
            </p:nvSpPr>
            <p:spPr>
              <a:xfrm rot="20057236">
                <a:off x="4862052" y="3110312"/>
                <a:ext cx="1349435" cy="9677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/>
              <p:nvPr/>
            </p:nvSpPr>
            <p:spPr>
              <a:xfrm rot="19873180">
                <a:off x="5459518" y="3824920"/>
                <a:ext cx="3158093" cy="9630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/>
              <p:cNvSpPr/>
              <p:nvPr/>
            </p:nvSpPr>
            <p:spPr>
              <a:xfrm rot="19960450">
                <a:off x="4843082" y="4838915"/>
                <a:ext cx="2754725" cy="9630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4942876" y="1773020"/>
                <a:ext cx="1176570" cy="9630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3" name="Oval 112"/>
            <p:cNvSpPr/>
            <p:nvPr/>
          </p:nvSpPr>
          <p:spPr>
            <a:xfrm>
              <a:off x="4875258" y="1736482"/>
              <a:ext cx="187133" cy="1871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8295024" y="3030139"/>
              <a:ext cx="187133" cy="1871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7321477" y="4180424"/>
              <a:ext cx="187133" cy="1871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6070959" y="2755347"/>
              <a:ext cx="187133" cy="1871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2604225" y="2697461"/>
            <a:ext cx="3146370" cy="2975180"/>
            <a:chOff x="2604225" y="2697461"/>
            <a:chExt cx="3146370" cy="2975180"/>
          </a:xfrm>
        </p:grpSpPr>
        <p:sp>
          <p:nvSpPr>
            <p:cNvPr id="122" name="Rectangle 121"/>
            <p:cNvSpPr/>
            <p:nvPr/>
          </p:nvSpPr>
          <p:spPr>
            <a:xfrm rot="21340619">
              <a:off x="2606450" y="2772445"/>
              <a:ext cx="750152" cy="9630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 rot="21117755">
              <a:off x="2604225" y="3570254"/>
              <a:ext cx="2358251" cy="9630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 rot="21449550">
              <a:off x="2626461" y="4663013"/>
              <a:ext cx="3074151" cy="9630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 rot="21279826">
              <a:off x="2609370" y="5576340"/>
              <a:ext cx="2439007" cy="9630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3205506" y="2697461"/>
              <a:ext cx="187133" cy="1871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848763" y="3348826"/>
              <a:ext cx="187133" cy="1871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5563462" y="4549552"/>
              <a:ext cx="187133" cy="1871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922351" y="5401216"/>
              <a:ext cx="187133" cy="1871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2646463" y="2375443"/>
            <a:ext cx="3137656" cy="3141622"/>
            <a:chOff x="2646463" y="2375443"/>
            <a:chExt cx="3137656" cy="3141622"/>
          </a:xfrm>
        </p:grpSpPr>
        <p:sp>
          <p:nvSpPr>
            <p:cNvPr id="131" name="TextBox 130"/>
            <p:cNvSpPr txBox="1"/>
            <p:nvPr/>
          </p:nvSpPr>
          <p:spPr>
            <a:xfrm>
              <a:off x="2646463" y="2375443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2015: 51K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3966742" y="3113382"/>
              <a:ext cx="930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2018: 1M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680134" y="4301959"/>
              <a:ext cx="1103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2019: 10K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983321" y="5209288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2018: 50K</a:t>
              </a:r>
            </a:p>
          </p:txBody>
        </p:sp>
      </p:grpSp>
      <p:sp>
        <p:nvSpPr>
          <p:cNvPr id="141" name="TextBox 140"/>
          <p:cNvSpPr txBox="1"/>
          <p:nvPr/>
        </p:nvSpPr>
        <p:spPr>
          <a:xfrm>
            <a:off x="4887908" y="2287227"/>
            <a:ext cx="1186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FUEL IN 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GALLONS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4546468" y="3510009"/>
            <a:ext cx="1869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ACRES OF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WEED CONTROL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4590358" y="4732790"/>
            <a:ext cx="1781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STUDENT 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TRAINING DAYS</a:t>
            </a:r>
          </a:p>
        </p:txBody>
      </p:sp>
      <p:sp>
        <p:nvSpPr>
          <p:cNvPr id="144" name="Oval 143"/>
          <p:cNvSpPr/>
          <p:nvPr/>
        </p:nvSpPr>
        <p:spPr>
          <a:xfrm>
            <a:off x="6071960" y="1718607"/>
            <a:ext cx="187133" cy="18713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extBox 139"/>
          <p:cNvSpPr txBox="1"/>
          <p:nvPr/>
        </p:nvSpPr>
        <p:spPr>
          <a:xfrm>
            <a:off x="4596770" y="1064445"/>
            <a:ext cx="1768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SCBA BOTTLES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FILLED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6132022" y="1450933"/>
            <a:ext cx="1086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2020: 110K</a:t>
            </a:r>
          </a:p>
        </p:txBody>
      </p:sp>
      <p:grpSp>
        <p:nvGrpSpPr>
          <p:cNvPr id="135" name="Group 134"/>
          <p:cNvGrpSpPr/>
          <p:nvPr/>
        </p:nvGrpSpPr>
        <p:grpSpPr>
          <a:xfrm>
            <a:off x="3863241" y="1466111"/>
            <a:ext cx="4597791" cy="3212603"/>
            <a:chOff x="3863241" y="1466111"/>
            <a:chExt cx="4597791" cy="3212603"/>
          </a:xfrm>
        </p:grpSpPr>
        <p:sp>
          <p:nvSpPr>
            <p:cNvPr id="136" name="TextBox 135"/>
            <p:cNvSpPr txBox="1"/>
            <p:nvPr/>
          </p:nvSpPr>
          <p:spPr>
            <a:xfrm>
              <a:off x="3863241" y="1466111"/>
              <a:ext cx="10866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2018: 110K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096926" y="2489079"/>
              <a:ext cx="10791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2020: 2.1M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373232" y="2791362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2024: 34K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361051" y="4370937"/>
              <a:ext cx="10999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2022: 150K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878689" y="141686"/>
            <a:ext cx="5957580" cy="806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lang="en-US" sz="2800" b="1">
                <a:solidFill>
                  <a:srgbClr val="0943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Hanford</a:t>
            </a:r>
            <a:r>
              <a:rPr lang="fr-FR" dirty="0"/>
              <a:t> Essential Services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72560" y="988825"/>
            <a:ext cx="8458200" cy="18288"/>
          </a:xfrm>
          <a:prstGeom prst="rect">
            <a:avLst/>
          </a:prstGeom>
          <a:solidFill>
            <a:srgbClr val="7BA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273698" y="1524000"/>
            <a:ext cx="2394858" cy="4767469"/>
          </a:xfrm>
          <a:prstGeom prst="rect">
            <a:avLst/>
          </a:prstGeom>
          <a:gradFill flip="none" rotWithShape="1">
            <a:gsLst>
              <a:gs pos="0">
                <a:srgbClr val="CBD7DC"/>
              </a:gs>
              <a:gs pos="50000">
                <a:srgbClr val="E7ECEE"/>
              </a:gs>
              <a:gs pos="100000">
                <a:schemeClr val="bg1"/>
              </a:gs>
            </a:gsLst>
            <a:lin ang="7200000" scaled="0"/>
            <a:tileRect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0" rIns="18288" rtlCol="0" anchor="t" anchorCtr="0"/>
          <a:lstStyle/>
          <a:p>
            <a:pPr marL="171450" indent="-171450" defTabSz="9144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Response</a:t>
            </a:r>
          </a:p>
          <a:p>
            <a:pPr marL="171450" indent="-171450" defTabSz="9144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Security  </a:t>
            </a:r>
          </a:p>
          <a:p>
            <a:pPr marL="171450" indent="-171450" defTabSz="9144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Sitewide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Craft Services</a:t>
            </a:r>
          </a:p>
          <a:p>
            <a:pPr marL="171450" indent="-171450" defTabSz="9144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Services</a:t>
            </a:r>
          </a:p>
          <a:p>
            <a:pPr marL="171450" indent="-171450" defTabSz="9144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Sitewide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Training</a:t>
            </a:r>
          </a:p>
          <a:p>
            <a:pPr marL="171450" indent="-171450" defTabSz="9144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Fleet </a:t>
            </a:r>
          </a:p>
          <a:p>
            <a:pPr marL="171450" indent="-171450" defTabSz="9144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Crane and Rigging </a:t>
            </a:r>
          </a:p>
          <a:p>
            <a:pPr marL="171450" indent="-171450" defTabSz="9144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Meteorology</a:t>
            </a:r>
          </a:p>
          <a:p>
            <a:pPr marL="171450" indent="-171450" defTabSz="9144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 System Maintenance</a:t>
            </a:r>
          </a:p>
          <a:p>
            <a:pPr marL="171450" indent="-171450" defTabSz="9144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Project/Construction Services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3698" y="1007706"/>
            <a:ext cx="2402060" cy="79169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" tIns="0" rIns="18288" bIns="0" rtlCol="0" anchor="ctr" anchorCtr="1">
            <a:noAutofit/>
          </a:bodyPr>
          <a:lstStyle/>
          <a:p>
            <a:pPr lvl="0" algn="ctr">
              <a:lnSpc>
                <a:spcPct val="85000"/>
              </a:lnSpc>
              <a:defRPr/>
            </a:pPr>
            <a:r>
              <a:rPr lang="en-US" sz="2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Support </a:t>
            </a:r>
            <a:br>
              <a:rPr lang="en-US" sz="2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</a:br>
            <a:r>
              <a:rPr lang="en-US" sz="2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Services</a:t>
            </a:r>
          </a:p>
        </p:txBody>
      </p:sp>
      <p:sp>
        <p:nvSpPr>
          <p:cNvPr id="19" name="Oval 18"/>
          <p:cNvSpPr/>
          <p:nvPr/>
        </p:nvSpPr>
        <p:spPr>
          <a:xfrm>
            <a:off x="160920" y="1128046"/>
            <a:ext cx="537328" cy="54674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406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2560" y="6279591"/>
            <a:ext cx="8458200" cy="18288"/>
          </a:xfrm>
          <a:prstGeom prst="rect">
            <a:avLst/>
          </a:prstGeom>
          <a:solidFill>
            <a:srgbClr val="7BA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46" y="1225472"/>
            <a:ext cx="367133" cy="33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  <p:bldP spid="142" grpId="0"/>
      <p:bldP spid="143" grpId="0"/>
      <p:bldP spid="144" grpId="0" animBg="1"/>
      <p:bldP spid="140" grpId="0"/>
      <p:bldP spid="1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20" y="995104"/>
            <a:ext cx="7937740" cy="5291827"/>
          </a:xfrm>
          <a:prstGeom prst="rect">
            <a:avLst/>
          </a:prstGeom>
          <a:solidFill>
            <a:srgbClr val="AD30C6"/>
          </a:solidFill>
        </p:spPr>
      </p:pic>
      <p:sp>
        <p:nvSpPr>
          <p:cNvPr id="70" name="Rectangle 69"/>
          <p:cNvSpPr/>
          <p:nvPr/>
        </p:nvSpPr>
        <p:spPr>
          <a:xfrm>
            <a:off x="1023730" y="1003852"/>
            <a:ext cx="7829713" cy="527767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3709363" y="1291757"/>
            <a:ext cx="4529801" cy="4478105"/>
            <a:chOff x="3709363" y="1291757"/>
            <a:chExt cx="4529801" cy="4478105"/>
          </a:xfrm>
        </p:grpSpPr>
        <p:sp>
          <p:nvSpPr>
            <p:cNvPr id="98" name="Rectangle 97"/>
            <p:cNvSpPr/>
            <p:nvPr/>
          </p:nvSpPr>
          <p:spPr>
            <a:xfrm rot="19829242">
              <a:off x="4580980" y="2142900"/>
              <a:ext cx="3410016" cy="9630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 rot="20161492">
              <a:off x="3709363" y="2972655"/>
              <a:ext cx="4183546" cy="9630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 rot="20406134">
              <a:off x="3750929" y="3738604"/>
              <a:ext cx="4056112" cy="9630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7618239" y="1291757"/>
              <a:ext cx="187133" cy="1871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7596905" y="2077473"/>
              <a:ext cx="187133" cy="1871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7618228" y="2981189"/>
              <a:ext cx="187133" cy="1871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 rot="20185648">
              <a:off x="3756749" y="4380854"/>
              <a:ext cx="4131813" cy="9630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7641420" y="3515585"/>
              <a:ext cx="187133" cy="1871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 rot="21026326">
              <a:off x="4670969" y="5673561"/>
              <a:ext cx="1247588" cy="9630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 rot="20252284">
              <a:off x="5887739" y="5323829"/>
              <a:ext cx="1247588" cy="9630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 rot="19159839">
              <a:off x="6991576" y="4668084"/>
              <a:ext cx="1247588" cy="9630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7022965" y="5035352"/>
              <a:ext cx="187133" cy="1871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5820767" y="5523519"/>
              <a:ext cx="187133" cy="1871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7992010" y="4233885"/>
              <a:ext cx="187133" cy="1871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154826" y="1085735"/>
            <a:ext cx="2966367" cy="5166890"/>
            <a:chOff x="5154826" y="1085735"/>
            <a:chExt cx="2966367" cy="5166890"/>
          </a:xfrm>
        </p:grpSpPr>
        <p:grpSp>
          <p:nvGrpSpPr>
            <p:cNvPr id="20" name="Group 19"/>
            <p:cNvGrpSpPr/>
            <p:nvPr/>
          </p:nvGrpSpPr>
          <p:grpSpPr>
            <a:xfrm>
              <a:off x="5299681" y="1085735"/>
              <a:ext cx="2768954" cy="4451666"/>
              <a:chOff x="5299681" y="1085735"/>
              <a:chExt cx="2768954" cy="4451666"/>
            </a:xfrm>
          </p:grpSpPr>
          <p:sp>
            <p:nvSpPr>
              <p:cNvPr id="117" name="TextBox 116"/>
              <p:cNvSpPr txBox="1"/>
              <p:nvPr/>
            </p:nvSpPr>
            <p:spPr>
              <a:xfrm>
                <a:off x="6628810" y="1085735"/>
                <a:ext cx="10502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2022: 1.4B</a:t>
                </a: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6585452" y="1841048"/>
                <a:ext cx="12041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2022: &gt;350K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6536130" y="2770270"/>
                <a:ext cx="12282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2022: 12,130</a:t>
                </a: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6658599" y="3469770"/>
                <a:ext cx="97975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2022: 420</a:t>
                </a: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5299681" y="5229624"/>
                <a:ext cx="95987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Terabytes</a:t>
                </a: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6313670" y="4749791"/>
                <a:ext cx="9813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Petabytes</a:t>
                </a: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7146588" y="4070781"/>
                <a:ext cx="9220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Exabytes</a:t>
                </a:r>
                <a:endPara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1" name="TextBox 150"/>
            <p:cNvSpPr txBox="1"/>
            <p:nvPr/>
          </p:nvSpPr>
          <p:spPr>
            <a:xfrm>
              <a:off x="5154826" y="5944848"/>
              <a:ext cx="4347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PC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6232187" y="5944848"/>
              <a:ext cx="7906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Internet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409139" y="5944848"/>
              <a:ext cx="712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Mobile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537624" y="2915161"/>
            <a:ext cx="2373320" cy="3101505"/>
            <a:chOff x="2537624" y="2915161"/>
            <a:chExt cx="2373320" cy="3101505"/>
          </a:xfrm>
        </p:grpSpPr>
        <p:sp>
          <p:nvSpPr>
            <p:cNvPr id="103" name="Rectangle 102"/>
            <p:cNvSpPr/>
            <p:nvPr/>
          </p:nvSpPr>
          <p:spPr>
            <a:xfrm>
              <a:off x="2656287" y="2966749"/>
              <a:ext cx="2166192" cy="9630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 rot="21365896">
              <a:off x="2609592" y="3880996"/>
              <a:ext cx="1265621" cy="9630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 rot="21338831">
              <a:off x="2537624" y="4488391"/>
              <a:ext cx="1314240" cy="9630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723811" y="2915161"/>
              <a:ext cx="187133" cy="1871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3761737" y="3774372"/>
              <a:ext cx="187133" cy="1871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755577" y="4379735"/>
              <a:ext cx="187133" cy="1871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 rot="21428214">
              <a:off x="2649938" y="5887134"/>
              <a:ext cx="752401" cy="9630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2560816" y="5224821"/>
              <a:ext cx="1314240" cy="9630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3778769" y="5179040"/>
              <a:ext cx="187133" cy="1871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 rot="21315108">
              <a:off x="3435982" y="5819282"/>
              <a:ext cx="1247588" cy="9630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3318007" y="5829533"/>
              <a:ext cx="187133" cy="1871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4563922" y="5727529"/>
              <a:ext cx="187133" cy="1871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385606" y="2211590"/>
            <a:ext cx="2234907" cy="3164956"/>
            <a:chOff x="4385606" y="2211590"/>
            <a:chExt cx="2234907" cy="3164956"/>
          </a:xfrm>
          <a:effectLst/>
        </p:grpSpPr>
        <p:sp>
          <p:nvSpPr>
            <p:cNvPr id="121" name="TextBox 120"/>
            <p:cNvSpPr txBox="1"/>
            <p:nvPr/>
          </p:nvSpPr>
          <p:spPr>
            <a:xfrm>
              <a:off x="4385606" y="2211590"/>
              <a:ext cx="22349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USAGE IN GALLONS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826175" y="2977907"/>
              <a:ext cx="13537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MEGAWATT</a:t>
              </a:r>
            </a:p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HOURS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4612527" y="4791771"/>
              <a:ext cx="17810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DATA STORAGE</a:t>
              </a:r>
            </a:p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&amp; DEVICES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4509293" y="4300495"/>
              <a:ext cx="1987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SERVICE TRUCKS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4739068" y="3709823"/>
              <a:ext cx="15279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COMMUTERS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698582" y="2667240"/>
            <a:ext cx="2415125" cy="3585385"/>
            <a:chOff x="2698582" y="2667240"/>
            <a:chExt cx="2415125" cy="3585385"/>
          </a:xfrm>
        </p:grpSpPr>
        <p:sp>
          <p:nvSpPr>
            <p:cNvPr id="112" name="TextBox 111"/>
            <p:cNvSpPr txBox="1"/>
            <p:nvPr/>
          </p:nvSpPr>
          <p:spPr>
            <a:xfrm>
              <a:off x="3676948" y="2667240"/>
              <a:ext cx="11288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2019: 922M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721540" y="3516742"/>
              <a:ext cx="10999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2018: 133K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2698582" y="4116999"/>
              <a:ext cx="12403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2018: 9,870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737550" y="5528388"/>
              <a:ext cx="1059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Megabytes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897758" y="4766362"/>
              <a:ext cx="1103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2018: 200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3633843" y="5944848"/>
              <a:ext cx="10294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Mainframe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4122730" y="5428801"/>
              <a:ext cx="9909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Gigabytes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878689" y="141686"/>
            <a:ext cx="5957580" cy="806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lang="en-US" sz="2800" b="1">
                <a:solidFill>
                  <a:srgbClr val="0943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Hanford</a:t>
            </a:r>
            <a:r>
              <a:rPr lang="fr-FR" dirty="0"/>
              <a:t> Essential Services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73698" y="1524000"/>
            <a:ext cx="2402060" cy="4767469"/>
          </a:xfrm>
          <a:prstGeom prst="rect">
            <a:avLst/>
          </a:prstGeom>
          <a:gradFill flip="none" rotWithShape="1">
            <a:gsLst>
              <a:gs pos="0">
                <a:srgbClr val="CBD7DC"/>
              </a:gs>
              <a:gs pos="50000">
                <a:srgbClr val="E7ECEE"/>
              </a:gs>
              <a:gs pos="100000">
                <a:schemeClr val="bg1"/>
              </a:gs>
            </a:gsLst>
            <a:lin ang="7200000" scaled="0"/>
            <a:tileRect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0" rIns="18288" rtlCol="0" anchor="t" anchorCtr="0"/>
          <a:lstStyle/>
          <a:p>
            <a:pPr marL="171450" indent="-171450" defTabSz="9144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  <a:p>
            <a:pPr marL="171450" indent="-171450" defTabSz="9144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Sewer</a:t>
            </a:r>
          </a:p>
          <a:p>
            <a:pPr marL="171450" indent="-171450" defTabSz="9144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</a:t>
            </a:r>
          </a:p>
          <a:p>
            <a:pPr marL="171450" indent="-171450" defTabSz="9144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</a:p>
          <a:p>
            <a:pPr marL="171450" indent="-171450" defTabSz="9144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Roads</a:t>
            </a:r>
          </a:p>
          <a:p>
            <a:pPr marL="171450" indent="-171450" defTabSz="9144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Technology</a:t>
            </a:r>
          </a:p>
          <a:p>
            <a:pPr marL="171450" indent="-171450" defTabSz="9144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3698" y="999614"/>
            <a:ext cx="2402060" cy="79169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" tIns="0" rIns="18288" bIns="0" rtlCol="0" anchor="ctr" anchorCtr="1">
            <a:noAutofit/>
          </a:bodyPr>
          <a:lstStyle/>
          <a:p>
            <a:pPr lvl="0" algn="ctr">
              <a:lnSpc>
                <a:spcPct val="85000"/>
              </a:lnSpc>
              <a:defRPr/>
            </a:pPr>
            <a:r>
              <a:rPr lang="en-US" sz="2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Physical </a:t>
            </a:r>
            <a:br>
              <a:rPr lang="en-US" sz="2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</a:br>
            <a:r>
              <a:rPr lang="en-US" sz="2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Services</a:t>
            </a:r>
          </a:p>
        </p:txBody>
      </p:sp>
      <p:sp>
        <p:nvSpPr>
          <p:cNvPr id="19" name="Oval 18"/>
          <p:cNvSpPr/>
          <p:nvPr/>
        </p:nvSpPr>
        <p:spPr>
          <a:xfrm>
            <a:off x="160920" y="1128046"/>
            <a:ext cx="537328" cy="54674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406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2560" y="6279591"/>
            <a:ext cx="8458200" cy="18288"/>
          </a:xfrm>
          <a:prstGeom prst="rect">
            <a:avLst/>
          </a:prstGeom>
          <a:solidFill>
            <a:srgbClr val="7BA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80" y="1248094"/>
            <a:ext cx="353505" cy="3535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2560" y="988825"/>
            <a:ext cx="8458200" cy="18288"/>
          </a:xfrm>
          <a:prstGeom prst="rect">
            <a:avLst/>
          </a:prstGeom>
          <a:solidFill>
            <a:srgbClr val="7BA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1143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Hanford Cleanup Progress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5559552" y="3764189"/>
            <a:ext cx="100754" cy="151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2283"/>
            <a:ext cx="9144000" cy="483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82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5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6" y="259639"/>
            <a:ext cx="8648353" cy="648626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C7ED13-6908-A447-A7F7-64825E164DFF}"/>
              </a:ext>
            </a:extLst>
          </p:cNvPr>
          <p:cNvCxnSpPr>
            <a:cxnSpLocks/>
          </p:cNvCxnSpPr>
          <p:nvPr/>
        </p:nvCxnSpPr>
        <p:spPr>
          <a:xfrm flipH="1">
            <a:off x="5034987" y="1943489"/>
            <a:ext cx="1017219" cy="8575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E59EE5A-DD47-C843-99C7-06090E64C1FE}"/>
              </a:ext>
            </a:extLst>
          </p:cNvPr>
          <p:cNvCxnSpPr>
            <a:cxnSpLocks/>
          </p:cNvCxnSpPr>
          <p:nvPr/>
        </p:nvCxnSpPr>
        <p:spPr>
          <a:xfrm>
            <a:off x="1655180" y="1943489"/>
            <a:ext cx="957202" cy="4569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75504" y="1574157"/>
            <a:ext cx="1226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 Basin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45215" y="1495849"/>
            <a:ext cx="3200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DFLAW Operations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E59EE5A-DD47-C843-99C7-06090E64C1FE}"/>
              </a:ext>
            </a:extLst>
          </p:cNvPr>
          <p:cNvCxnSpPr>
            <a:cxnSpLocks/>
          </p:cNvCxnSpPr>
          <p:nvPr/>
        </p:nvCxnSpPr>
        <p:spPr>
          <a:xfrm>
            <a:off x="2963118" y="1514697"/>
            <a:ext cx="1417899" cy="10317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655180" y="1145365"/>
            <a:ext cx="1655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Cs/</a:t>
            </a:r>
            <a:r>
              <a:rPr lang="en-US" dirty="0" err="1"/>
              <a:t>Sr</a:t>
            </a:r>
            <a:r>
              <a:rPr lang="en-US" dirty="0"/>
              <a:t> Capsules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4064" y="2197605"/>
            <a:ext cx="1461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Groundwater Treatment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8C7ED13-6908-A447-A7F7-64825E164DFF}"/>
              </a:ext>
            </a:extLst>
          </p:cNvPr>
          <p:cNvCxnSpPr>
            <a:cxnSpLocks/>
          </p:cNvCxnSpPr>
          <p:nvPr/>
        </p:nvCxnSpPr>
        <p:spPr>
          <a:xfrm>
            <a:off x="8364071" y="2667180"/>
            <a:ext cx="178045" cy="10598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737607" y="2232339"/>
            <a:ext cx="112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324 Bldg.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AC96F23-BBFB-6444-9EB5-1711A6EAEFB7}"/>
              </a:ext>
            </a:extLst>
          </p:cNvPr>
          <p:cNvCxnSpPr>
            <a:cxnSpLocks/>
          </p:cNvCxnSpPr>
          <p:nvPr/>
        </p:nvCxnSpPr>
        <p:spPr>
          <a:xfrm flipV="1">
            <a:off x="3377722" y="3229865"/>
            <a:ext cx="710020" cy="22339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1E3C4B5-C243-264F-B3CE-E3C52F98BF84}"/>
              </a:ext>
            </a:extLst>
          </p:cNvPr>
          <p:cNvCxnSpPr>
            <a:cxnSpLocks/>
          </p:cNvCxnSpPr>
          <p:nvPr/>
        </p:nvCxnSpPr>
        <p:spPr>
          <a:xfrm flipV="1">
            <a:off x="3343469" y="3475389"/>
            <a:ext cx="172857" cy="19832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482769" y="5667552"/>
            <a:ext cx="151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PFP, REDOX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28801" y="5044677"/>
            <a:ext cx="268022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/>
              <a:t>Infrastructure / Reliability </a:t>
            </a:r>
          </a:p>
          <a:p>
            <a:r>
              <a:rPr lang="en-US" i="1" dirty="0"/>
              <a:t>Tank Integrity </a:t>
            </a:r>
          </a:p>
          <a:p>
            <a:r>
              <a:rPr lang="en-US" i="1" dirty="0"/>
              <a:t>Risk Reduction</a:t>
            </a:r>
          </a:p>
          <a:p>
            <a:r>
              <a:rPr lang="en-US" i="1" dirty="0"/>
              <a:t>Acceleration Opportunities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E59EE5A-DD47-C843-99C7-06090E64C1FE}"/>
              </a:ext>
            </a:extLst>
          </p:cNvPr>
          <p:cNvCxnSpPr>
            <a:cxnSpLocks/>
          </p:cNvCxnSpPr>
          <p:nvPr/>
        </p:nvCxnSpPr>
        <p:spPr>
          <a:xfrm>
            <a:off x="1351947" y="2572607"/>
            <a:ext cx="1888964" cy="6572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E59EE5A-DD47-C843-99C7-06090E64C1FE}"/>
              </a:ext>
            </a:extLst>
          </p:cNvPr>
          <p:cNvCxnSpPr>
            <a:cxnSpLocks/>
          </p:cNvCxnSpPr>
          <p:nvPr/>
        </p:nvCxnSpPr>
        <p:spPr>
          <a:xfrm>
            <a:off x="1498920" y="2505073"/>
            <a:ext cx="1265862" cy="477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731753" y="1181120"/>
            <a:ext cx="2095018" cy="369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Tank Retrievals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8C7ED13-6908-A447-A7F7-64825E164DFF}"/>
              </a:ext>
            </a:extLst>
          </p:cNvPr>
          <p:cNvCxnSpPr>
            <a:cxnSpLocks/>
          </p:cNvCxnSpPr>
          <p:nvPr/>
        </p:nvCxnSpPr>
        <p:spPr>
          <a:xfrm flipH="1">
            <a:off x="4721212" y="1601770"/>
            <a:ext cx="797019" cy="9033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59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77" y="1142683"/>
            <a:ext cx="7842436" cy="4890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to 24/7 Operations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6877B4-B916-4DBB-B0A5-32FEF858E7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665"/>
          <a:stretch/>
        </p:blipFill>
        <p:spPr>
          <a:xfrm>
            <a:off x="653956" y="1334403"/>
            <a:ext cx="7945757" cy="46985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96"/>
          <a:stretch/>
        </p:blipFill>
        <p:spPr>
          <a:xfrm>
            <a:off x="691017" y="1142683"/>
            <a:ext cx="7871633" cy="48899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DF7114-C79C-4882-976F-90A321A970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398" y="1095136"/>
            <a:ext cx="7910548" cy="512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8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Stakeholder Engagement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53" y="1130168"/>
            <a:ext cx="7417641" cy="4931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52" y="1090454"/>
            <a:ext cx="7662441" cy="50947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5" t="19217"/>
          <a:stretch/>
        </p:blipFill>
        <p:spPr>
          <a:xfrm>
            <a:off x="280008" y="1048785"/>
            <a:ext cx="8380528" cy="5094708"/>
          </a:xfrm>
          <a:prstGeom prst="rect">
            <a:avLst/>
          </a:prstGeom>
        </p:spPr>
      </p:pic>
      <p:pic>
        <p:nvPicPr>
          <p:cNvPr id="1027" name="Picture 3" descr="fc938aaa-9feb-41f2-ba83-ebabf22a1d5b@namprd0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92895" y="1069078"/>
            <a:ext cx="6793665" cy="509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00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Performing Team</a:t>
            </a:r>
          </a:p>
        </p:txBody>
      </p:sp>
      <p:pic>
        <p:nvPicPr>
          <p:cNvPr id="4" name="Picture 4" descr="78c57fac-511e-471f-980b-b3ad6c0974ee@namprd0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2" y="1299898"/>
            <a:ext cx="8163424" cy="429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441" y="1299898"/>
            <a:ext cx="8147965" cy="5063613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36" y="1113056"/>
            <a:ext cx="8216770" cy="5123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" t="15336" r="2996" b="13764"/>
          <a:stretch/>
        </p:blipFill>
        <p:spPr>
          <a:xfrm>
            <a:off x="269117" y="1018146"/>
            <a:ext cx="8495153" cy="5259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188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Hanford Branding colors">
      <a:dk1>
        <a:sysClr val="windowText" lastClr="000000"/>
      </a:dk1>
      <a:lt1>
        <a:sysClr val="window" lastClr="FFFFFF"/>
      </a:lt1>
      <a:dk2>
        <a:srgbClr val="0D436B"/>
      </a:dk2>
      <a:lt2>
        <a:srgbClr val="92D400"/>
      </a:lt2>
      <a:accent1>
        <a:srgbClr val="83AFB4"/>
      </a:accent1>
      <a:accent2>
        <a:srgbClr val="007C92"/>
      </a:accent2>
      <a:accent3>
        <a:srgbClr val="C6BC89"/>
      </a:accent3>
      <a:accent4>
        <a:srgbClr val="665546"/>
      </a:accent4>
      <a:accent5>
        <a:srgbClr val="E4D700"/>
      </a:accent5>
      <a:accent6>
        <a:srgbClr val="A1DEE9"/>
      </a:accent6>
      <a:hlink>
        <a:srgbClr val="0563C1"/>
      </a:hlink>
      <a:folHlink>
        <a:srgbClr val="85C0FB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Hanford Branding colors">
      <a:dk1>
        <a:sysClr val="windowText" lastClr="000000"/>
      </a:dk1>
      <a:lt1>
        <a:sysClr val="window" lastClr="FFFFFF"/>
      </a:lt1>
      <a:dk2>
        <a:srgbClr val="0D436B"/>
      </a:dk2>
      <a:lt2>
        <a:srgbClr val="92D400"/>
      </a:lt2>
      <a:accent1>
        <a:srgbClr val="83AFB4"/>
      </a:accent1>
      <a:accent2>
        <a:srgbClr val="007C92"/>
      </a:accent2>
      <a:accent3>
        <a:srgbClr val="C6BC89"/>
      </a:accent3>
      <a:accent4>
        <a:srgbClr val="665546"/>
      </a:accent4>
      <a:accent5>
        <a:srgbClr val="E4D700"/>
      </a:accent5>
      <a:accent6>
        <a:srgbClr val="A1DEE9"/>
      </a:accent6>
      <a:hlink>
        <a:srgbClr val="0563C1"/>
      </a:hlink>
      <a:folHlink>
        <a:srgbClr val="85C0FB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8BADAF-61B9-472C-9636-9D05D31A77BB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0491E09-9FEA-4998-B569-1311E82361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90AFE8F-A99C-40D3-A09E-DE685745DF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23482</TotalTime>
  <Words>613</Words>
  <Application>Microsoft Office PowerPoint</Application>
  <PresentationFormat>On-screen Show (4:3)</PresentationFormat>
  <Paragraphs>158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Courier New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Hanford Cleanup Progress</vt:lpstr>
      <vt:lpstr>Next 5 Years</vt:lpstr>
      <vt:lpstr>Transition to 24/7 Operations</vt:lpstr>
      <vt:lpstr>Stakeholder Engagement</vt:lpstr>
      <vt:lpstr>High Performing Team</vt:lpstr>
    </vt:vector>
  </TitlesOfParts>
  <Company>Hanford(MSP ver 2.0)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Hardy, Cameron M</dc:creator>
  <cp:lastModifiedBy>Kama, Dylan N.</cp:lastModifiedBy>
  <cp:revision>248</cp:revision>
  <cp:lastPrinted>2019-09-06T17:47:14Z</cp:lastPrinted>
  <dcterms:created xsi:type="dcterms:W3CDTF">2019-03-11T20:50:44Z</dcterms:created>
  <dcterms:modified xsi:type="dcterms:W3CDTF">2019-09-27T15:12:51Z</dcterms:modified>
</cp:coreProperties>
</file>