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8" r:id="rId1"/>
  </p:sldMasterIdLst>
  <p:notesMasterIdLst>
    <p:notesMasterId r:id="rId9"/>
  </p:notesMasterIdLst>
  <p:handoutMasterIdLst>
    <p:handoutMasterId r:id="rId10"/>
  </p:handoutMasterIdLst>
  <p:sldIdLst>
    <p:sldId id="286" r:id="rId2"/>
    <p:sldId id="292" r:id="rId3"/>
    <p:sldId id="297" r:id="rId4"/>
    <p:sldId id="293" r:id="rId5"/>
    <p:sldId id="294" r:id="rId6"/>
    <p:sldId id="295" r:id="rId7"/>
    <p:sldId id="298" r:id="rId8"/>
  </p:sldIdLst>
  <p:sldSz cx="9144000" cy="5143500" type="screen16x9"/>
  <p:notesSz cx="6794500" cy="9982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3984">
          <p15:clr>
            <a:srgbClr val="A4A3A4"/>
          </p15:clr>
        </p15:guide>
        <p15:guide id="7" pos="288">
          <p15:clr>
            <a:srgbClr val="A4A3A4"/>
          </p15:clr>
        </p15:guide>
        <p15:guide id="9" pos="5496">
          <p15:clr>
            <a:srgbClr val="A4A3A4"/>
          </p15:clr>
        </p15:guide>
        <p15:guide id="14" orient="horz" pos="804" userDrawn="1">
          <p15:clr>
            <a:srgbClr val="A4A3A4"/>
          </p15:clr>
        </p15:guide>
        <p15:guide id="25" orient="horz" pos="1272">
          <p15:clr>
            <a:srgbClr val="A4A3A4"/>
          </p15:clr>
        </p15:guide>
        <p15:guide id="26" orient="horz" pos="3156">
          <p15:clr>
            <a:srgbClr val="A4A3A4"/>
          </p15:clr>
        </p15:guide>
        <p15:guide id="27" pos="5352" userDrawn="1">
          <p15:clr>
            <a:srgbClr val="A4A3A4"/>
          </p15:clr>
        </p15:guide>
        <p15:guide id="29" pos="408">
          <p15:clr>
            <a:srgbClr val="A4A3A4"/>
          </p15:clr>
        </p15:guide>
        <p15:guide id="30" orient="horz" pos="372">
          <p15:clr>
            <a:srgbClr val="A4A3A4"/>
          </p15:clr>
        </p15:guide>
        <p15:guide id="35" orient="horz" pos="3501">
          <p15:clr>
            <a:srgbClr val="A4A3A4"/>
          </p15:clr>
        </p15:guide>
        <p15:guide id="43" pos="2880">
          <p15:clr>
            <a:srgbClr val="A4A3A4"/>
          </p15:clr>
        </p15:guide>
        <p15:guide id="46" pos="528">
          <p15:clr>
            <a:srgbClr val="A4A3A4"/>
          </p15:clr>
        </p15:guide>
        <p15:guide id="49" orient="horz" pos="918">
          <p15:clr>
            <a:srgbClr val="A4A3A4"/>
          </p15:clr>
        </p15:guide>
        <p15:guide id="52" orient="horz" pos="1140">
          <p15:clr>
            <a:srgbClr val="A4A3A4"/>
          </p15:clr>
        </p15:guide>
        <p15:guide id="53" pos="3672" userDrawn="1">
          <p15:clr>
            <a:srgbClr val="A4A3A4"/>
          </p15:clr>
        </p15:guide>
        <p15:guide id="54" orient="horz" pos="2844" userDrawn="1">
          <p15:clr>
            <a:srgbClr val="A4A3A4"/>
          </p15:clr>
        </p15:guide>
        <p15:guide id="55" orient="horz" pos="2364">
          <p15:clr>
            <a:srgbClr val="A4A3A4"/>
          </p15:clr>
        </p15:guide>
        <p15:guide id="56" orient="horz" pos="2292">
          <p15:clr>
            <a:srgbClr val="A4A3A4"/>
          </p15:clr>
        </p15:guide>
        <p15:guide id="57" orient="horz" pos="708"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guide id="3" orient="horz" pos="3144">
          <p15:clr>
            <a:srgbClr val="A4A3A4"/>
          </p15:clr>
        </p15:guide>
        <p15:guide id="4"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3132A"/>
    <a:srgbClr val="C29809"/>
    <a:srgbClr val="FFFDF5"/>
    <a:srgbClr val="0069A9"/>
    <a:srgbClr val="143037"/>
    <a:srgbClr val="42403E"/>
    <a:srgbClr val="FFC000"/>
    <a:srgbClr val="FFB700"/>
    <a:srgbClr val="88441D"/>
    <a:srgbClr val="EE7624"/>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8C1E7A-2E70-9E7E-D42F-75F5B91EAA46}" v="30" dt="2025-07-16T14:56:44.1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984"/>
        <p:guide pos="288"/>
        <p:guide pos="5496"/>
        <p:guide orient="horz" pos="804"/>
        <p:guide orient="horz" pos="1272"/>
        <p:guide orient="horz" pos="3156"/>
        <p:guide pos="5352"/>
        <p:guide pos="408"/>
        <p:guide orient="horz" pos="372"/>
        <p:guide orient="horz" pos="3501"/>
        <p:guide pos="2880"/>
        <p:guide pos="528"/>
        <p:guide orient="horz" pos="918"/>
        <p:guide orient="horz" pos="1140"/>
        <p:guide pos="3672"/>
        <p:guide orient="horz" pos="2844"/>
        <p:guide orient="horz" pos="2364"/>
        <p:guide orient="horz" pos="2292"/>
        <p:guide orient="horz" pos="708"/>
      </p:guideLst>
    </p:cSldViewPr>
  </p:slideViewPr>
  <p:notesViewPr>
    <p:cSldViewPr snapToGrid="0">
      <p:cViewPr>
        <p:scale>
          <a:sx n="1" d="2"/>
          <a:sy n="1" d="2"/>
        </p:scale>
        <p:origin x="0" y="0"/>
      </p:cViewPr>
      <p:guideLst>
        <p:guide orient="horz" pos="2928"/>
        <p:guide pos="2208"/>
        <p:guide orient="horz" pos="3144"/>
        <p:guide pos="214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lie Wood" userId="S::woodl@campbellsoup.com::839dd19b-0d6a-4e0b-98e9-36ac3c1cdf02" providerId="AD" clId="Web-{FA8C1E7A-2E70-9E7E-D42F-75F5B91EAA46}"/>
    <pc:docChg chg="modSld">
      <pc:chgData name="Leslie Wood" userId="S::woodl@campbellsoup.com::839dd19b-0d6a-4e0b-98e9-36ac3c1cdf02" providerId="AD" clId="Web-{FA8C1E7A-2E70-9E7E-D42F-75F5B91EAA46}" dt="2025-07-16T14:56:41.632" v="27" actId="20577"/>
      <pc:docMkLst>
        <pc:docMk/>
      </pc:docMkLst>
      <pc:sldChg chg="modSp">
        <pc:chgData name="Leslie Wood" userId="S::woodl@campbellsoup.com::839dd19b-0d6a-4e0b-98e9-36ac3c1cdf02" providerId="AD" clId="Web-{FA8C1E7A-2E70-9E7E-D42F-75F5B91EAA46}" dt="2025-07-16T14:55:34.239" v="17" actId="20577"/>
        <pc:sldMkLst>
          <pc:docMk/>
          <pc:sldMk cId="3095549709" sldId="286"/>
        </pc:sldMkLst>
        <pc:spChg chg="mod">
          <ac:chgData name="Leslie Wood" userId="S::woodl@campbellsoup.com::839dd19b-0d6a-4e0b-98e9-36ac3c1cdf02" providerId="AD" clId="Web-{FA8C1E7A-2E70-9E7E-D42F-75F5B91EAA46}" dt="2025-07-16T14:55:34.239" v="17" actId="20577"/>
          <ac:spMkLst>
            <pc:docMk/>
            <pc:sldMk cId="3095549709" sldId="286"/>
            <ac:spMk id="2" creationId="{723FD8E1-3818-41A1-9D83-915ED7F3A87B}"/>
          </ac:spMkLst>
        </pc:spChg>
      </pc:sldChg>
      <pc:sldChg chg="modSp">
        <pc:chgData name="Leslie Wood" userId="S::woodl@campbellsoup.com::839dd19b-0d6a-4e0b-98e9-36ac3c1cdf02" providerId="AD" clId="Web-{FA8C1E7A-2E70-9E7E-D42F-75F5B91EAA46}" dt="2025-07-16T14:55:52.443" v="20" actId="20577"/>
        <pc:sldMkLst>
          <pc:docMk/>
          <pc:sldMk cId="2839496057" sldId="292"/>
        </pc:sldMkLst>
        <pc:spChg chg="mod">
          <ac:chgData name="Leslie Wood" userId="S::woodl@campbellsoup.com::839dd19b-0d6a-4e0b-98e9-36ac3c1cdf02" providerId="AD" clId="Web-{FA8C1E7A-2E70-9E7E-D42F-75F5B91EAA46}" dt="2025-07-16T14:55:52.443" v="20" actId="20577"/>
          <ac:spMkLst>
            <pc:docMk/>
            <pc:sldMk cId="2839496057" sldId="292"/>
            <ac:spMk id="2" creationId="{723FD8E1-3818-41A1-9D83-915ED7F3A87B}"/>
          </ac:spMkLst>
        </pc:spChg>
      </pc:sldChg>
      <pc:sldChg chg="modSp">
        <pc:chgData name="Leslie Wood" userId="S::woodl@campbellsoup.com::839dd19b-0d6a-4e0b-98e9-36ac3c1cdf02" providerId="AD" clId="Web-{FA8C1E7A-2E70-9E7E-D42F-75F5B91EAA46}" dt="2025-07-16T14:56:27.788" v="25" actId="20577"/>
        <pc:sldMkLst>
          <pc:docMk/>
          <pc:sldMk cId="1923680701" sldId="295"/>
        </pc:sldMkLst>
        <pc:spChg chg="mod">
          <ac:chgData name="Leslie Wood" userId="S::woodl@campbellsoup.com::839dd19b-0d6a-4e0b-98e9-36ac3c1cdf02" providerId="AD" clId="Web-{FA8C1E7A-2E70-9E7E-D42F-75F5B91EAA46}" dt="2025-07-16T14:56:27.788" v="25" actId="20577"/>
          <ac:spMkLst>
            <pc:docMk/>
            <pc:sldMk cId="1923680701" sldId="295"/>
            <ac:spMk id="2" creationId="{723FD8E1-3818-41A1-9D83-915ED7F3A87B}"/>
          </ac:spMkLst>
        </pc:spChg>
      </pc:sldChg>
      <pc:sldChg chg="modSp">
        <pc:chgData name="Leslie Wood" userId="S::woodl@campbellsoup.com::839dd19b-0d6a-4e0b-98e9-36ac3c1cdf02" providerId="AD" clId="Web-{FA8C1E7A-2E70-9E7E-D42F-75F5B91EAA46}" dt="2025-07-16T14:56:05.787" v="23" actId="20577"/>
        <pc:sldMkLst>
          <pc:docMk/>
          <pc:sldMk cId="1910736966" sldId="297"/>
        </pc:sldMkLst>
        <pc:spChg chg="mod">
          <ac:chgData name="Leslie Wood" userId="S::woodl@campbellsoup.com::839dd19b-0d6a-4e0b-98e9-36ac3c1cdf02" providerId="AD" clId="Web-{FA8C1E7A-2E70-9E7E-D42F-75F5B91EAA46}" dt="2025-07-16T14:56:05.787" v="23" actId="20577"/>
          <ac:spMkLst>
            <pc:docMk/>
            <pc:sldMk cId="1910736966" sldId="297"/>
            <ac:spMk id="2" creationId="{723FD8E1-3818-41A1-9D83-915ED7F3A87B}"/>
          </ac:spMkLst>
        </pc:spChg>
      </pc:sldChg>
      <pc:sldChg chg="modSp">
        <pc:chgData name="Leslie Wood" userId="S::woodl@campbellsoup.com::839dd19b-0d6a-4e0b-98e9-36ac3c1cdf02" providerId="AD" clId="Web-{FA8C1E7A-2E70-9E7E-D42F-75F5B91EAA46}" dt="2025-07-16T14:56:41.632" v="27" actId="20577"/>
        <pc:sldMkLst>
          <pc:docMk/>
          <pc:sldMk cId="2507639003" sldId="298"/>
        </pc:sldMkLst>
        <pc:spChg chg="mod">
          <ac:chgData name="Leslie Wood" userId="S::woodl@campbellsoup.com::839dd19b-0d6a-4e0b-98e9-36ac3c1cdf02" providerId="AD" clId="Web-{FA8C1E7A-2E70-9E7E-D42F-75F5B91EAA46}" dt="2025-07-16T14:56:41.632" v="27" actId="20577"/>
          <ac:spMkLst>
            <pc:docMk/>
            <pc:sldMk cId="2507639003" sldId="298"/>
            <ac:spMk id="2" creationId="{723FD8E1-3818-41A1-9D83-915ED7F3A87B}"/>
          </ac:spMkLst>
        </pc:spChg>
      </pc:sldChg>
    </pc:docChg>
  </pc:docChgLst>
  <pc:docChgLst>
    <pc:chgData name="Taron Stubbs" userId="005f102e-2514-4677-954b-18ed360eb1c4" providerId="ADAL" clId="{96E3E9B8-FA1A-469D-BA33-4C7D217E1455}"/>
    <pc:docChg chg="addSld">
      <pc:chgData name="Taron Stubbs" userId="005f102e-2514-4677-954b-18ed360eb1c4" providerId="ADAL" clId="{96E3E9B8-FA1A-469D-BA33-4C7D217E1455}" dt="2025-07-16T14:50:43.528" v="0" actId="2890"/>
      <pc:docMkLst>
        <pc:docMk/>
      </pc:docMkLst>
      <pc:sldChg chg="add">
        <pc:chgData name="Taron Stubbs" userId="005f102e-2514-4677-954b-18ed360eb1c4" providerId="ADAL" clId="{96E3E9B8-FA1A-469D-BA33-4C7D217E1455}" dt="2025-07-16T14:50:43.528" v="0" actId="2890"/>
        <pc:sldMkLst>
          <pc:docMk/>
          <pc:sldMk cId="2507639003" sldId="29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5000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8100" y="0"/>
            <a:ext cx="2944813" cy="500063"/>
          </a:xfrm>
          <a:prstGeom prst="rect">
            <a:avLst/>
          </a:prstGeom>
        </p:spPr>
        <p:txBody>
          <a:bodyPr vert="horz" lIns="91440" tIns="45720" rIns="91440" bIns="45720" rtlCol="0"/>
          <a:lstStyle>
            <a:lvl1pPr algn="r">
              <a:defRPr sz="1200"/>
            </a:lvl1pPr>
          </a:lstStyle>
          <a:p>
            <a:fld id="{7CBEF965-8C2E-48BC-BA5C-880880A793F1}" type="datetimeFigureOut">
              <a:rPr lang="en-US" smtClean="0"/>
              <a:t>7/16/2025</a:t>
            </a:fld>
            <a:endParaRPr lang="en-US"/>
          </a:p>
        </p:txBody>
      </p:sp>
      <p:sp>
        <p:nvSpPr>
          <p:cNvPr id="4" name="Footer Placeholder 3"/>
          <p:cNvSpPr>
            <a:spLocks noGrp="1"/>
          </p:cNvSpPr>
          <p:nvPr>
            <p:ph type="ftr" sz="quarter" idx="2"/>
          </p:nvPr>
        </p:nvSpPr>
        <p:spPr>
          <a:xfrm>
            <a:off x="0" y="9482138"/>
            <a:ext cx="2944813" cy="50006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8100" y="9482138"/>
            <a:ext cx="2944813" cy="500062"/>
          </a:xfrm>
          <a:prstGeom prst="rect">
            <a:avLst/>
          </a:prstGeom>
        </p:spPr>
        <p:txBody>
          <a:bodyPr vert="horz" lIns="91440" tIns="45720" rIns="91440" bIns="45720" rtlCol="0" anchor="b"/>
          <a:lstStyle>
            <a:lvl1pPr algn="r">
              <a:defRPr sz="1200"/>
            </a:lvl1pPr>
          </a:lstStyle>
          <a:p>
            <a:fld id="{3338CFD2-CC90-49D4-BD46-98805C54ABD2}" type="slidenum">
              <a:rPr lang="en-US" smtClean="0"/>
              <a:t>‹#›</a:t>
            </a:fld>
            <a:endParaRPr lang="en-US"/>
          </a:p>
        </p:txBody>
      </p:sp>
    </p:spTree>
    <p:extLst>
      <p:ext uri="{BB962C8B-B14F-4D97-AF65-F5344CB8AC3E}">
        <p14:creationId xmlns:p14="http://schemas.microsoft.com/office/powerpoint/2010/main" val="31236348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5000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100" y="0"/>
            <a:ext cx="2944813" cy="500063"/>
          </a:xfrm>
          <a:prstGeom prst="rect">
            <a:avLst/>
          </a:prstGeom>
        </p:spPr>
        <p:txBody>
          <a:bodyPr vert="horz" lIns="91440" tIns="45720" rIns="91440" bIns="45720" rtlCol="0"/>
          <a:lstStyle>
            <a:lvl1pPr algn="r">
              <a:defRPr sz="1200"/>
            </a:lvl1pPr>
          </a:lstStyle>
          <a:p>
            <a:fld id="{1DB2D458-F6DA-4385-9C12-407E6CFE1622}" type="datetimeFigureOut">
              <a:rPr lang="en-US" smtClean="0"/>
              <a:t>7/16/2025</a:t>
            </a:fld>
            <a:endParaRPr lang="en-US"/>
          </a:p>
        </p:txBody>
      </p:sp>
      <p:sp>
        <p:nvSpPr>
          <p:cNvPr id="4" name="Slide Image Placeholder 3"/>
          <p:cNvSpPr>
            <a:spLocks noGrp="1" noRot="1" noChangeAspect="1"/>
          </p:cNvSpPr>
          <p:nvPr>
            <p:ph type="sldImg" idx="2"/>
          </p:nvPr>
        </p:nvSpPr>
        <p:spPr>
          <a:xfrm>
            <a:off x="403225" y="1247775"/>
            <a:ext cx="5988050" cy="33686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803775"/>
            <a:ext cx="5435600" cy="3930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82138"/>
            <a:ext cx="2944813" cy="5000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100" y="9482138"/>
            <a:ext cx="2944813" cy="500062"/>
          </a:xfrm>
          <a:prstGeom prst="rect">
            <a:avLst/>
          </a:prstGeom>
        </p:spPr>
        <p:txBody>
          <a:bodyPr vert="horz" lIns="91440" tIns="45720" rIns="91440" bIns="45720" rtlCol="0" anchor="b"/>
          <a:lstStyle>
            <a:lvl1pPr algn="r">
              <a:defRPr sz="1200"/>
            </a:lvl1pPr>
          </a:lstStyle>
          <a:p>
            <a:fld id="{02FCDACE-F9C1-4071-BFC6-43DD9274FA2D}" type="slidenum">
              <a:rPr lang="en-US" smtClean="0"/>
              <a:t>‹#›</a:t>
            </a:fld>
            <a:endParaRPr lang="en-US"/>
          </a:p>
        </p:txBody>
      </p:sp>
    </p:spTree>
    <p:extLst>
      <p:ext uri="{BB962C8B-B14F-4D97-AF65-F5344CB8AC3E}">
        <p14:creationId xmlns:p14="http://schemas.microsoft.com/office/powerpoint/2010/main" val="1752081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05373D5-3A32-4533-ABD0-0AE3F732CA68}"/>
              </a:ext>
            </a:extLst>
          </p:cNvPr>
          <p:cNvPicPr>
            <a:picLocks noChangeAspect="1"/>
          </p:cNvPicPr>
          <p:nvPr userDrawn="1"/>
        </p:nvPicPr>
        <p:blipFill rotWithShape="1">
          <a:blip r:embed="rId2"/>
          <a:srcRect t="8086" r="9494"/>
          <a:stretch/>
        </p:blipFill>
        <p:spPr>
          <a:xfrm>
            <a:off x="4956445" y="-1"/>
            <a:ext cx="4187555" cy="4252741"/>
          </a:xfrm>
          <a:prstGeom prst="rect">
            <a:avLst/>
          </a:prstGeom>
        </p:spPr>
      </p:pic>
      <p:sp>
        <p:nvSpPr>
          <p:cNvPr id="3" name="Subtitle 2"/>
          <p:cNvSpPr>
            <a:spLocks noGrp="1"/>
          </p:cNvSpPr>
          <p:nvPr>
            <p:ph type="subTitle" idx="1" hasCustomPrompt="1"/>
          </p:nvPr>
        </p:nvSpPr>
        <p:spPr bwMode="black">
          <a:xfrm>
            <a:off x="456305" y="2440882"/>
            <a:ext cx="4494163" cy="731520"/>
          </a:xfrm>
        </p:spPr>
        <p:txBody>
          <a:bodyPr wrap="square" lIns="0" tIns="0" rIns="0" bIns="0" anchor="t" anchorCtr="0">
            <a:noAutofit/>
          </a:bodyPr>
          <a:lstStyle>
            <a:lvl1pPr marL="0" marR="0" indent="0" algn="l">
              <a:lnSpc>
                <a:spcPct val="90000"/>
              </a:lnSpc>
              <a:spcBef>
                <a:spcPts val="450"/>
              </a:spcBef>
              <a:spcAft>
                <a:spcPts val="0"/>
              </a:spcAft>
              <a:buNone/>
              <a:defRPr sz="1600" b="0" cap="all" baseline="0">
                <a:solidFill>
                  <a:schemeClr val="accent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 name="Title 1"/>
          <p:cNvSpPr>
            <a:spLocks noGrp="1"/>
          </p:cNvSpPr>
          <p:nvPr>
            <p:ph type="title" hasCustomPrompt="1"/>
          </p:nvPr>
        </p:nvSpPr>
        <p:spPr bwMode="black">
          <a:xfrm>
            <a:off x="456306" y="936521"/>
            <a:ext cx="4494163" cy="1451779"/>
          </a:xfrm>
        </p:spPr>
        <p:txBody>
          <a:bodyPr lIns="0" tIns="25718" rIns="0" bIns="25718" anchor="b"/>
          <a:lstStyle>
            <a:lvl1pPr marL="0" marR="0" indent="0">
              <a:lnSpc>
                <a:spcPct val="90000"/>
              </a:lnSpc>
              <a:spcAft>
                <a:spcPts val="0"/>
              </a:spcAft>
              <a:defRPr sz="2600">
                <a:solidFill>
                  <a:schemeClr val="bg1"/>
                </a:solidFill>
              </a:defRPr>
            </a:lvl1pPr>
          </a:lstStyle>
          <a:p>
            <a:r>
              <a:rPr lang="en-US"/>
              <a:t>PRESENTATION TITLE GOES HERE all caps TWO LINES recommended</a:t>
            </a:r>
          </a:p>
        </p:txBody>
      </p:sp>
      <p:sp>
        <p:nvSpPr>
          <p:cNvPr id="11" name="Footer Placeholder 4">
            <a:extLst>
              <a:ext uri="{FF2B5EF4-FFF2-40B4-BE49-F238E27FC236}">
                <a16:creationId xmlns:a16="http://schemas.microsoft.com/office/drawing/2014/main" id="{BE493637-F8D9-4354-BB10-956FB036F594}"/>
              </a:ext>
            </a:extLst>
          </p:cNvPr>
          <p:cNvSpPr>
            <a:spLocks noGrp="1"/>
          </p:cNvSpPr>
          <p:nvPr>
            <p:ph type="ftr" sz="quarter" idx="3"/>
          </p:nvPr>
        </p:nvSpPr>
        <p:spPr bwMode="gray">
          <a:xfrm>
            <a:off x="4743450" y="4867415"/>
            <a:ext cx="2251239" cy="171450"/>
          </a:xfrm>
          <a:prstGeom prst="rect">
            <a:avLst/>
          </a:prstGeom>
        </p:spPr>
        <p:txBody>
          <a:bodyPr lIns="0" tIns="34290" rIns="0" bIns="34290" anchor="ctr" anchorCtr="0"/>
          <a:lstStyle>
            <a:lvl1pPr algn="l">
              <a:defRPr lang="en-US" sz="800" b="0" smtClean="0">
                <a:solidFill>
                  <a:schemeClr val="bg1"/>
                </a:solidFill>
                <a:latin typeface="+mj-lt"/>
              </a:defRPr>
            </a:lvl1pPr>
          </a:lstStyle>
          <a:p>
            <a:r>
              <a:rPr lang="en-US"/>
              <a:t>Strictly Confidential</a:t>
            </a:r>
          </a:p>
        </p:txBody>
      </p:sp>
      <p:sp>
        <p:nvSpPr>
          <p:cNvPr id="12" name="Slide Number Placeholder 5">
            <a:extLst>
              <a:ext uri="{FF2B5EF4-FFF2-40B4-BE49-F238E27FC236}">
                <a16:creationId xmlns:a16="http://schemas.microsoft.com/office/drawing/2014/main" id="{BDB59E23-05CA-4E24-BBE8-551DA9EF764F}"/>
              </a:ext>
            </a:extLst>
          </p:cNvPr>
          <p:cNvSpPr>
            <a:spLocks noGrp="1"/>
          </p:cNvSpPr>
          <p:nvPr>
            <p:ph type="sldNum" sz="quarter" idx="4"/>
          </p:nvPr>
        </p:nvSpPr>
        <p:spPr bwMode="gray">
          <a:xfrm>
            <a:off x="4400550" y="4867415"/>
            <a:ext cx="342900" cy="171450"/>
          </a:xfrm>
          <a:prstGeom prst="rect">
            <a:avLst/>
          </a:prstGeom>
        </p:spPr>
        <p:txBody>
          <a:bodyPr lIns="0" tIns="34290" rIns="0" bIns="34290" anchor="ctr" anchorCtr="0"/>
          <a:lstStyle>
            <a:lvl1pPr algn="ctr">
              <a:defRPr lang="uk-UA" sz="800" b="0" smtClean="0">
                <a:solidFill>
                  <a:schemeClr val="bg1"/>
                </a:solidFill>
                <a:latin typeface="+mj-lt"/>
              </a:defRPr>
            </a:lvl1pPr>
          </a:lstStyle>
          <a:p>
            <a:fld id="{1E667749-AF36-4386-82A3-089584EE3886}" type="slidenum">
              <a:rPr lang="en-US" smtClean="0"/>
              <a:pPr/>
              <a:t>‹#›</a:t>
            </a:fld>
            <a:endParaRPr lang="en-US"/>
          </a:p>
        </p:txBody>
      </p:sp>
      <p:sp>
        <p:nvSpPr>
          <p:cNvPr id="13" name="Date Placeholder 3">
            <a:extLst>
              <a:ext uri="{FF2B5EF4-FFF2-40B4-BE49-F238E27FC236}">
                <a16:creationId xmlns:a16="http://schemas.microsoft.com/office/drawing/2014/main" id="{8C26D651-3295-4841-AC6F-141888C740D2}"/>
              </a:ext>
            </a:extLst>
          </p:cNvPr>
          <p:cNvSpPr>
            <a:spLocks noGrp="1"/>
          </p:cNvSpPr>
          <p:nvPr>
            <p:ph type="dt" sz="half" idx="2"/>
          </p:nvPr>
        </p:nvSpPr>
        <p:spPr bwMode="gray">
          <a:xfrm>
            <a:off x="3371850" y="4867415"/>
            <a:ext cx="1028700" cy="171450"/>
          </a:xfrm>
          <a:prstGeom prst="rect">
            <a:avLst/>
          </a:prstGeom>
        </p:spPr>
        <p:txBody>
          <a:bodyPr lIns="0" tIns="34290" rIns="0" bIns="34290" anchor="ctr" anchorCtr="0"/>
          <a:lstStyle>
            <a:lvl1pPr marL="0" marR="0" indent="0" algn="r">
              <a:spcBef>
                <a:spcPts val="0"/>
              </a:spcBef>
              <a:spcAft>
                <a:spcPts val="0"/>
              </a:spcAft>
              <a:defRPr lang="en-US" sz="800" b="0" smtClean="0">
                <a:solidFill>
                  <a:schemeClr val="bg1"/>
                </a:solidFill>
                <a:latin typeface="+mj-lt"/>
              </a:defRPr>
            </a:lvl1pPr>
          </a:lstStyle>
          <a:p>
            <a:fld id="{B63DC58B-882F-4B16-8D5B-280ACF0CAC66}" type="datetime4">
              <a:rPr lang="en-US" smtClean="0"/>
              <a:pPr/>
              <a:t>July 16, 2025</a:t>
            </a:fld>
            <a:endParaRPr lang="en-US"/>
          </a:p>
        </p:txBody>
      </p:sp>
      <p:pic>
        <p:nvPicPr>
          <p:cNvPr id="5" name="Picture 4">
            <a:extLst>
              <a:ext uri="{FF2B5EF4-FFF2-40B4-BE49-F238E27FC236}">
                <a16:creationId xmlns:a16="http://schemas.microsoft.com/office/drawing/2014/main" id="{C273D062-ADFE-4A23-884E-1D8EA924419E}"/>
              </a:ext>
            </a:extLst>
          </p:cNvPr>
          <p:cNvPicPr>
            <a:picLocks noChangeAspect="1"/>
          </p:cNvPicPr>
          <p:nvPr userDrawn="1"/>
        </p:nvPicPr>
        <p:blipFill rotWithShape="1">
          <a:blip r:embed="rId3"/>
          <a:srcRect t="8086" r="9438"/>
          <a:stretch/>
        </p:blipFill>
        <p:spPr>
          <a:xfrm>
            <a:off x="4953841" y="-6419"/>
            <a:ext cx="4190159" cy="4252741"/>
          </a:xfrm>
          <a:prstGeom prst="rect">
            <a:avLst/>
          </a:prstGeom>
        </p:spPr>
      </p:pic>
      <p:pic>
        <p:nvPicPr>
          <p:cNvPr id="17" name="Picture 16">
            <a:extLst>
              <a:ext uri="{FF2B5EF4-FFF2-40B4-BE49-F238E27FC236}">
                <a16:creationId xmlns:a16="http://schemas.microsoft.com/office/drawing/2014/main" id="{7579B508-0A0C-472D-B597-69941CCF411A}"/>
              </a:ext>
            </a:extLst>
          </p:cNvPr>
          <p:cNvPicPr>
            <a:picLocks noChangeAspect="1"/>
          </p:cNvPicPr>
          <p:nvPr userDrawn="1"/>
        </p:nvPicPr>
        <p:blipFill>
          <a:blip r:embed="rId4"/>
          <a:stretch>
            <a:fillRect/>
          </a:stretch>
        </p:blipFill>
        <p:spPr>
          <a:xfrm>
            <a:off x="7303763" y="4768920"/>
            <a:ext cx="1645920" cy="268834"/>
          </a:xfrm>
          <a:prstGeom prst="rect">
            <a:avLst/>
          </a:prstGeom>
        </p:spPr>
      </p:pic>
    </p:spTree>
    <p:extLst>
      <p:ext uri="{BB962C8B-B14F-4D97-AF65-F5344CB8AC3E}">
        <p14:creationId xmlns:p14="http://schemas.microsoft.com/office/powerpoint/2010/main" val="270022308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8" name="Content Placeholder 7"/>
          <p:cNvSpPr>
            <a:spLocks noGrp="1"/>
          </p:cNvSpPr>
          <p:nvPr>
            <p:ph sz="quarter" idx="21" hasCustomPrompt="1"/>
          </p:nvPr>
        </p:nvSpPr>
        <p:spPr>
          <a:xfrm>
            <a:off x="456304" y="1471788"/>
            <a:ext cx="2514600" cy="3043063"/>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50"/>
            </a:lvl6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9" name="Text Placeholder 2"/>
          <p:cNvSpPr>
            <a:spLocks noGrp="1"/>
          </p:cNvSpPr>
          <p:nvPr>
            <p:ph type="body" idx="1" hasCustomPrompt="1"/>
          </p:nvPr>
        </p:nvSpPr>
        <p:spPr>
          <a:xfrm>
            <a:off x="456304" y="1101637"/>
            <a:ext cx="2514600" cy="328407"/>
          </a:xfrm>
          <a:solidFill>
            <a:schemeClr val="accent2"/>
          </a:solidFill>
          <a:ln>
            <a:noFill/>
          </a:ln>
        </p:spPr>
        <p:txBody>
          <a:bodyPr lIns="91440" tIns="0" rIns="91440" bIns="0" anchor="ctr">
            <a:noAutofit/>
          </a:bodyPr>
          <a:lstStyle>
            <a:lvl1pPr marL="0" marR="0" indent="0" algn="ctr">
              <a:lnSpc>
                <a:spcPct val="90000"/>
              </a:lnSpc>
              <a:spcBef>
                <a:spcPts val="169"/>
              </a:spcBef>
              <a:spcAft>
                <a:spcPts val="0"/>
              </a:spcAft>
              <a:buNone/>
              <a:defRPr sz="12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4"/>
          <p:cNvSpPr>
            <a:spLocks noGrp="1"/>
          </p:cNvSpPr>
          <p:nvPr>
            <p:ph type="body" sz="quarter" idx="3" hasCustomPrompt="1"/>
          </p:nvPr>
        </p:nvSpPr>
        <p:spPr>
          <a:xfrm>
            <a:off x="3336664" y="1101637"/>
            <a:ext cx="2514600" cy="328407"/>
          </a:xfrm>
          <a:solidFill>
            <a:schemeClr val="accent2"/>
          </a:solidFill>
          <a:ln>
            <a:noFill/>
          </a:ln>
        </p:spPr>
        <p:txBody>
          <a:bodyPr vert="horz" lIns="91440" tIns="0" rIns="91440" bIns="0" rtlCol="0" anchor="ctr">
            <a:noAutofit/>
          </a:bodyPr>
          <a:lstStyle>
            <a:lvl1pPr marL="0" marR="0" indent="0" algn="ctr">
              <a:lnSpc>
                <a:spcPct val="90000"/>
              </a:lnSpc>
              <a:spcBef>
                <a:spcPts val="169"/>
              </a:spcBef>
              <a:spcAft>
                <a:spcPts val="0"/>
              </a:spcAft>
              <a:buNone/>
              <a:defRPr lang="en-US" sz="1200" cap="all" baseline="0" dirty="0" smtClean="0">
                <a:solidFill>
                  <a:schemeClr val="bg1"/>
                </a:solidFill>
              </a:defRPr>
            </a:lvl1pPr>
          </a:lstStyle>
          <a:p>
            <a:pPr lvl="0"/>
            <a:r>
              <a:rPr lang="en-US"/>
              <a:t>Click to edit Master text styles</a:t>
            </a:r>
          </a:p>
        </p:txBody>
      </p:sp>
      <p:sp>
        <p:nvSpPr>
          <p:cNvPr id="11" name="Text Placeholder 4"/>
          <p:cNvSpPr>
            <a:spLocks noGrp="1"/>
          </p:cNvSpPr>
          <p:nvPr>
            <p:ph type="body" sz="quarter" idx="27" hasCustomPrompt="1"/>
          </p:nvPr>
        </p:nvSpPr>
        <p:spPr>
          <a:xfrm>
            <a:off x="6217024" y="1101637"/>
            <a:ext cx="2514600" cy="328407"/>
          </a:xfrm>
          <a:solidFill>
            <a:schemeClr val="accent2"/>
          </a:solidFill>
          <a:ln>
            <a:noFill/>
          </a:ln>
        </p:spPr>
        <p:txBody>
          <a:bodyPr vert="horz" lIns="91440" tIns="0" rIns="91440" bIns="0" rtlCol="0" anchor="ctr">
            <a:noAutofit/>
          </a:bodyPr>
          <a:lstStyle>
            <a:lvl1pPr marL="0" marR="0" indent="0" algn="ctr">
              <a:lnSpc>
                <a:spcPct val="90000"/>
              </a:lnSpc>
              <a:spcBef>
                <a:spcPts val="169"/>
              </a:spcBef>
              <a:spcAft>
                <a:spcPts val="0"/>
              </a:spcAft>
              <a:buNone/>
              <a:defRPr lang="en-US" sz="1200" cap="all" baseline="0" dirty="0" smtClean="0">
                <a:solidFill>
                  <a:schemeClr val="bg1"/>
                </a:solidFill>
              </a:defRPr>
            </a:lvl1pPr>
          </a:lstStyle>
          <a:p>
            <a:pPr lvl="0"/>
            <a:r>
              <a:rPr lang="en-US"/>
              <a:t>Click to edit Master text styles</a:t>
            </a:r>
          </a:p>
        </p:txBody>
      </p:sp>
      <p:sp>
        <p:nvSpPr>
          <p:cNvPr id="7" name="Date Placeholder 6"/>
          <p:cNvSpPr>
            <a:spLocks noGrp="1"/>
          </p:cNvSpPr>
          <p:nvPr>
            <p:ph type="dt" sz="half" idx="28"/>
          </p:nvPr>
        </p:nvSpPr>
        <p:spPr/>
        <p:txBody>
          <a:bodyPr/>
          <a:lstStyle/>
          <a:p>
            <a:fld id="{0A85AB36-ACE9-4247-95C5-ADF5AFA084D4}" type="datetime4">
              <a:rPr lang="en-US" smtClean="0"/>
              <a:t>July 16, 2025</a:t>
            </a:fld>
            <a:endParaRPr lang="en-US"/>
          </a:p>
        </p:txBody>
      </p:sp>
      <p:sp>
        <p:nvSpPr>
          <p:cNvPr id="12" name="Footer Placeholder 11"/>
          <p:cNvSpPr>
            <a:spLocks noGrp="1"/>
          </p:cNvSpPr>
          <p:nvPr>
            <p:ph type="ftr" sz="quarter" idx="29"/>
          </p:nvPr>
        </p:nvSpPr>
        <p:spPr/>
        <p:txBody>
          <a:bodyPr/>
          <a:lstStyle/>
          <a:p>
            <a:r>
              <a:rPr lang="en-US"/>
              <a:t>Strictly Confidential</a:t>
            </a:r>
          </a:p>
        </p:txBody>
      </p:sp>
      <p:sp>
        <p:nvSpPr>
          <p:cNvPr id="13" name="Slide Number Placeholder 12"/>
          <p:cNvSpPr>
            <a:spLocks noGrp="1"/>
          </p:cNvSpPr>
          <p:nvPr>
            <p:ph type="sldNum" sz="quarter" idx="30"/>
          </p:nvPr>
        </p:nvSpPr>
        <p:spPr/>
        <p:txBody>
          <a:bodyPr/>
          <a:lstStyle/>
          <a:p>
            <a:fld id="{1E667749-AF36-4386-82A3-089584EE3886}" type="slidenum">
              <a:rPr lang="uk-UA" smtClean="0"/>
              <a:pPr/>
              <a:t>‹#›</a:t>
            </a:fld>
            <a:endParaRPr lang="uk-UA"/>
          </a:p>
        </p:txBody>
      </p:sp>
      <p:sp>
        <p:nvSpPr>
          <p:cNvPr id="17" name="Content Placeholder 7"/>
          <p:cNvSpPr>
            <a:spLocks noGrp="1"/>
          </p:cNvSpPr>
          <p:nvPr>
            <p:ph sz="quarter" idx="31" hasCustomPrompt="1"/>
          </p:nvPr>
        </p:nvSpPr>
        <p:spPr>
          <a:xfrm>
            <a:off x="3336664" y="1471788"/>
            <a:ext cx="2514600" cy="3043063"/>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50"/>
            </a:lvl6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8" name="Content Placeholder 7"/>
          <p:cNvSpPr>
            <a:spLocks noGrp="1"/>
          </p:cNvSpPr>
          <p:nvPr>
            <p:ph sz="quarter" idx="32" hasCustomPrompt="1"/>
          </p:nvPr>
        </p:nvSpPr>
        <p:spPr>
          <a:xfrm>
            <a:off x="6217024" y="1471788"/>
            <a:ext cx="2514600" cy="3043063"/>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50"/>
            </a:lvl6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4" name="Title 1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857670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extLst>
    <p:ext uri="{DCECCB84-F9BA-43D5-87BE-67443E8EF086}">
      <p15:sldGuideLst xmlns:p15="http://schemas.microsoft.com/office/powerpoint/2012/main">
        <p15:guide id="1" orient="horz" pos="379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3" name="Title 2"/>
          <p:cNvSpPr>
            <a:spLocks noGrp="1"/>
          </p:cNvSpPr>
          <p:nvPr>
            <p:ph type="title"/>
          </p:nvPr>
        </p:nvSpPr>
        <p:spPr>
          <a:xfrm>
            <a:off x="456304" y="344273"/>
            <a:ext cx="8275320" cy="553852"/>
          </a:xfrm>
        </p:spPr>
        <p:txBody>
          <a:bodyPr/>
          <a:lstStyle/>
          <a:p>
            <a:r>
              <a:rPr lang="en-US"/>
              <a:t>Click to edit Master title style</a:t>
            </a:r>
          </a:p>
        </p:txBody>
      </p:sp>
      <p:sp>
        <p:nvSpPr>
          <p:cNvPr id="12" name="Content Placeholder 7"/>
          <p:cNvSpPr>
            <a:spLocks noGrp="1"/>
          </p:cNvSpPr>
          <p:nvPr>
            <p:ph sz="quarter" idx="28" hasCustomPrompt="1"/>
          </p:nvPr>
        </p:nvSpPr>
        <p:spPr>
          <a:xfrm>
            <a:off x="456304" y="1471788"/>
            <a:ext cx="1828800" cy="3043063"/>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00"/>
            </a:lvl6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3" name="Content Placeholder 7"/>
          <p:cNvSpPr>
            <a:spLocks noGrp="1"/>
          </p:cNvSpPr>
          <p:nvPr>
            <p:ph sz="quarter" idx="29" hasCustomPrompt="1"/>
          </p:nvPr>
        </p:nvSpPr>
        <p:spPr>
          <a:xfrm>
            <a:off x="2605144" y="1471788"/>
            <a:ext cx="1828800" cy="3043063"/>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00"/>
            </a:lvl6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4" name="Content Placeholder 7"/>
          <p:cNvSpPr>
            <a:spLocks noGrp="1"/>
          </p:cNvSpPr>
          <p:nvPr>
            <p:ph sz="quarter" idx="30" hasCustomPrompt="1"/>
          </p:nvPr>
        </p:nvSpPr>
        <p:spPr>
          <a:xfrm>
            <a:off x="4753984" y="1471788"/>
            <a:ext cx="1828800" cy="3043063"/>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00"/>
            </a:lvl6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7" name="Content Placeholder 7"/>
          <p:cNvSpPr>
            <a:spLocks noGrp="1"/>
          </p:cNvSpPr>
          <p:nvPr>
            <p:ph sz="quarter" idx="31" hasCustomPrompt="1"/>
          </p:nvPr>
        </p:nvSpPr>
        <p:spPr>
          <a:xfrm>
            <a:off x="6902824" y="1471788"/>
            <a:ext cx="1828800" cy="3043063"/>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00"/>
            </a:lvl6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0" name="Footer Placeholder 4"/>
          <p:cNvSpPr>
            <a:spLocks noGrp="1"/>
          </p:cNvSpPr>
          <p:nvPr>
            <p:ph type="ftr" sz="quarter" idx="3"/>
          </p:nvPr>
        </p:nvSpPr>
        <p:spPr bwMode="gray">
          <a:xfrm>
            <a:off x="4743450" y="4867415"/>
            <a:ext cx="2091951" cy="171450"/>
          </a:xfrm>
          <a:prstGeom prst="rect">
            <a:avLst/>
          </a:prstGeom>
        </p:spPr>
        <p:txBody>
          <a:bodyPr lIns="0" tIns="34290" rIns="0" bIns="34290" anchor="ctr" anchorCtr="0"/>
          <a:lstStyle>
            <a:lvl1pPr algn="l">
              <a:defRPr lang="en-US" sz="800" b="0" smtClean="0">
                <a:latin typeface="+mj-lt"/>
              </a:defRPr>
            </a:lvl1pPr>
          </a:lstStyle>
          <a:p>
            <a:r>
              <a:rPr lang="en-US"/>
              <a:t>Strictly Confidential</a:t>
            </a:r>
          </a:p>
        </p:txBody>
      </p:sp>
      <p:sp>
        <p:nvSpPr>
          <p:cNvPr id="11" name="Slide Number Placeholder 5"/>
          <p:cNvSpPr>
            <a:spLocks noGrp="1"/>
          </p:cNvSpPr>
          <p:nvPr>
            <p:ph type="sldNum" sz="quarter" idx="4"/>
          </p:nvPr>
        </p:nvSpPr>
        <p:spPr bwMode="gray">
          <a:xfrm>
            <a:off x="4400550" y="4867415"/>
            <a:ext cx="342900" cy="171450"/>
          </a:xfrm>
          <a:prstGeom prst="rect">
            <a:avLst/>
          </a:prstGeom>
        </p:spPr>
        <p:txBody>
          <a:bodyPr lIns="0" tIns="34290" rIns="0" bIns="34290" anchor="ctr" anchorCtr="0"/>
          <a:lstStyle>
            <a:lvl1pPr algn="ctr">
              <a:defRPr lang="uk-UA" sz="800" b="0" smtClean="0">
                <a:latin typeface="+mj-lt"/>
              </a:defRPr>
            </a:lvl1pPr>
          </a:lstStyle>
          <a:p>
            <a:fld id="{1E667749-AF36-4386-82A3-089584EE3886}" type="slidenum">
              <a:rPr lang="en-US" smtClean="0"/>
              <a:pPr/>
              <a:t>‹#›</a:t>
            </a:fld>
            <a:endParaRPr lang="en-US"/>
          </a:p>
        </p:txBody>
      </p:sp>
      <p:sp>
        <p:nvSpPr>
          <p:cNvPr id="15" name="Date Placeholder 3"/>
          <p:cNvSpPr>
            <a:spLocks noGrp="1"/>
          </p:cNvSpPr>
          <p:nvPr>
            <p:ph type="dt" sz="half" idx="2"/>
          </p:nvPr>
        </p:nvSpPr>
        <p:spPr bwMode="gray">
          <a:xfrm>
            <a:off x="3371850" y="4867415"/>
            <a:ext cx="1028700" cy="171450"/>
          </a:xfrm>
          <a:prstGeom prst="rect">
            <a:avLst/>
          </a:prstGeom>
        </p:spPr>
        <p:txBody>
          <a:bodyPr lIns="0" tIns="34290" rIns="0" bIns="34290" anchor="ctr" anchorCtr="0"/>
          <a:lstStyle>
            <a:lvl1pPr marL="0" marR="0" indent="0" algn="r">
              <a:spcBef>
                <a:spcPts val="0"/>
              </a:spcBef>
              <a:spcAft>
                <a:spcPts val="0"/>
              </a:spcAft>
              <a:defRPr lang="en-US" sz="800" b="0" smtClean="0">
                <a:solidFill>
                  <a:schemeClr val="tx1"/>
                </a:solidFill>
                <a:latin typeface="+mj-lt"/>
              </a:defRPr>
            </a:lvl1pPr>
          </a:lstStyle>
          <a:p>
            <a:fld id="{9EB4B267-E780-42B1-87D4-C872FDC9AE34}" type="datetime4">
              <a:rPr lang="en-US" smtClean="0"/>
              <a:t>July 16, 2025</a:t>
            </a:fld>
            <a:endParaRPr lang="en-US"/>
          </a:p>
        </p:txBody>
      </p:sp>
    </p:spTree>
    <p:extLst>
      <p:ext uri="{BB962C8B-B14F-4D97-AF65-F5344CB8AC3E}">
        <p14:creationId xmlns:p14="http://schemas.microsoft.com/office/powerpoint/2010/main" val="4965561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extLst>
    <p:ext uri="{DCECCB84-F9BA-43D5-87BE-67443E8EF086}">
      <p15:sldGuideLst xmlns:p15="http://schemas.microsoft.com/office/powerpoint/2012/main">
        <p15:guide id="1" orient="horz" pos="127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Quadrant Grid">
    <p:spTree>
      <p:nvGrpSpPr>
        <p:cNvPr id="1" name=""/>
        <p:cNvGrpSpPr/>
        <p:nvPr/>
      </p:nvGrpSpPr>
      <p:grpSpPr>
        <a:xfrm>
          <a:off x="0" y="0"/>
          <a:ext cx="0" cy="0"/>
          <a:chOff x="0" y="0"/>
          <a:chExt cx="0" cy="0"/>
        </a:xfrm>
      </p:grpSpPr>
      <p:sp>
        <p:nvSpPr>
          <p:cNvPr id="10" name="Content Placeholder 9"/>
          <p:cNvSpPr>
            <a:spLocks noGrp="1"/>
          </p:cNvSpPr>
          <p:nvPr>
            <p:ph sz="quarter" idx="14" hasCustomPrompt="1"/>
          </p:nvPr>
        </p:nvSpPr>
        <p:spPr>
          <a:xfrm>
            <a:off x="456304" y="1252728"/>
            <a:ext cx="3886200" cy="1440180"/>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00"/>
            </a:lvl6pPr>
          </a:lstStyle>
          <a:p>
            <a:pPr lvl="0"/>
            <a:r>
              <a:rPr lang="en-US"/>
              <a:t>Click to edit text styles</a:t>
            </a:r>
          </a:p>
          <a:p>
            <a:pPr lvl="2"/>
            <a:r>
              <a:rPr lang="en-US"/>
              <a:t>Second level</a:t>
            </a:r>
          </a:p>
          <a:p>
            <a:pPr lvl="3"/>
            <a:r>
              <a:rPr lang="en-US"/>
              <a:t>Third level</a:t>
            </a:r>
          </a:p>
          <a:p>
            <a:pPr lvl="4"/>
            <a:r>
              <a:rPr lang="en-US"/>
              <a:t>Fourth level</a:t>
            </a:r>
          </a:p>
          <a:p>
            <a:pPr lvl="5"/>
            <a:r>
              <a:rPr lang="en-US"/>
              <a:t>Fifth level</a:t>
            </a:r>
          </a:p>
        </p:txBody>
      </p:sp>
      <p:sp>
        <p:nvSpPr>
          <p:cNvPr id="14" name="Content Placeholder 9"/>
          <p:cNvSpPr>
            <a:spLocks noGrp="1"/>
          </p:cNvSpPr>
          <p:nvPr>
            <p:ph sz="quarter" idx="21" hasCustomPrompt="1"/>
          </p:nvPr>
        </p:nvSpPr>
        <p:spPr>
          <a:xfrm>
            <a:off x="4845424" y="1252728"/>
            <a:ext cx="3886200" cy="1440180"/>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00"/>
            </a:lvl6pPr>
          </a:lstStyle>
          <a:p>
            <a:pPr lvl="0"/>
            <a:r>
              <a:rPr lang="en-US"/>
              <a:t>Click to edit text styles</a:t>
            </a:r>
          </a:p>
          <a:p>
            <a:pPr lvl="2"/>
            <a:r>
              <a:rPr lang="en-US"/>
              <a:t>Second level</a:t>
            </a:r>
          </a:p>
          <a:p>
            <a:pPr lvl="3"/>
            <a:r>
              <a:rPr lang="en-US"/>
              <a:t>Third level</a:t>
            </a:r>
          </a:p>
          <a:p>
            <a:pPr lvl="4"/>
            <a:r>
              <a:rPr lang="en-US"/>
              <a:t>Fourth level</a:t>
            </a:r>
          </a:p>
          <a:p>
            <a:pPr lvl="5"/>
            <a:r>
              <a:rPr lang="en-US"/>
              <a:t>Fifth level</a:t>
            </a:r>
          </a:p>
        </p:txBody>
      </p:sp>
      <p:sp>
        <p:nvSpPr>
          <p:cNvPr id="15" name="Content Placeholder 9"/>
          <p:cNvSpPr>
            <a:spLocks noGrp="1"/>
          </p:cNvSpPr>
          <p:nvPr>
            <p:ph sz="quarter" idx="22" hasCustomPrompt="1"/>
          </p:nvPr>
        </p:nvSpPr>
        <p:spPr>
          <a:xfrm>
            <a:off x="456304" y="2964570"/>
            <a:ext cx="3886200" cy="1440180"/>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00"/>
            </a:lvl6pPr>
          </a:lstStyle>
          <a:p>
            <a:pPr lvl="0"/>
            <a:r>
              <a:rPr lang="en-US"/>
              <a:t>Click to edit text styles</a:t>
            </a:r>
          </a:p>
          <a:p>
            <a:pPr lvl="2"/>
            <a:r>
              <a:rPr lang="en-US"/>
              <a:t>Second level</a:t>
            </a:r>
          </a:p>
          <a:p>
            <a:pPr lvl="3"/>
            <a:r>
              <a:rPr lang="en-US"/>
              <a:t>Third level</a:t>
            </a:r>
          </a:p>
          <a:p>
            <a:pPr lvl="4"/>
            <a:r>
              <a:rPr lang="en-US"/>
              <a:t>Fourth level</a:t>
            </a:r>
          </a:p>
          <a:p>
            <a:pPr lvl="5"/>
            <a:r>
              <a:rPr lang="en-US"/>
              <a:t>Fifth level</a:t>
            </a:r>
          </a:p>
        </p:txBody>
      </p:sp>
      <p:sp>
        <p:nvSpPr>
          <p:cNvPr id="16" name="Content Placeholder 9"/>
          <p:cNvSpPr>
            <a:spLocks noGrp="1"/>
          </p:cNvSpPr>
          <p:nvPr>
            <p:ph sz="quarter" idx="23" hasCustomPrompt="1"/>
          </p:nvPr>
        </p:nvSpPr>
        <p:spPr>
          <a:xfrm>
            <a:off x="4845424" y="2964570"/>
            <a:ext cx="3886200" cy="1440180"/>
          </a:xfrm>
        </p:spPr>
        <p:txBody>
          <a:bodyPr vert="horz" lIns="0" tIns="34290" rIns="0" bIns="34290" rtlCol="0">
            <a:noAutofit/>
          </a:bodyPr>
          <a:lstStyle>
            <a:lvl1pPr>
              <a:defRPr lang="en-US" sz="1400" dirty="0"/>
            </a:lvl1pPr>
            <a:lvl2pPr>
              <a:defRPr lang="en-US" sz="1400" dirty="0"/>
            </a:lvl2pPr>
            <a:lvl3pPr>
              <a:defRPr lang="en-US" sz="1200" dirty="0"/>
            </a:lvl3pPr>
            <a:lvl4pPr>
              <a:defRPr lang="en-US" sz="1050" dirty="0"/>
            </a:lvl4pPr>
            <a:lvl5pPr>
              <a:defRPr lang="en-US" sz="1000" dirty="0"/>
            </a:lvl5pPr>
            <a:lvl6pPr>
              <a:defRPr sz="1000"/>
            </a:lvl6pPr>
          </a:lstStyle>
          <a:p>
            <a:pPr lvl="0"/>
            <a:r>
              <a:rPr lang="en-US"/>
              <a:t>Click to edit text styles</a:t>
            </a:r>
          </a:p>
          <a:p>
            <a:pPr lvl="2"/>
            <a:r>
              <a:rPr lang="en-US"/>
              <a:t>Second level</a:t>
            </a:r>
          </a:p>
          <a:p>
            <a:pPr lvl="3"/>
            <a:r>
              <a:rPr lang="en-US"/>
              <a:t>Third level</a:t>
            </a:r>
          </a:p>
          <a:p>
            <a:pPr lvl="4"/>
            <a:r>
              <a:rPr lang="en-US"/>
              <a:t>Fourth level</a:t>
            </a:r>
          </a:p>
          <a:p>
            <a:pPr lvl="5"/>
            <a:r>
              <a:rPr lang="en-US"/>
              <a:t>Fifth level</a:t>
            </a:r>
          </a:p>
        </p:txBody>
      </p:sp>
      <p:sp>
        <p:nvSpPr>
          <p:cNvPr id="6" name="Title 5"/>
          <p:cNvSpPr>
            <a:spLocks noGrp="1"/>
          </p:cNvSpPr>
          <p:nvPr>
            <p:ph type="title"/>
          </p:nvPr>
        </p:nvSpPr>
        <p:spPr/>
        <p:txBody>
          <a:bodyPr/>
          <a:lstStyle/>
          <a:p>
            <a:r>
              <a:rPr lang="en-US"/>
              <a:t>Click to edit Master title style</a:t>
            </a:r>
          </a:p>
        </p:txBody>
      </p:sp>
      <p:sp>
        <p:nvSpPr>
          <p:cNvPr id="7" name="Date Placeholder 6"/>
          <p:cNvSpPr>
            <a:spLocks noGrp="1"/>
          </p:cNvSpPr>
          <p:nvPr>
            <p:ph type="dt" sz="half" idx="24"/>
          </p:nvPr>
        </p:nvSpPr>
        <p:spPr/>
        <p:txBody>
          <a:bodyPr/>
          <a:lstStyle/>
          <a:p>
            <a:fld id="{528FEE0A-14D5-4C04-BF17-96F1131747E4}" type="datetime4">
              <a:rPr lang="en-US" smtClean="0"/>
              <a:t>July 16, 2025</a:t>
            </a:fld>
            <a:endParaRPr lang="en-US"/>
          </a:p>
        </p:txBody>
      </p:sp>
      <p:sp>
        <p:nvSpPr>
          <p:cNvPr id="8" name="Footer Placeholder 7"/>
          <p:cNvSpPr>
            <a:spLocks noGrp="1"/>
          </p:cNvSpPr>
          <p:nvPr>
            <p:ph type="ftr" sz="quarter" idx="25"/>
          </p:nvPr>
        </p:nvSpPr>
        <p:spPr/>
        <p:txBody>
          <a:bodyPr/>
          <a:lstStyle/>
          <a:p>
            <a:r>
              <a:rPr lang="en-US"/>
              <a:t>Strictly Confidential</a:t>
            </a:r>
          </a:p>
        </p:txBody>
      </p:sp>
      <p:sp>
        <p:nvSpPr>
          <p:cNvPr id="17" name="Slide Number Placeholder 16"/>
          <p:cNvSpPr>
            <a:spLocks noGrp="1"/>
          </p:cNvSpPr>
          <p:nvPr>
            <p:ph type="sldNum" sz="quarter" idx="26"/>
          </p:nvPr>
        </p:nvSpPr>
        <p:spPr/>
        <p:txBody>
          <a:bodyPr/>
          <a:lstStyle/>
          <a:p>
            <a:fld id="{1E667749-AF36-4386-82A3-089584EE3886}" type="slidenum">
              <a:rPr lang="uk-UA" smtClean="0"/>
              <a:pPr/>
              <a:t>‹#›</a:t>
            </a:fld>
            <a:endParaRPr lang="uk-UA"/>
          </a:p>
        </p:txBody>
      </p:sp>
    </p:spTree>
    <p:extLst>
      <p:ext uri="{BB962C8B-B14F-4D97-AF65-F5344CB8AC3E}">
        <p14:creationId xmlns:p14="http://schemas.microsoft.com/office/powerpoint/2010/main" val="12463491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extLst>
    <p:ext uri="{DCECCB84-F9BA-43D5-87BE-67443E8EF086}">
      <p15:sldGuideLst xmlns:p15="http://schemas.microsoft.com/office/powerpoint/2012/main">
        <p15:guide id="1" orient="horz" pos="3792">
          <p15:clr>
            <a:srgbClr val="FBAE40"/>
          </p15:clr>
        </p15:guide>
        <p15:guide id="2" orient="horz" pos="127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6E80C-ACEE-4C6E-8D0C-8228305A65B8}" type="datetime4">
              <a:rPr lang="en-US" smtClean="0"/>
              <a:t>July 16, 2025</a:t>
            </a:fld>
            <a:endParaRPr lang="en-US"/>
          </a:p>
        </p:txBody>
      </p:sp>
      <p:sp>
        <p:nvSpPr>
          <p:cNvPr id="6" name="Footer Placeholder 5"/>
          <p:cNvSpPr>
            <a:spLocks noGrp="1"/>
          </p:cNvSpPr>
          <p:nvPr>
            <p:ph type="ftr" sz="quarter" idx="11"/>
          </p:nvPr>
        </p:nvSpPr>
        <p:spPr/>
        <p:txBody>
          <a:bodyPr/>
          <a:lstStyle/>
          <a:p>
            <a:r>
              <a:rPr lang="en-US"/>
              <a:t>Strictly Confidential</a:t>
            </a:r>
          </a:p>
        </p:txBody>
      </p:sp>
      <p:sp>
        <p:nvSpPr>
          <p:cNvPr id="7" name="Slide Number Placeholder 6"/>
          <p:cNvSpPr>
            <a:spLocks noGrp="1"/>
          </p:cNvSpPr>
          <p:nvPr>
            <p:ph type="sldNum" sz="quarter" idx="12"/>
          </p:nvPr>
        </p:nvSpPr>
        <p:spPr/>
        <p:txBody>
          <a:bodyPr/>
          <a:lstStyle/>
          <a:p>
            <a:fld id="{1E667749-AF36-4386-82A3-089584EE3886}" type="slidenum">
              <a:rPr lang="uk-UA" smtClean="0"/>
              <a:pPr/>
              <a:t>‹#›</a:t>
            </a:fld>
            <a:endParaRPr lang="uk-UA"/>
          </a:p>
        </p:txBody>
      </p:sp>
    </p:spTree>
    <p:extLst>
      <p:ext uri="{BB962C8B-B14F-4D97-AF65-F5344CB8AC3E}">
        <p14:creationId xmlns:p14="http://schemas.microsoft.com/office/powerpoint/2010/main" val="19138616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6E80C-ACEE-4C6E-8D0C-8228305A65B8}" type="datetime4">
              <a:rPr lang="en-US" smtClean="0"/>
              <a:t>July 16, 2025</a:t>
            </a:fld>
            <a:endParaRPr lang="en-US"/>
          </a:p>
        </p:txBody>
      </p:sp>
      <p:sp>
        <p:nvSpPr>
          <p:cNvPr id="6" name="Footer Placeholder 5"/>
          <p:cNvSpPr>
            <a:spLocks noGrp="1"/>
          </p:cNvSpPr>
          <p:nvPr>
            <p:ph type="ftr" sz="quarter" idx="11"/>
          </p:nvPr>
        </p:nvSpPr>
        <p:spPr/>
        <p:txBody>
          <a:bodyPr/>
          <a:lstStyle/>
          <a:p>
            <a:r>
              <a:rPr lang="en-US"/>
              <a:t>Strictly Confidential</a:t>
            </a:r>
          </a:p>
        </p:txBody>
      </p:sp>
      <p:sp>
        <p:nvSpPr>
          <p:cNvPr id="7" name="Slide Number Placeholder 6"/>
          <p:cNvSpPr>
            <a:spLocks noGrp="1"/>
          </p:cNvSpPr>
          <p:nvPr>
            <p:ph type="sldNum" sz="quarter" idx="12"/>
          </p:nvPr>
        </p:nvSpPr>
        <p:spPr/>
        <p:txBody>
          <a:bodyPr/>
          <a:lstStyle/>
          <a:p>
            <a:fld id="{1E667749-AF36-4386-82A3-089584EE3886}" type="slidenum">
              <a:rPr lang="uk-UA" smtClean="0"/>
              <a:pPr/>
              <a:t>‹#›</a:t>
            </a:fld>
            <a:endParaRPr lang="uk-UA"/>
          </a:p>
        </p:txBody>
      </p:sp>
      <p:pic>
        <p:nvPicPr>
          <p:cNvPr id="9" name="Picture 8">
            <a:extLst>
              <a:ext uri="{FF2B5EF4-FFF2-40B4-BE49-F238E27FC236}">
                <a16:creationId xmlns:a16="http://schemas.microsoft.com/office/drawing/2014/main" id="{14454052-48D2-4A07-B94A-0DDC1887A815}"/>
              </a:ext>
            </a:extLst>
          </p:cNvPr>
          <p:cNvPicPr>
            <a:picLocks noChangeAspect="1"/>
          </p:cNvPicPr>
          <p:nvPr userDrawn="1"/>
        </p:nvPicPr>
        <p:blipFill>
          <a:blip r:embed="rId2"/>
          <a:stretch>
            <a:fillRect/>
          </a:stretch>
        </p:blipFill>
        <p:spPr>
          <a:xfrm>
            <a:off x="7303763" y="4768920"/>
            <a:ext cx="1645920" cy="268834"/>
          </a:xfrm>
          <a:prstGeom prst="rect">
            <a:avLst/>
          </a:prstGeom>
        </p:spPr>
      </p:pic>
    </p:spTree>
    <p:extLst>
      <p:ext uri="{BB962C8B-B14F-4D97-AF65-F5344CB8AC3E}">
        <p14:creationId xmlns:p14="http://schemas.microsoft.com/office/powerpoint/2010/main" val="13338150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A5FAE85F-6651-4FA8-BB0A-6895453ED73F}"/>
              </a:ext>
            </a:extLst>
          </p:cNvPr>
          <p:cNvPicPr>
            <a:picLocks noChangeAspect="1"/>
          </p:cNvPicPr>
          <p:nvPr userDrawn="1"/>
        </p:nvPicPr>
        <p:blipFill rotWithShape="1">
          <a:blip r:embed="rId2"/>
          <a:srcRect t="8225" r="9438"/>
          <a:stretch/>
        </p:blipFill>
        <p:spPr>
          <a:xfrm>
            <a:off x="4953841" y="-1"/>
            <a:ext cx="4190159" cy="4246323"/>
          </a:xfrm>
          <a:prstGeom prst="rect">
            <a:avLst/>
          </a:prstGeom>
        </p:spPr>
      </p:pic>
      <p:cxnSp>
        <p:nvCxnSpPr>
          <p:cNvPr id="18" name="Straight Connector 17" hidden="1"/>
          <p:cNvCxnSpPr>
            <a:cxnSpLocks/>
          </p:cNvCxnSpPr>
          <p:nvPr userDrawn="1"/>
        </p:nvCxnSpPr>
        <p:spPr bwMode="auto">
          <a:xfrm>
            <a:off x="3462978" y="-34290"/>
            <a:ext cx="1191" cy="5212080"/>
          </a:xfrm>
          <a:prstGeom prst="line">
            <a:avLst/>
          </a:prstGeom>
          <a:solidFill>
            <a:schemeClr val="accent1"/>
          </a:solidFill>
          <a:ln w="152400" cap="flat" cmpd="sng" algn="ctr">
            <a:solidFill>
              <a:schemeClr val="bg1"/>
            </a:solidFill>
            <a:prstDash val="solid"/>
            <a:round/>
            <a:headEnd type="none" w="med" len="med"/>
            <a:tailEnd type="none" w="med" len="med"/>
          </a:ln>
          <a:effectLst>
            <a:outerShdw blurRad="63500" dir="5400000" sx="102000" sy="102000" algn="ctr" rotWithShape="0">
              <a:prstClr val="black">
                <a:alpha val="60000"/>
              </a:prstClr>
            </a:outerShdw>
          </a:effectLst>
        </p:spPr>
      </p:cxnSp>
      <p:sp>
        <p:nvSpPr>
          <p:cNvPr id="33" name="Subtitle 2">
            <a:extLst>
              <a:ext uri="{FF2B5EF4-FFF2-40B4-BE49-F238E27FC236}">
                <a16:creationId xmlns:a16="http://schemas.microsoft.com/office/drawing/2014/main" id="{93416BA4-4B5D-4444-A180-07C6807CC0D9}"/>
              </a:ext>
            </a:extLst>
          </p:cNvPr>
          <p:cNvSpPr>
            <a:spLocks noGrp="1"/>
          </p:cNvSpPr>
          <p:nvPr>
            <p:ph type="subTitle" idx="1" hasCustomPrompt="1"/>
          </p:nvPr>
        </p:nvSpPr>
        <p:spPr bwMode="black">
          <a:xfrm>
            <a:off x="3708209" y="2051682"/>
            <a:ext cx="5179040" cy="822960"/>
          </a:xfrm>
        </p:spPr>
        <p:txBody>
          <a:bodyPr wrap="square" lIns="0" tIns="0" rIns="0" bIns="0" anchor="t" anchorCtr="0">
            <a:noAutofit/>
          </a:bodyPr>
          <a:lstStyle>
            <a:lvl1pPr marL="0" marR="0" indent="0" algn="l">
              <a:lnSpc>
                <a:spcPct val="90000"/>
              </a:lnSpc>
              <a:spcBef>
                <a:spcPts val="338"/>
              </a:spcBef>
              <a:spcAft>
                <a:spcPts val="0"/>
              </a:spcAft>
              <a:buNone/>
              <a:defRPr sz="1598" b="0" cap="all" baseline="0">
                <a:solidFill>
                  <a:schemeClr val="accent2"/>
                </a:solidFill>
                <a:effectLst>
                  <a:outerShdw blurRad="38100" dist="38100" dir="2700000" algn="tl">
                    <a:schemeClr val="bg1">
                      <a:alpha val="43000"/>
                    </a:schemeClr>
                  </a:outerShdw>
                </a:effectLst>
                <a:latin typeface="+mj-lt"/>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34" name="Title 1">
            <a:extLst>
              <a:ext uri="{FF2B5EF4-FFF2-40B4-BE49-F238E27FC236}">
                <a16:creationId xmlns:a16="http://schemas.microsoft.com/office/drawing/2014/main" id="{3189AB1A-705B-4ED3-90C1-56A77905AA8D}"/>
              </a:ext>
            </a:extLst>
          </p:cNvPr>
          <p:cNvSpPr>
            <a:spLocks noGrp="1"/>
          </p:cNvSpPr>
          <p:nvPr>
            <p:ph type="title" hasCustomPrompt="1"/>
          </p:nvPr>
        </p:nvSpPr>
        <p:spPr bwMode="black">
          <a:xfrm>
            <a:off x="3708209" y="535782"/>
            <a:ext cx="5179040" cy="1412739"/>
          </a:xfrm>
        </p:spPr>
        <p:txBody>
          <a:bodyPr lIns="0" tIns="25718" rIns="0" bIns="25718" anchor="b">
            <a:noAutofit/>
          </a:bodyPr>
          <a:lstStyle>
            <a:lvl1pPr marL="0" marR="0" indent="0">
              <a:lnSpc>
                <a:spcPct val="95000"/>
              </a:lnSpc>
              <a:spcAft>
                <a:spcPts val="0"/>
              </a:spcAft>
              <a:defRPr sz="2600">
                <a:solidFill>
                  <a:schemeClr val="tx1"/>
                </a:solidFill>
                <a:effectLst>
                  <a:outerShdw blurRad="38100" dist="38100" dir="2700000" algn="tl">
                    <a:schemeClr val="bg1">
                      <a:alpha val="43000"/>
                    </a:schemeClr>
                  </a:outerShdw>
                </a:effectLst>
              </a:defRPr>
            </a:lvl1pPr>
          </a:lstStyle>
          <a:p>
            <a:r>
              <a:rPr lang="en-US"/>
              <a:t>PRESENTATION TITLE GOES HERE - TWO LINES recommended</a:t>
            </a:r>
          </a:p>
        </p:txBody>
      </p:sp>
      <p:sp>
        <p:nvSpPr>
          <p:cNvPr id="15" name="Footer Placeholder 4">
            <a:extLst>
              <a:ext uri="{FF2B5EF4-FFF2-40B4-BE49-F238E27FC236}">
                <a16:creationId xmlns:a16="http://schemas.microsoft.com/office/drawing/2014/main" id="{B4B99C31-78A7-407C-AB4A-6096A995601D}"/>
              </a:ext>
            </a:extLst>
          </p:cNvPr>
          <p:cNvSpPr>
            <a:spLocks noGrp="1"/>
          </p:cNvSpPr>
          <p:nvPr>
            <p:ph type="ftr" sz="quarter" idx="3"/>
          </p:nvPr>
        </p:nvSpPr>
        <p:spPr bwMode="gray">
          <a:xfrm>
            <a:off x="4743450" y="4867415"/>
            <a:ext cx="2251239" cy="171450"/>
          </a:xfrm>
          <a:prstGeom prst="rect">
            <a:avLst/>
          </a:prstGeom>
        </p:spPr>
        <p:txBody>
          <a:bodyPr lIns="0" tIns="34290" rIns="0" bIns="34290" anchor="ctr" anchorCtr="0"/>
          <a:lstStyle>
            <a:lvl1pPr algn="l">
              <a:defRPr lang="en-US" sz="800" b="0" smtClean="0">
                <a:solidFill>
                  <a:schemeClr val="tx1"/>
                </a:solidFill>
                <a:latin typeface="+mj-lt"/>
              </a:defRPr>
            </a:lvl1pPr>
          </a:lstStyle>
          <a:p>
            <a:r>
              <a:rPr lang="en-US"/>
              <a:t>Strictly Confidential</a:t>
            </a:r>
          </a:p>
        </p:txBody>
      </p:sp>
      <p:sp>
        <p:nvSpPr>
          <p:cNvPr id="19" name="Slide Number Placeholder 5">
            <a:extLst>
              <a:ext uri="{FF2B5EF4-FFF2-40B4-BE49-F238E27FC236}">
                <a16:creationId xmlns:a16="http://schemas.microsoft.com/office/drawing/2014/main" id="{BFF2EC06-85D3-47CF-BAB8-6C8FA787FA8E}"/>
              </a:ext>
            </a:extLst>
          </p:cNvPr>
          <p:cNvSpPr>
            <a:spLocks noGrp="1"/>
          </p:cNvSpPr>
          <p:nvPr>
            <p:ph type="sldNum" sz="quarter" idx="4"/>
          </p:nvPr>
        </p:nvSpPr>
        <p:spPr bwMode="gray">
          <a:xfrm>
            <a:off x="4400550" y="4867415"/>
            <a:ext cx="342900" cy="171450"/>
          </a:xfrm>
          <a:prstGeom prst="rect">
            <a:avLst/>
          </a:prstGeom>
        </p:spPr>
        <p:txBody>
          <a:bodyPr lIns="0" tIns="34290" rIns="0" bIns="34290" anchor="ctr" anchorCtr="0"/>
          <a:lstStyle>
            <a:lvl1pPr algn="ctr">
              <a:defRPr lang="uk-UA" sz="800" b="0" smtClean="0">
                <a:solidFill>
                  <a:schemeClr val="tx1"/>
                </a:solidFill>
                <a:latin typeface="+mj-lt"/>
              </a:defRPr>
            </a:lvl1pPr>
          </a:lstStyle>
          <a:p>
            <a:fld id="{1E667749-AF36-4386-82A3-089584EE3886}" type="slidenum">
              <a:rPr lang="en-US" smtClean="0"/>
              <a:pPr/>
              <a:t>‹#›</a:t>
            </a:fld>
            <a:endParaRPr lang="en-US"/>
          </a:p>
        </p:txBody>
      </p:sp>
      <p:sp>
        <p:nvSpPr>
          <p:cNvPr id="20" name="Date Placeholder 3">
            <a:extLst>
              <a:ext uri="{FF2B5EF4-FFF2-40B4-BE49-F238E27FC236}">
                <a16:creationId xmlns:a16="http://schemas.microsoft.com/office/drawing/2014/main" id="{2FF81396-8EBC-486D-B75E-9328ED98D396}"/>
              </a:ext>
            </a:extLst>
          </p:cNvPr>
          <p:cNvSpPr>
            <a:spLocks noGrp="1"/>
          </p:cNvSpPr>
          <p:nvPr>
            <p:ph type="dt" sz="half" idx="2"/>
          </p:nvPr>
        </p:nvSpPr>
        <p:spPr bwMode="gray">
          <a:xfrm>
            <a:off x="3371850" y="4867415"/>
            <a:ext cx="1028700" cy="171450"/>
          </a:xfrm>
          <a:prstGeom prst="rect">
            <a:avLst/>
          </a:prstGeom>
        </p:spPr>
        <p:txBody>
          <a:bodyPr lIns="0" tIns="34290" rIns="0" bIns="34290" anchor="ctr" anchorCtr="0"/>
          <a:lstStyle>
            <a:lvl1pPr marL="0" marR="0" indent="0" algn="r">
              <a:spcBef>
                <a:spcPts val="0"/>
              </a:spcBef>
              <a:spcAft>
                <a:spcPts val="0"/>
              </a:spcAft>
              <a:defRPr lang="en-US" sz="800" b="0" smtClean="0">
                <a:solidFill>
                  <a:schemeClr val="tx1"/>
                </a:solidFill>
                <a:latin typeface="+mj-lt"/>
              </a:defRPr>
            </a:lvl1pPr>
          </a:lstStyle>
          <a:p>
            <a:fld id="{B63DC58B-882F-4B16-8D5B-280ACF0CAC66}" type="datetime4">
              <a:rPr lang="en-US" smtClean="0"/>
              <a:pPr/>
              <a:t>July 16, 2025</a:t>
            </a:fld>
            <a:endParaRPr lang="en-US"/>
          </a:p>
        </p:txBody>
      </p:sp>
      <p:sp>
        <p:nvSpPr>
          <p:cNvPr id="12" name="Rectangle 11">
            <a:extLst>
              <a:ext uri="{FF2B5EF4-FFF2-40B4-BE49-F238E27FC236}">
                <a16:creationId xmlns:a16="http://schemas.microsoft.com/office/drawing/2014/main" id="{D43BDBE5-B2FF-4850-B225-1D43B3453B4D}"/>
              </a:ext>
            </a:extLst>
          </p:cNvPr>
          <p:cNvSpPr/>
          <p:nvPr userDrawn="1"/>
        </p:nvSpPr>
        <p:spPr>
          <a:xfrm>
            <a:off x="3290341" y="0"/>
            <a:ext cx="81508" cy="5143500"/>
          </a:xfrm>
          <a:prstGeom prst="rect">
            <a:avLst/>
          </a:prstGeom>
          <a:solidFill>
            <a:schemeClr val="accent2"/>
          </a:solidFill>
          <a:effectLst>
            <a:outerShdw blurRad="50800" dist="38100" algn="l" rotWithShape="0">
              <a:prstClr val="black">
                <a:alpha val="25000"/>
              </a:prstClr>
            </a:outerShdw>
          </a:effectLst>
        </p:spPr>
        <p:txBody>
          <a:bodyPr wrap="square" rtlCol="0" anchor="ctr">
            <a:noAutofit/>
          </a:bodyPr>
          <a:lstStyle/>
          <a:p>
            <a:pPr marL="0" algn="ctr"/>
            <a:endParaRPr lang="en-US">
              <a:solidFill>
                <a:srgbClr val="FFFFFF"/>
              </a:solidFill>
            </a:endParaRPr>
          </a:p>
        </p:txBody>
      </p:sp>
      <p:pic>
        <p:nvPicPr>
          <p:cNvPr id="13" name="Picture 12">
            <a:extLst>
              <a:ext uri="{FF2B5EF4-FFF2-40B4-BE49-F238E27FC236}">
                <a16:creationId xmlns:a16="http://schemas.microsoft.com/office/drawing/2014/main" id="{2799D81B-EDB8-4F4C-9959-5BBE90024598}"/>
              </a:ext>
            </a:extLst>
          </p:cNvPr>
          <p:cNvPicPr>
            <a:picLocks noChangeAspect="1"/>
          </p:cNvPicPr>
          <p:nvPr userDrawn="1"/>
        </p:nvPicPr>
        <p:blipFill>
          <a:blip r:embed="rId3"/>
          <a:stretch>
            <a:fillRect/>
          </a:stretch>
        </p:blipFill>
        <p:spPr>
          <a:xfrm>
            <a:off x="7303763" y="4768920"/>
            <a:ext cx="1645920" cy="268834"/>
          </a:xfrm>
          <a:prstGeom prst="rect">
            <a:avLst/>
          </a:prstGeom>
        </p:spPr>
      </p:pic>
    </p:spTree>
    <p:extLst>
      <p:ext uri="{BB962C8B-B14F-4D97-AF65-F5344CB8AC3E}">
        <p14:creationId xmlns:p14="http://schemas.microsoft.com/office/powerpoint/2010/main" val="26315759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7"/>
          </p:nvPr>
        </p:nvSpPr>
        <p:spPr/>
        <p:txBody>
          <a:bodyPr/>
          <a:lstStyle/>
          <a:p>
            <a:fld id="{6D00D7A7-2B90-42D8-B07C-84ED65123C29}" type="datetime4">
              <a:rPr lang="en-US" smtClean="0"/>
              <a:t>July 16, 2025</a:t>
            </a:fld>
            <a:endParaRPr lang="en-US"/>
          </a:p>
        </p:txBody>
      </p:sp>
      <p:sp>
        <p:nvSpPr>
          <p:cNvPr id="5" name="Footer Placeholder 4"/>
          <p:cNvSpPr>
            <a:spLocks noGrp="1"/>
          </p:cNvSpPr>
          <p:nvPr>
            <p:ph type="ftr" sz="quarter" idx="18"/>
          </p:nvPr>
        </p:nvSpPr>
        <p:spPr/>
        <p:txBody>
          <a:bodyPr/>
          <a:lstStyle/>
          <a:p>
            <a:r>
              <a:rPr lang="en-US"/>
              <a:t>Strictly Confidential</a:t>
            </a:r>
          </a:p>
        </p:txBody>
      </p:sp>
      <p:sp>
        <p:nvSpPr>
          <p:cNvPr id="10" name="Slide Number Placeholder 9"/>
          <p:cNvSpPr>
            <a:spLocks noGrp="1"/>
          </p:cNvSpPr>
          <p:nvPr>
            <p:ph type="sldNum" sz="quarter" idx="19"/>
          </p:nvPr>
        </p:nvSpPr>
        <p:spPr/>
        <p:txBody>
          <a:bodyPr/>
          <a:lstStyle/>
          <a:p>
            <a:fld id="{1E667749-AF36-4386-82A3-089584EE3886}" type="slidenum">
              <a:rPr lang="uk-UA" smtClean="0"/>
              <a:pPr/>
              <a:t>‹#›</a:t>
            </a:fld>
            <a:endParaRPr lang="uk-UA"/>
          </a:p>
        </p:txBody>
      </p:sp>
      <p:sp>
        <p:nvSpPr>
          <p:cNvPr id="12" name="Content Placeholder 11"/>
          <p:cNvSpPr>
            <a:spLocks noGrp="1"/>
          </p:cNvSpPr>
          <p:nvPr>
            <p:ph sz="quarter" idx="20" hasCustomPrompt="1"/>
          </p:nvPr>
        </p:nvSpPr>
        <p:spPr>
          <a:xfrm>
            <a:off x="670773" y="1252728"/>
            <a:ext cx="8269287" cy="3063240"/>
          </a:xfrm>
        </p:spPr>
        <p:txBody>
          <a:bodyPr vert="horz" lIns="0" tIns="34290" rIns="0" bIns="34290" rtlCol="0">
            <a:noAutofit/>
          </a:bodyPr>
          <a:lstStyle>
            <a:lvl1pPr>
              <a:defRPr lang="en-US" dirty="0"/>
            </a:lvl1pPr>
            <a:lvl2pPr>
              <a:defRPr lang="en-US" dirty="0"/>
            </a:lvl2pPr>
            <a:lvl3pPr>
              <a:defRPr lang="en-US" dirty="0"/>
            </a:lvl3pPr>
            <a:lvl4pPr>
              <a:defRPr lang="en-US" dirty="0"/>
            </a:lvl4pPr>
            <a:lvl5pPr>
              <a:defRPr lang="en-US" dirty="0"/>
            </a:lvl5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3" name="Title 1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607064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extLst>
    <p:ext uri="{DCECCB84-F9BA-43D5-87BE-67443E8EF086}">
      <p15:sldGuideLst xmlns:p15="http://schemas.microsoft.com/office/powerpoint/2012/main">
        <p15:guide id="1" orient="horz" pos="379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36D202A-D5C5-4658-87D1-7A58DD73C320}"/>
              </a:ext>
            </a:extLst>
          </p:cNvPr>
          <p:cNvPicPr>
            <a:picLocks noChangeAspect="1"/>
          </p:cNvPicPr>
          <p:nvPr userDrawn="1"/>
        </p:nvPicPr>
        <p:blipFill rotWithShape="1">
          <a:blip r:embed="rId2"/>
          <a:srcRect t="8225" r="9438"/>
          <a:stretch/>
        </p:blipFill>
        <p:spPr>
          <a:xfrm>
            <a:off x="4953841" y="-1"/>
            <a:ext cx="4190159" cy="4246323"/>
          </a:xfrm>
          <a:prstGeom prst="rect">
            <a:avLst/>
          </a:prstGeom>
        </p:spPr>
      </p:pic>
      <p:sp>
        <p:nvSpPr>
          <p:cNvPr id="4" name="Date Placeholder 3"/>
          <p:cNvSpPr>
            <a:spLocks noGrp="1"/>
          </p:cNvSpPr>
          <p:nvPr>
            <p:ph type="dt" sz="half" idx="17"/>
          </p:nvPr>
        </p:nvSpPr>
        <p:spPr/>
        <p:txBody>
          <a:bodyPr/>
          <a:lstStyle/>
          <a:p>
            <a:fld id="{6D00D7A7-2B90-42D8-B07C-84ED65123C29}" type="datetime4">
              <a:rPr lang="en-US" smtClean="0"/>
              <a:t>July 16, 2025</a:t>
            </a:fld>
            <a:endParaRPr lang="en-US"/>
          </a:p>
        </p:txBody>
      </p:sp>
      <p:sp>
        <p:nvSpPr>
          <p:cNvPr id="5" name="Footer Placeholder 4"/>
          <p:cNvSpPr>
            <a:spLocks noGrp="1"/>
          </p:cNvSpPr>
          <p:nvPr>
            <p:ph type="ftr" sz="quarter" idx="18"/>
          </p:nvPr>
        </p:nvSpPr>
        <p:spPr/>
        <p:txBody>
          <a:bodyPr/>
          <a:lstStyle/>
          <a:p>
            <a:r>
              <a:rPr lang="en-US"/>
              <a:t>Strictly Confidential</a:t>
            </a:r>
          </a:p>
        </p:txBody>
      </p:sp>
      <p:sp>
        <p:nvSpPr>
          <p:cNvPr id="10" name="Slide Number Placeholder 9"/>
          <p:cNvSpPr>
            <a:spLocks noGrp="1"/>
          </p:cNvSpPr>
          <p:nvPr>
            <p:ph type="sldNum" sz="quarter" idx="19"/>
          </p:nvPr>
        </p:nvSpPr>
        <p:spPr/>
        <p:txBody>
          <a:bodyPr/>
          <a:lstStyle/>
          <a:p>
            <a:fld id="{1E667749-AF36-4386-82A3-089584EE3886}" type="slidenum">
              <a:rPr lang="uk-UA" smtClean="0"/>
              <a:pPr/>
              <a:t>‹#›</a:t>
            </a:fld>
            <a:endParaRPr lang="uk-UA"/>
          </a:p>
        </p:txBody>
      </p:sp>
      <p:sp>
        <p:nvSpPr>
          <p:cNvPr id="12" name="Content Placeholder 11"/>
          <p:cNvSpPr>
            <a:spLocks noGrp="1"/>
          </p:cNvSpPr>
          <p:nvPr>
            <p:ph sz="quarter" idx="20" hasCustomPrompt="1"/>
          </p:nvPr>
        </p:nvSpPr>
        <p:spPr>
          <a:xfrm>
            <a:off x="670773" y="1252728"/>
            <a:ext cx="8269287" cy="3063240"/>
          </a:xfrm>
        </p:spPr>
        <p:txBody>
          <a:bodyPr vert="horz" lIns="0" tIns="34290" rIns="0" bIns="34290" rtlCol="0">
            <a:noAutofit/>
          </a:bodyPr>
          <a:lstStyle>
            <a:lvl1pPr>
              <a:defRPr lang="en-US" dirty="0">
                <a:effectLst>
                  <a:outerShdw blurRad="38100" dist="38100" dir="2700000" algn="tl">
                    <a:schemeClr val="bg1">
                      <a:alpha val="43000"/>
                    </a:schemeClr>
                  </a:outerShdw>
                </a:effectLst>
              </a:defRPr>
            </a:lvl1pPr>
            <a:lvl2pPr>
              <a:defRPr lang="en-US" dirty="0"/>
            </a:lvl2pPr>
            <a:lvl3pPr>
              <a:defRPr lang="en-US" dirty="0">
                <a:effectLst>
                  <a:outerShdw blurRad="38100" dist="38100" dir="2700000" algn="tl">
                    <a:schemeClr val="bg1">
                      <a:alpha val="43000"/>
                    </a:schemeClr>
                  </a:outerShdw>
                </a:effectLst>
              </a:defRPr>
            </a:lvl3pPr>
            <a:lvl4pPr>
              <a:defRPr lang="en-US" dirty="0">
                <a:effectLst>
                  <a:outerShdw blurRad="38100" dist="38100" dir="2700000" algn="tl">
                    <a:schemeClr val="bg1">
                      <a:alpha val="43000"/>
                    </a:schemeClr>
                  </a:outerShdw>
                </a:effectLst>
              </a:defRPr>
            </a:lvl4pPr>
            <a:lvl5pPr>
              <a:defRPr lang="en-US" dirty="0">
                <a:effectLst>
                  <a:outerShdw blurRad="38100" dist="38100" dir="2700000" algn="tl">
                    <a:schemeClr val="bg1">
                      <a:alpha val="43000"/>
                    </a:schemeClr>
                  </a:outerShdw>
                </a:effectLst>
              </a:defRPr>
            </a:lvl5pPr>
            <a:lvl6pPr>
              <a:defRPr>
                <a:effectLst>
                  <a:outerShdw blurRad="38100" dist="38100" dir="2700000" algn="tl">
                    <a:schemeClr val="bg1">
                      <a:alpha val="43000"/>
                    </a:schemeClr>
                  </a:outerShdw>
                </a:effectLst>
              </a:defRPr>
            </a:lvl6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3" name="Title 12"/>
          <p:cNvSpPr>
            <a:spLocks noGrp="1"/>
          </p:cNvSpPr>
          <p:nvPr>
            <p:ph type="title"/>
          </p:nvPr>
        </p:nvSpPr>
        <p:spPr/>
        <p:txBody>
          <a:bodyPr/>
          <a:lstStyle>
            <a:lvl1pPr>
              <a:defRPr>
                <a:effectLst>
                  <a:outerShdw blurRad="38100" dist="38100" dir="2700000" algn="tl">
                    <a:schemeClr val="bg1">
                      <a:alpha val="43000"/>
                    </a:schemeClr>
                  </a:outerShdw>
                </a:effectLst>
              </a:defRPr>
            </a:lvl1pPr>
          </a:lstStyle>
          <a:p>
            <a:r>
              <a:rPr lang="en-US"/>
              <a:t>Click to edit Master title style</a:t>
            </a:r>
          </a:p>
        </p:txBody>
      </p:sp>
      <p:sp>
        <p:nvSpPr>
          <p:cNvPr id="8" name="Rectangle 7">
            <a:extLst>
              <a:ext uri="{FF2B5EF4-FFF2-40B4-BE49-F238E27FC236}">
                <a16:creationId xmlns:a16="http://schemas.microsoft.com/office/drawing/2014/main" id="{44311AA3-6816-467D-BFEB-DCFD818409A8}"/>
              </a:ext>
            </a:extLst>
          </p:cNvPr>
          <p:cNvSpPr>
            <a:spLocks/>
          </p:cNvSpPr>
          <p:nvPr userDrawn="1"/>
        </p:nvSpPr>
        <p:spPr bwMode="gray">
          <a:xfrm>
            <a:off x="0" y="-1"/>
            <a:ext cx="9144000" cy="91440"/>
          </a:xfrm>
          <a:prstGeom prst="rect">
            <a:avLst/>
          </a:prstGeom>
          <a:solidFill>
            <a:schemeClr val="accent2"/>
          </a:solidFill>
          <a:ln>
            <a:noFill/>
          </a:ln>
          <a:effectLst>
            <a:outerShdw blurRad="88900" dist="50800" dir="5400000" sx="101000" sy="101000" algn="t" rotWithShape="0">
              <a:schemeClr val="tx1">
                <a:lumMod val="75000"/>
                <a:lumOff val="25000"/>
                <a:alpha val="20000"/>
              </a:schemeClr>
            </a:outerShdw>
          </a:effectLst>
        </p:spPr>
        <p:txBody>
          <a:bodyPr vert="horz" wrap="square" lIns="457200" tIns="45720" rIns="91440" bIns="45720" numCol="1" anchor="ctr" anchorCtr="0" compatLnSpc="1">
            <a:prstTxWarp prst="textNoShape">
              <a:avLst/>
            </a:prstTxWarp>
          </a:bodyPr>
          <a:lstStyle/>
          <a:p>
            <a:pPr lvl="0" defTabSz="457200" fontAlgn="base">
              <a:lnSpc>
                <a:spcPct val="90000"/>
              </a:lnSpc>
              <a:spcBef>
                <a:spcPct val="0"/>
              </a:spcBef>
              <a:spcAft>
                <a:spcPct val="0"/>
              </a:spcAft>
            </a:pPr>
            <a:endParaRPr lang="en-US" sz="2600" b="1">
              <a:solidFill>
                <a:schemeClr val="bg1"/>
              </a:solidFill>
              <a:effectLst>
                <a:outerShdw blurRad="50800" dist="50800" dir="5400000" algn="ctr" rotWithShape="0">
                  <a:schemeClr val="bg1"/>
                </a:outerShdw>
              </a:effectLst>
              <a:latin typeface="Arial" panose="020B0604020202020204" pitchFamily="34" charset="0"/>
              <a:ea typeface="+mj-ea"/>
              <a:cs typeface="Arial" panose="020B0604020202020204" pitchFamily="34" charset="0"/>
            </a:endParaRPr>
          </a:p>
        </p:txBody>
      </p:sp>
      <p:pic>
        <p:nvPicPr>
          <p:cNvPr id="9" name="Picture 8">
            <a:extLst>
              <a:ext uri="{FF2B5EF4-FFF2-40B4-BE49-F238E27FC236}">
                <a16:creationId xmlns:a16="http://schemas.microsoft.com/office/drawing/2014/main" id="{6F635066-44E9-45C1-8938-2F016821EF65}"/>
              </a:ext>
            </a:extLst>
          </p:cNvPr>
          <p:cNvPicPr>
            <a:picLocks noChangeAspect="1"/>
          </p:cNvPicPr>
          <p:nvPr userDrawn="1"/>
        </p:nvPicPr>
        <p:blipFill>
          <a:blip r:embed="rId3"/>
          <a:stretch>
            <a:fillRect/>
          </a:stretch>
        </p:blipFill>
        <p:spPr>
          <a:xfrm>
            <a:off x="7303763" y="4768920"/>
            <a:ext cx="1645920" cy="268834"/>
          </a:xfrm>
          <a:prstGeom prst="rect">
            <a:avLst/>
          </a:prstGeom>
        </p:spPr>
      </p:pic>
    </p:spTree>
    <p:extLst>
      <p:ext uri="{BB962C8B-B14F-4D97-AF65-F5344CB8AC3E}">
        <p14:creationId xmlns:p14="http://schemas.microsoft.com/office/powerpoint/2010/main" val="41207950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extLst>
    <p:ext uri="{DCECCB84-F9BA-43D5-87BE-67443E8EF086}">
      <p15:sldGuideLst xmlns:p15="http://schemas.microsoft.com/office/powerpoint/2012/main">
        <p15:guide id="1" orient="horz" pos="379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A2981BF4-8C4B-4089-AEDA-4ED603B4B0AB}" type="datetime4">
              <a:rPr lang="en-US" smtClean="0"/>
              <a:t>July 16, 2025</a:t>
            </a:fld>
            <a:endParaRPr lang="en-US"/>
          </a:p>
        </p:txBody>
      </p:sp>
      <p:sp>
        <p:nvSpPr>
          <p:cNvPr id="8" name="Footer Placeholder 7"/>
          <p:cNvSpPr>
            <a:spLocks noGrp="1"/>
          </p:cNvSpPr>
          <p:nvPr>
            <p:ph type="ftr" sz="quarter" idx="11"/>
          </p:nvPr>
        </p:nvSpPr>
        <p:spPr/>
        <p:txBody>
          <a:bodyPr/>
          <a:lstStyle/>
          <a:p>
            <a:r>
              <a:rPr lang="en-US"/>
              <a:t>Strictly Confidential</a:t>
            </a:r>
          </a:p>
        </p:txBody>
      </p:sp>
      <p:sp>
        <p:nvSpPr>
          <p:cNvPr id="9" name="Slide Number Placeholder 8"/>
          <p:cNvSpPr>
            <a:spLocks noGrp="1"/>
          </p:cNvSpPr>
          <p:nvPr>
            <p:ph type="sldNum" sz="quarter" idx="12"/>
          </p:nvPr>
        </p:nvSpPr>
        <p:spPr/>
        <p:txBody>
          <a:bodyPr/>
          <a:lstStyle/>
          <a:p>
            <a:fld id="{1E667749-AF36-4386-82A3-089584EE3886}" type="slidenum">
              <a:rPr lang="uk-UA" smtClean="0"/>
              <a:pPr/>
              <a:t>‹#›</a:t>
            </a:fld>
            <a:endParaRPr lang="uk-UA"/>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980112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solidFill>
        <a:effectLst/>
      </p:bgPr>
    </p:bg>
    <p:spTree>
      <p:nvGrpSpPr>
        <p:cNvPr id="1" name=""/>
        <p:cNvGrpSpPr/>
        <p:nvPr/>
      </p:nvGrpSpPr>
      <p:grpSpPr>
        <a:xfrm>
          <a:off x="0" y="0"/>
          <a:ext cx="0" cy="0"/>
          <a:chOff x="0" y="0"/>
          <a:chExt cx="0" cy="0"/>
        </a:xfrm>
      </p:grpSpPr>
      <p:sp>
        <p:nvSpPr>
          <p:cNvPr id="6" name="Rectangle 5"/>
          <p:cNvSpPr/>
          <p:nvPr/>
        </p:nvSpPr>
        <p:spPr bwMode="gray">
          <a:xfrm>
            <a:off x="457200" y="1236234"/>
            <a:ext cx="8229600" cy="2743200"/>
          </a:xfrm>
          <a:prstGeom prst="rect">
            <a:avLst/>
          </a:prstGeom>
          <a:solidFill>
            <a:schemeClr val="accent2"/>
          </a:solidFill>
          <a:ln>
            <a:noFill/>
          </a:ln>
          <a:effectLst>
            <a:outerShdw blurRad="50800" dist="63500" dir="5400000" algn="t" rotWithShape="0">
              <a:schemeClr val="bg1">
                <a:lumMod val="75000"/>
                <a:lumOff val="25000"/>
                <a:alpha val="25000"/>
              </a:schemeClr>
            </a:outerShdw>
          </a:effectLst>
        </p:spPr>
        <p:txBody>
          <a:bodyPr vert="horz" wrap="square" lIns="457200" tIns="45720" rIns="91440" bIns="45720" numCol="1" anchor="ctr" anchorCtr="0" compatLnSpc="1">
            <a:prstTxWarp prst="textNoShape">
              <a:avLst/>
            </a:prstTxWarp>
          </a:bodyPr>
          <a:lstStyle/>
          <a:p>
            <a:pPr marR="0" lvl="0" indent="0" defTabSz="457200" fontAlgn="base">
              <a:lnSpc>
                <a:spcPct val="90000"/>
              </a:lnSpc>
              <a:spcBef>
                <a:spcPct val="0"/>
              </a:spcBef>
              <a:spcAft>
                <a:spcPct val="0"/>
              </a:spcAft>
              <a:buClrTx/>
              <a:buSzTx/>
              <a:buFontTx/>
              <a:buNone/>
              <a:tabLst/>
            </a:pPr>
            <a:endParaRPr kumimoji="0" lang="en-US" sz="2600" b="1" i="0" u="none" strike="noStrike" cap="none" spc="0" normalizeH="0" baseline="0" noProof="0">
              <a:ln>
                <a:noFill/>
              </a:ln>
              <a:solidFill>
                <a:prstClr val="white"/>
              </a:solidFill>
              <a:effectLst>
                <a:outerShdw blurRad="50800" dist="50800" dir="5400000" algn="ctr" rotWithShape="0">
                  <a:prstClr val="white"/>
                </a:outerShdw>
              </a:effectLst>
              <a:uLnTx/>
              <a:uFillTx/>
              <a:latin typeface="Arial" panose="020B0604020202020204" pitchFamily="34" charset="0"/>
              <a:cs typeface="Arial" panose="020B0604020202020204" pitchFamily="34" charset="0"/>
            </a:endParaRPr>
          </a:p>
        </p:txBody>
      </p:sp>
      <p:sp>
        <p:nvSpPr>
          <p:cNvPr id="7" name="Title 6"/>
          <p:cNvSpPr>
            <a:spLocks noGrp="1"/>
          </p:cNvSpPr>
          <p:nvPr>
            <p:ph type="title"/>
          </p:nvPr>
        </p:nvSpPr>
        <p:spPr>
          <a:xfrm>
            <a:off x="914400" y="1495313"/>
            <a:ext cx="7315200" cy="1162595"/>
          </a:xfrm>
        </p:spPr>
        <p:txBody>
          <a:bodyPr lIns="0" tIns="25718" rIns="0" bIns="25718" anchor="b"/>
          <a:lstStyle>
            <a:lvl1pPr marL="0" marR="0" indent="0" algn="ctr">
              <a:spcAft>
                <a:spcPts val="0"/>
              </a:spcAft>
              <a:defRPr sz="2600" b="1">
                <a:solidFill>
                  <a:schemeClr val="tx1"/>
                </a:solidFill>
              </a:defRPr>
            </a:lvl1pPr>
          </a:lstStyle>
          <a:p>
            <a:r>
              <a:rPr lang="en-US"/>
              <a:t>Click to edit Master title style</a:t>
            </a:r>
          </a:p>
        </p:txBody>
      </p:sp>
      <p:sp>
        <p:nvSpPr>
          <p:cNvPr id="3" name="Text Placeholder 2"/>
          <p:cNvSpPr>
            <a:spLocks noGrp="1"/>
          </p:cNvSpPr>
          <p:nvPr>
            <p:ph type="body" idx="1" hasCustomPrompt="1"/>
          </p:nvPr>
        </p:nvSpPr>
        <p:spPr>
          <a:xfrm>
            <a:off x="914400" y="2655812"/>
            <a:ext cx="7315200" cy="769572"/>
          </a:xfrm>
        </p:spPr>
        <p:txBody>
          <a:bodyPr lIns="0" tIns="25718" rIns="0" bIns="25718" anchor="t"/>
          <a:lstStyle>
            <a:lvl1pPr marL="0" marR="0" indent="0" algn="ctr">
              <a:spcBef>
                <a:spcPts val="169"/>
              </a:spcBef>
              <a:spcAft>
                <a:spcPts val="0"/>
              </a:spcAft>
              <a:buNone/>
              <a:defRPr sz="1600" cap="all" baseline="0">
                <a:solidFill>
                  <a:schemeClr val="tx1">
                    <a:tint val="75000"/>
                  </a:schemeClr>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Footer Placeholder 4">
            <a:extLst>
              <a:ext uri="{FF2B5EF4-FFF2-40B4-BE49-F238E27FC236}">
                <a16:creationId xmlns:a16="http://schemas.microsoft.com/office/drawing/2014/main" id="{E43FA02E-D47E-483E-98A0-9B254095D297}"/>
              </a:ext>
            </a:extLst>
          </p:cNvPr>
          <p:cNvSpPr>
            <a:spLocks noGrp="1"/>
          </p:cNvSpPr>
          <p:nvPr>
            <p:ph type="ftr" sz="quarter" idx="3"/>
          </p:nvPr>
        </p:nvSpPr>
        <p:spPr bwMode="gray">
          <a:xfrm>
            <a:off x="4743450" y="4867415"/>
            <a:ext cx="2251239" cy="171450"/>
          </a:xfrm>
          <a:prstGeom prst="rect">
            <a:avLst/>
          </a:prstGeom>
        </p:spPr>
        <p:txBody>
          <a:bodyPr lIns="0" tIns="34290" rIns="0" bIns="34290" anchor="ctr" anchorCtr="0"/>
          <a:lstStyle>
            <a:lvl1pPr algn="l">
              <a:defRPr lang="en-US" sz="800" b="0" smtClean="0">
                <a:solidFill>
                  <a:schemeClr val="bg1"/>
                </a:solidFill>
                <a:latin typeface="+mj-lt"/>
              </a:defRPr>
            </a:lvl1pPr>
          </a:lstStyle>
          <a:p>
            <a:r>
              <a:rPr lang="en-US"/>
              <a:t>Strictly Confidential</a:t>
            </a:r>
          </a:p>
        </p:txBody>
      </p:sp>
      <p:sp>
        <p:nvSpPr>
          <p:cNvPr id="11" name="Slide Number Placeholder 5">
            <a:extLst>
              <a:ext uri="{FF2B5EF4-FFF2-40B4-BE49-F238E27FC236}">
                <a16:creationId xmlns:a16="http://schemas.microsoft.com/office/drawing/2014/main" id="{523039CC-7708-4399-9EC2-8F7A56A50ABD}"/>
              </a:ext>
            </a:extLst>
          </p:cNvPr>
          <p:cNvSpPr>
            <a:spLocks noGrp="1"/>
          </p:cNvSpPr>
          <p:nvPr>
            <p:ph type="sldNum" sz="quarter" idx="4"/>
          </p:nvPr>
        </p:nvSpPr>
        <p:spPr bwMode="gray">
          <a:xfrm>
            <a:off x="4400550" y="4867415"/>
            <a:ext cx="342900" cy="171450"/>
          </a:xfrm>
          <a:prstGeom prst="rect">
            <a:avLst/>
          </a:prstGeom>
        </p:spPr>
        <p:txBody>
          <a:bodyPr lIns="0" tIns="34290" rIns="0" bIns="34290" anchor="ctr" anchorCtr="0"/>
          <a:lstStyle>
            <a:lvl1pPr algn="ctr">
              <a:defRPr lang="uk-UA" sz="800" b="0" smtClean="0">
                <a:solidFill>
                  <a:schemeClr val="bg1"/>
                </a:solidFill>
                <a:latin typeface="+mj-lt"/>
              </a:defRPr>
            </a:lvl1pPr>
          </a:lstStyle>
          <a:p>
            <a:fld id="{1E667749-AF36-4386-82A3-089584EE3886}" type="slidenum">
              <a:rPr lang="en-US" smtClean="0"/>
              <a:pPr/>
              <a:t>‹#›</a:t>
            </a:fld>
            <a:endParaRPr lang="en-US"/>
          </a:p>
        </p:txBody>
      </p:sp>
      <p:sp>
        <p:nvSpPr>
          <p:cNvPr id="12" name="Date Placeholder 3">
            <a:extLst>
              <a:ext uri="{FF2B5EF4-FFF2-40B4-BE49-F238E27FC236}">
                <a16:creationId xmlns:a16="http://schemas.microsoft.com/office/drawing/2014/main" id="{2884B6D0-0392-4266-B3B3-D490A3230976}"/>
              </a:ext>
            </a:extLst>
          </p:cNvPr>
          <p:cNvSpPr>
            <a:spLocks noGrp="1"/>
          </p:cNvSpPr>
          <p:nvPr>
            <p:ph type="dt" sz="half" idx="2"/>
          </p:nvPr>
        </p:nvSpPr>
        <p:spPr bwMode="gray">
          <a:xfrm>
            <a:off x="3371850" y="4867415"/>
            <a:ext cx="1028700" cy="171450"/>
          </a:xfrm>
          <a:prstGeom prst="rect">
            <a:avLst/>
          </a:prstGeom>
        </p:spPr>
        <p:txBody>
          <a:bodyPr lIns="0" tIns="34290" rIns="0" bIns="34290" anchor="ctr" anchorCtr="0"/>
          <a:lstStyle>
            <a:lvl1pPr marL="0" marR="0" indent="0" algn="r">
              <a:spcBef>
                <a:spcPts val="0"/>
              </a:spcBef>
              <a:spcAft>
                <a:spcPts val="0"/>
              </a:spcAft>
              <a:defRPr lang="en-US" sz="800" b="0" smtClean="0">
                <a:solidFill>
                  <a:schemeClr val="bg1"/>
                </a:solidFill>
                <a:latin typeface="+mj-lt"/>
              </a:defRPr>
            </a:lvl1pPr>
          </a:lstStyle>
          <a:p>
            <a:fld id="{B63DC58B-882F-4B16-8D5B-280ACF0CAC66}" type="datetime4">
              <a:rPr lang="en-US" smtClean="0"/>
              <a:pPr/>
              <a:t>July 16, 2025</a:t>
            </a:fld>
            <a:endParaRPr lang="en-US"/>
          </a:p>
        </p:txBody>
      </p:sp>
      <p:pic>
        <p:nvPicPr>
          <p:cNvPr id="9" name="Picture 8">
            <a:extLst>
              <a:ext uri="{FF2B5EF4-FFF2-40B4-BE49-F238E27FC236}">
                <a16:creationId xmlns:a16="http://schemas.microsoft.com/office/drawing/2014/main" id="{5F01926C-2DC2-479A-8BA2-8A5DC5C62619}"/>
              </a:ext>
            </a:extLst>
          </p:cNvPr>
          <p:cNvPicPr>
            <a:picLocks noChangeAspect="1"/>
          </p:cNvPicPr>
          <p:nvPr userDrawn="1"/>
        </p:nvPicPr>
        <p:blipFill>
          <a:blip r:embed="rId2"/>
          <a:stretch>
            <a:fillRect/>
          </a:stretch>
        </p:blipFill>
        <p:spPr>
          <a:xfrm>
            <a:off x="7303763" y="4768920"/>
            <a:ext cx="1645920" cy="268834"/>
          </a:xfrm>
          <a:prstGeom prst="rect">
            <a:avLst/>
          </a:prstGeom>
        </p:spPr>
      </p:pic>
    </p:spTree>
    <p:extLst>
      <p:ext uri="{BB962C8B-B14F-4D97-AF65-F5344CB8AC3E}">
        <p14:creationId xmlns:p14="http://schemas.microsoft.com/office/powerpoint/2010/main" val="5151608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1_Section Header">
    <p:bg>
      <p:bgPr>
        <a:solidFill>
          <a:schemeClr val="tx1"/>
        </a:solidFill>
        <a:effectLst/>
      </p:bgPr>
    </p:bg>
    <p:spTree>
      <p:nvGrpSpPr>
        <p:cNvPr id="1" name=""/>
        <p:cNvGrpSpPr/>
        <p:nvPr/>
      </p:nvGrpSpPr>
      <p:grpSpPr>
        <a:xfrm>
          <a:off x="0" y="0"/>
          <a:ext cx="0" cy="0"/>
          <a:chOff x="0" y="0"/>
          <a:chExt cx="0" cy="0"/>
        </a:xfrm>
      </p:grpSpPr>
      <p:sp>
        <p:nvSpPr>
          <p:cNvPr id="6" name="Rectangle 5"/>
          <p:cNvSpPr/>
          <p:nvPr/>
        </p:nvSpPr>
        <p:spPr bwMode="gray">
          <a:xfrm>
            <a:off x="457200" y="1236234"/>
            <a:ext cx="8229600" cy="2743200"/>
          </a:xfrm>
          <a:prstGeom prst="rect">
            <a:avLst/>
          </a:prstGeom>
          <a:solidFill>
            <a:schemeClr val="accent1"/>
          </a:solidFill>
          <a:ln>
            <a:noFill/>
          </a:ln>
          <a:effectLst>
            <a:outerShdw blurRad="50800" dist="63500" dir="5400000" algn="t" rotWithShape="0">
              <a:schemeClr val="bg1">
                <a:lumMod val="75000"/>
                <a:lumOff val="25000"/>
                <a:alpha val="25000"/>
              </a:schemeClr>
            </a:outerShdw>
          </a:effectLst>
        </p:spPr>
        <p:txBody>
          <a:bodyPr vert="horz" wrap="square" lIns="457200" tIns="45720" rIns="91440" bIns="45720" numCol="1" anchor="ctr" anchorCtr="0" compatLnSpc="1">
            <a:prstTxWarp prst="textNoShape">
              <a:avLst/>
            </a:prstTxWarp>
          </a:bodyPr>
          <a:lstStyle/>
          <a:p>
            <a:pPr marR="0" lvl="0" indent="0" defTabSz="457200" fontAlgn="base">
              <a:lnSpc>
                <a:spcPct val="90000"/>
              </a:lnSpc>
              <a:spcBef>
                <a:spcPct val="0"/>
              </a:spcBef>
              <a:spcAft>
                <a:spcPct val="0"/>
              </a:spcAft>
              <a:buClrTx/>
              <a:buSzTx/>
              <a:buFontTx/>
              <a:buNone/>
              <a:tabLst/>
            </a:pPr>
            <a:endParaRPr kumimoji="0" lang="en-US" sz="2600" b="1" i="0" u="none" strike="noStrike" cap="none" spc="0" normalizeH="0" baseline="0" noProof="0">
              <a:ln>
                <a:noFill/>
              </a:ln>
              <a:solidFill>
                <a:prstClr val="white"/>
              </a:solidFill>
              <a:effectLst>
                <a:outerShdw blurRad="50800" dist="50800" dir="5400000" algn="ctr" rotWithShape="0">
                  <a:prstClr val="white"/>
                </a:outerShdw>
              </a:effectLst>
              <a:uLnTx/>
              <a:uFillTx/>
              <a:latin typeface="Arial" panose="020B0604020202020204" pitchFamily="34" charset="0"/>
              <a:cs typeface="Arial" panose="020B0604020202020204" pitchFamily="34" charset="0"/>
            </a:endParaRPr>
          </a:p>
        </p:txBody>
      </p:sp>
      <p:sp>
        <p:nvSpPr>
          <p:cNvPr id="7" name="Title 6"/>
          <p:cNvSpPr>
            <a:spLocks noGrp="1"/>
          </p:cNvSpPr>
          <p:nvPr>
            <p:ph type="title"/>
          </p:nvPr>
        </p:nvSpPr>
        <p:spPr>
          <a:xfrm>
            <a:off x="914400" y="1495313"/>
            <a:ext cx="7315200" cy="1162595"/>
          </a:xfrm>
        </p:spPr>
        <p:txBody>
          <a:bodyPr lIns="0" tIns="25718" rIns="0" bIns="25718" anchor="b"/>
          <a:lstStyle>
            <a:lvl1pPr marL="0" marR="0" indent="0" algn="ctr">
              <a:spcAft>
                <a:spcPts val="0"/>
              </a:spcAft>
              <a:defRPr sz="2600" b="1">
                <a:solidFill>
                  <a:schemeClr val="tx1"/>
                </a:solidFill>
              </a:defRPr>
            </a:lvl1pPr>
          </a:lstStyle>
          <a:p>
            <a:r>
              <a:rPr lang="en-US"/>
              <a:t>Click to edit Master title style</a:t>
            </a:r>
          </a:p>
        </p:txBody>
      </p:sp>
      <p:sp>
        <p:nvSpPr>
          <p:cNvPr id="3" name="Text Placeholder 2"/>
          <p:cNvSpPr>
            <a:spLocks noGrp="1"/>
          </p:cNvSpPr>
          <p:nvPr>
            <p:ph type="body" idx="1" hasCustomPrompt="1"/>
          </p:nvPr>
        </p:nvSpPr>
        <p:spPr>
          <a:xfrm>
            <a:off x="914400" y="2655812"/>
            <a:ext cx="7315200" cy="769572"/>
          </a:xfrm>
        </p:spPr>
        <p:txBody>
          <a:bodyPr lIns="0" tIns="25718" rIns="0" bIns="25718" anchor="t"/>
          <a:lstStyle>
            <a:lvl1pPr marL="0" marR="0" indent="0" algn="ctr">
              <a:spcBef>
                <a:spcPts val="169"/>
              </a:spcBef>
              <a:spcAft>
                <a:spcPts val="0"/>
              </a:spcAft>
              <a:buNone/>
              <a:defRPr sz="1600" cap="all" baseline="0">
                <a:solidFill>
                  <a:schemeClr val="tx1">
                    <a:tint val="75000"/>
                  </a:schemeClr>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Footer Placeholder 4">
            <a:extLst>
              <a:ext uri="{FF2B5EF4-FFF2-40B4-BE49-F238E27FC236}">
                <a16:creationId xmlns:a16="http://schemas.microsoft.com/office/drawing/2014/main" id="{E43FA02E-D47E-483E-98A0-9B254095D297}"/>
              </a:ext>
            </a:extLst>
          </p:cNvPr>
          <p:cNvSpPr>
            <a:spLocks noGrp="1"/>
          </p:cNvSpPr>
          <p:nvPr>
            <p:ph type="ftr" sz="quarter" idx="3"/>
          </p:nvPr>
        </p:nvSpPr>
        <p:spPr bwMode="gray">
          <a:xfrm>
            <a:off x="4743450" y="4867415"/>
            <a:ext cx="2251239" cy="171450"/>
          </a:xfrm>
          <a:prstGeom prst="rect">
            <a:avLst/>
          </a:prstGeom>
        </p:spPr>
        <p:txBody>
          <a:bodyPr lIns="0" tIns="34290" rIns="0" bIns="34290" anchor="ctr" anchorCtr="0"/>
          <a:lstStyle>
            <a:lvl1pPr algn="l">
              <a:defRPr lang="en-US" sz="800" b="0" smtClean="0">
                <a:solidFill>
                  <a:schemeClr val="bg1"/>
                </a:solidFill>
                <a:latin typeface="+mj-lt"/>
              </a:defRPr>
            </a:lvl1pPr>
          </a:lstStyle>
          <a:p>
            <a:r>
              <a:rPr lang="en-US"/>
              <a:t>Strictly Confidential</a:t>
            </a:r>
          </a:p>
        </p:txBody>
      </p:sp>
      <p:sp>
        <p:nvSpPr>
          <p:cNvPr id="11" name="Slide Number Placeholder 5">
            <a:extLst>
              <a:ext uri="{FF2B5EF4-FFF2-40B4-BE49-F238E27FC236}">
                <a16:creationId xmlns:a16="http://schemas.microsoft.com/office/drawing/2014/main" id="{523039CC-7708-4399-9EC2-8F7A56A50ABD}"/>
              </a:ext>
            </a:extLst>
          </p:cNvPr>
          <p:cNvSpPr>
            <a:spLocks noGrp="1"/>
          </p:cNvSpPr>
          <p:nvPr>
            <p:ph type="sldNum" sz="quarter" idx="4"/>
          </p:nvPr>
        </p:nvSpPr>
        <p:spPr bwMode="gray">
          <a:xfrm>
            <a:off x="4400550" y="4867415"/>
            <a:ext cx="342900" cy="171450"/>
          </a:xfrm>
          <a:prstGeom prst="rect">
            <a:avLst/>
          </a:prstGeom>
        </p:spPr>
        <p:txBody>
          <a:bodyPr lIns="0" tIns="34290" rIns="0" bIns="34290" anchor="ctr" anchorCtr="0"/>
          <a:lstStyle>
            <a:lvl1pPr algn="ctr">
              <a:defRPr lang="uk-UA" sz="800" b="0" smtClean="0">
                <a:solidFill>
                  <a:schemeClr val="bg1"/>
                </a:solidFill>
                <a:latin typeface="+mj-lt"/>
              </a:defRPr>
            </a:lvl1pPr>
          </a:lstStyle>
          <a:p>
            <a:fld id="{1E667749-AF36-4386-82A3-089584EE3886}" type="slidenum">
              <a:rPr lang="en-US" smtClean="0"/>
              <a:pPr/>
              <a:t>‹#›</a:t>
            </a:fld>
            <a:endParaRPr lang="en-US"/>
          </a:p>
        </p:txBody>
      </p:sp>
      <p:sp>
        <p:nvSpPr>
          <p:cNvPr id="12" name="Date Placeholder 3">
            <a:extLst>
              <a:ext uri="{FF2B5EF4-FFF2-40B4-BE49-F238E27FC236}">
                <a16:creationId xmlns:a16="http://schemas.microsoft.com/office/drawing/2014/main" id="{2884B6D0-0392-4266-B3B3-D490A3230976}"/>
              </a:ext>
            </a:extLst>
          </p:cNvPr>
          <p:cNvSpPr>
            <a:spLocks noGrp="1"/>
          </p:cNvSpPr>
          <p:nvPr>
            <p:ph type="dt" sz="half" idx="2"/>
          </p:nvPr>
        </p:nvSpPr>
        <p:spPr bwMode="gray">
          <a:xfrm>
            <a:off x="3371850" y="4867415"/>
            <a:ext cx="1028700" cy="171450"/>
          </a:xfrm>
          <a:prstGeom prst="rect">
            <a:avLst/>
          </a:prstGeom>
        </p:spPr>
        <p:txBody>
          <a:bodyPr lIns="0" tIns="34290" rIns="0" bIns="34290" anchor="ctr" anchorCtr="0"/>
          <a:lstStyle>
            <a:lvl1pPr marL="0" marR="0" indent="0" algn="r">
              <a:spcBef>
                <a:spcPts val="0"/>
              </a:spcBef>
              <a:spcAft>
                <a:spcPts val="0"/>
              </a:spcAft>
              <a:defRPr lang="en-US" sz="800" b="0" smtClean="0">
                <a:solidFill>
                  <a:schemeClr val="bg1"/>
                </a:solidFill>
                <a:latin typeface="+mj-lt"/>
              </a:defRPr>
            </a:lvl1pPr>
          </a:lstStyle>
          <a:p>
            <a:fld id="{B63DC58B-882F-4B16-8D5B-280ACF0CAC66}" type="datetime4">
              <a:rPr lang="en-US" smtClean="0"/>
              <a:pPr/>
              <a:t>July 16, 2025</a:t>
            </a:fld>
            <a:endParaRPr lang="en-US"/>
          </a:p>
        </p:txBody>
      </p:sp>
      <p:pic>
        <p:nvPicPr>
          <p:cNvPr id="9" name="Picture 8">
            <a:extLst>
              <a:ext uri="{FF2B5EF4-FFF2-40B4-BE49-F238E27FC236}">
                <a16:creationId xmlns:a16="http://schemas.microsoft.com/office/drawing/2014/main" id="{5F01926C-2DC2-479A-8BA2-8A5DC5C62619}"/>
              </a:ext>
            </a:extLst>
          </p:cNvPr>
          <p:cNvPicPr>
            <a:picLocks noChangeAspect="1"/>
          </p:cNvPicPr>
          <p:nvPr userDrawn="1"/>
        </p:nvPicPr>
        <p:blipFill>
          <a:blip r:embed="rId2"/>
          <a:stretch>
            <a:fillRect/>
          </a:stretch>
        </p:blipFill>
        <p:spPr>
          <a:xfrm>
            <a:off x="7303763" y="4768920"/>
            <a:ext cx="1645920" cy="268834"/>
          </a:xfrm>
          <a:prstGeom prst="rect">
            <a:avLst/>
          </a:prstGeom>
        </p:spPr>
      </p:pic>
    </p:spTree>
    <p:extLst>
      <p:ext uri="{BB962C8B-B14F-4D97-AF65-F5344CB8AC3E}">
        <p14:creationId xmlns:p14="http://schemas.microsoft.com/office/powerpoint/2010/main" val="354423543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4101E45-AC23-42D3-836F-A0D78B09916F}"/>
              </a:ext>
            </a:extLst>
          </p:cNvPr>
          <p:cNvPicPr>
            <a:picLocks noChangeAspect="1"/>
          </p:cNvPicPr>
          <p:nvPr userDrawn="1"/>
        </p:nvPicPr>
        <p:blipFill>
          <a:blip r:embed="rId2"/>
          <a:stretch>
            <a:fillRect/>
          </a:stretch>
        </p:blipFill>
        <p:spPr>
          <a:xfrm>
            <a:off x="914400" y="1771570"/>
            <a:ext cx="7315200" cy="1194816"/>
          </a:xfrm>
          <a:prstGeom prst="rect">
            <a:avLst/>
          </a:prstGeom>
        </p:spPr>
      </p:pic>
      <p:sp>
        <p:nvSpPr>
          <p:cNvPr id="8" name="Rectangle 7">
            <a:extLst>
              <a:ext uri="{FF2B5EF4-FFF2-40B4-BE49-F238E27FC236}">
                <a16:creationId xmlns:a16="http://schemas.microsoft.com/office/drawing/2014/main" id="{52658359-16B0-4603-8371-55DC3640FB6E}"/>
              </a:ext>
            </a:extLst>
          </p:cNvPr>
          <p:cNvSpPr>
            <a:spLocks/>
          </p:cNvSpPr>
          <p:nvPr userDrawn="1"/>
        </p:nvSpPr>
        <p:spPr bwMode="gray">
          <a:xfrm>
            <a:off x="0" y="-1"/>
            <a:ext cx="9144000" cy="91440"/>
          </a:xfrm>
          <a:prstGeom prst="rect">
            <a:avLst/>
          </a:prstGeom>
          <a:solidFill>
            <a:schemeClr val="accent2"/>
          </a:solidFill>
          <a:ln>
            <a:noFill/>
          </a:ln>
          <a:effectLst>
            <a:outerShdw blurRad="88900" dist="50800" dir="5400000" sx="101000" sy="101000" algn="t" rotWithShape="0">
              <a:schemeClr val="tx1">
                <a:lumMod val="75000"/>
                <a:lumOff val="25000"/>
                <a:alpha val="20000"/>
              </a:schemeClr>
            </a:outerShdw>
          </a:effectLst>
        </p:spPr>
        <p:txBody>
          <a:bodyPr vert="horz" wrap="square" lIns="457200" tIns="45720" rIns="91440" bIns="45720" numCol="1" anchor="ctr" anchorCtr="0" compatLnSpc="1">
            <a:prstTxWarp prst="textNoShape">
              <a:avLst/>
            </a:prstTxWarp>
          </a:bodyPr>
          <a:lstStyle/>
          <a:p>
            <a:pPr lvl="0" defTabSz="457200" fontAlgn="base">
              <a:lnSpc>
                <a:spcPct val="90000"/>
              </a:lnSpc>
              <a:spcBef>
                <a:spcPct val="0"/>
              </a:spcBef>
              <a:spcAft>
                <a:spcPct val="0"/>
              </a:spcAft>
            </a:pPr>
            <a:endParaRPr lang="en-US" sz="2600" b="1">
              <a:solidFill>
                <a:schemeClr val="bg1"/>
              </a:solidFill>
              <a:effectLst>
                <a:outerShdw blurRad="50800" dist="50800" dir="5400000" algn="ctr" rotWithShape="0">
                  <a:schemeClr val="bg1"/>
                </a:outerShdw>
              </a:effectLst>
              <a:latin typeface="Arial" panose="020B0604020202020204" pitchFamily="34" charset="0"/>
              <a:ea typeface="+mj-ea"/>
              <a:cs typeface="Arial" panose="020B0604020202020204" pitchFamily="34" charset="0"/>
            </a:endParaRPr>
          </a:p>
        </p:txBody>
      </p:sp>
      <p:sp>
        <p:nvSpPr>
          <p:cNvPr id="9" name="Footer Placeholder 4">
            <a:extLst>
              <a:ext uri="{FF2B5EF4-FFF2-40B4-BE49-F238E27FC236}">
                <a16:creationId xmlns:a16="http://schemas.microsoft.com/office/drawing/2014/main" id="{4991933B-B321-4857-9DC1-127FDCCCB204}"/>
              </a:ext>
            </a:extLst>
          </p:cNvPr>
          <p:cNvSpPr>
            <a:spLocks noGrp="1"/>
          </p:cNvSpPr>
          <p:nvPr>
            <p:ph type="ftr" sz="quarter" idx="3"/>
          </p:nvPr>
        </p:nvSpPr>
        <p:spPr bwMode="gray">
          <a:xfrm>
            <a:off x="4743450" y="4867415"/>
            <a:ext cx="2251239" cy="171450"/>
          </a:xfrm>
          <a:prstGeom prst="rect">
            <a:avLst/>
          </a:prstGeom>
        </p:spPr>
        <p:txBody>
          <a:bodyPr lIns="0" tIns="34290" rIns="0" bIns="34290" anchor="ctr" anchorCtr="0"/>
          <a:lstStyle>
            <a:lvl1pPr algn="l">
              <a:defRPr lang="en-US" sz="800" b="0" smtClean="0">
                <a:latin typeface="+mj-lt"/>
              </a:defRPr>
            </a:lvl1pPr>
          </a:lstStyle>
          <a:p>
            <a:r>
              <a:rPr lang="en-US"/>
              <a:t>Strictly Confidential</a:t>
            </a:r>
          </a:p>
        </p:txBody>
      </p:sp>
      <p:sp>
        <p:nvSpPr>
          <p:cNvPr id="10" name="Slide Number Placeholder 5">
            <a:extLst>
              <a:ext uri="{FF2B5EF4-FFF2-40B4-BE49-F238E27FC236}">
                <a16:creationId xmlns:a16="http://schemas.microsoft.com/office/drawing/2014/main" id="{2BB9AD64-9346-49EE-8039-FEA5084697A4}"/>
              </a:ext>
            </a:extLst>
          </p:cNvPr>
          <p:cNvSpPr>
            <a:spLocks noGrp="1"/>
          </p:cNvSpPr>
          <p:nvPr>
            <p:ph type="sldNum" sz="quarter" idx="4"/>
          </p:nvPr>
        </p:nvSpPr>
        <p:spPr bwMode="gray">
          <a:xfrm>
            <a:off x="4400550" y="4867415"/>
            <a:ext cx="342900" cy="171450"/>
          </a:xfrm>
          <a:prstGeom prst="rect">
            <a:avLst/>
          </a:prstGeom>
        </p:spPr>
        <p:txBody>
          <a:bodyPr lIns="0" tIns="34290" rIns="0" bIns="34290" anchor="ctr" anchorCtr="0"/>
          <a:lstStyle>
            <a:lvl1pPr algn="ctr">
              <a:defRPr lang="uk-UA" sz="800" b="0" smtClean="0">
                <a:latin typeface="+mj-lt"/>
              </a:defRPr>
            </a:lvl1pPr>
          </a:lstStyle>
          <a:p>
            <a:fld id="{1E667749-AF36-4386-82A3-089584EE3886}" type="slidenum">
              <a:rPr lang="en-US" smtClean="0"/>
              <a:pPr/>
              <a:t>‹#›</a:t>
            </a:fld>
            <a:endParaRPr lang="en-US"/>
          </a:p>
        </p:txBody>
      </p:sp>
      <p:sp>
        <p:nvSpPr>
          <p:cNvPr id="11" name="Date Placeholder 3">
            <a:extLst>
              <a:ext uri="{FF2B5EF4-FFF2-40B4-BE49-F238E27FC236}">
                <a16:creationId xmlns:a16="http://schemas.microsoft.com/office/drawing/2014/main" id="{DEC4806F-6791-460E-A3AC-E40D4E1A6001}"/>
              </a:ext>
            </a:extLst>
          </p:cNvPr>
          <p:cNvSpPr>
            <a:spLocks noGrp="1"/>
          </p:cNvSpPr>
          <p:nvPr>
            <p:ph type="dt" sz="half" idx="2"/>
          </p:nvPr>
        </p:nvSpPr>
        <p:spPr bwMode="gray">
          <a:xfrm>
            <a:off x="3371850" y="4867415"/>
            <a:ext cx="1028700" cy="171450"/>
          </a:xfrm>
          <a:prstGeom prst="rect">
            <a:avLst/>
          </a:prstGeom>
        </p:spPr>
        <p:txBody>
          <a:bodyPr lIns="0" tIns="34290" rIns="0" bIns="34290" anchor="ctr" anchorCtr="0"/>
          <a:lstStyle>
            <a:lvl1pPr marL="0" marR="0" indent="0" algn="r">
              <a:spcBef>
                <a:spcPts val="0"/>
              </a:spcBef>
              <a:spcAft>
                <a:spcPts val="0"/>
              </a:spcAft>
              <a:defRPr lang="en-US" sz="800" b="0" smtClean="0">
                <a:solidFill>
                  <a:schemeClr val="tx1"/>
                </a:solidFill>
                <a:latin typeface="+mj-lt"/>
              </a:defRPr>
            </a:lvl1pPr>
          </a:lstStyle>
          <a:p>
            <a:fld id="{B63DC58B-882F-4B16-8D5B-280ACF0CAC66}" type="datetime4">
              <a:rPr lang="en-US" smtClean="0"/>
              <a:t>July 16, 2025</a:t>
            </a:fld>
            <a:endParaRPr lang="en-US"/>
          </a:p>
        </p:txBody>
      </p:sp>
    </p:spTree>
    <p:extLst>
      <p:ext uri="{BB962C8B-B14F-4D97-AF65-F5344CB8AC3E}">
        <p14:creationId xmlns:p14="http://schemas.microsoft.com/office/powerpoint/2010/main" val="6472843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B11D3AE-A6BE-4453-94AF-9AE842B147FF}" type="datetime4">
              <a:rPr lang="en-US" smtClean="0"/>
              <a:t>July 16, 2025</a:t>
            </a:fld>
            <a:endParaRPr lang="en-US"/>
          </a:p>
        </p:txBody>
      </p:sp>
      <p:sp>
        <p:nvSpPr>
          <p:cNvPr id="9" name="Footer Placeholder 8"/>
          <p:cNvSpPr>
            <a:spLocks noGrp="1"/>
          </p:cNvSpPr>
          <p:nvPr>
            <p:ph type="ftr" sz="quarter" idx="11"/>
          </p:nvPr>
        </p:nvSpPr>
        <p:spPr/>
        <p:txBody>
          <a:bodyPr/>
          <a:lstStyle/>
          <a:p>
            <a:r>
              <a:rPr lang="en-US"/>
              <a:t>Strictly Confidential</a:t>
            </a:r>
          </a:p>
        </p:txBody>
      </p:sp>
      <p:sp>
        <p:nvSpPr>
          <p:cNvPr id="10" name="Slide Number Placeholder 9"/>
          <p:cNvSpPr>
            <a:spLocks noGrp="1"/>
          </p:cNvSpPr>
          <p:nvPr>
            <p:ph type="sldNum" sz="quarter" idx="12"/>
          </p:nvPr>
        </p:nvSpPr>
        <p:spPr/>
        <p:txBody>
          <a:bodyPr/>
          <a:lstStyle/>
          <a:p>
            <a:fld id="{1E667749-AF36-4386-82A3-089584EE3886}" type="slidenum">
              <a:rPr lang="uk-UA" smtClean="0"/>
              <a:pPr/>
              <a:t>‹#›</a:t>
            </a:fld>
            <a:endParaRPr lang="uk-UA"/>
          </a:p>
        </p:txBody>
      </p:sp>
      <p:sp>
        <p:nvSpPr>
          <p:cNvPr id="13" name="Content Placeholder 12"/>
          <p:cNvSpPr>
            <a:spLocks noGrp="1"/>
          </p:cNvSpPr>
          <p:nvPr>
            <p:ph sz="quarter" idx="13" hasCustomPrompt="1"/>
          </p:nvPr>
        </p:nvSpPr>
        <p:spPr>
          <a:xfrm>
            <a:off x="670773" y="1252728"/>
            <a:ext cx="3886200" cy="3063240"/>
          </a:xfrm>
        </p:spPr>
        <p:txBody>
          <a:bodyPr vert="horz" lIns="0" tIns="34290" rIns="0" bIns="34290" rtlCol="0">
            <a:noAutofit/>
          </a:bodyPr>
          <a:lstStyle>
            <a:lvl1pPr>
              <a:defRPr lang="en-US" dirty="0"/>
            </a:lvl1pPr>
            <a:lvl2pPr>
              <a:defRPr lang="en-US" dirty="0"/>
            </a:lvl2pPr>
            <a:lvl3pPr>
              <a:defRPr lang="en-US" dirty="0"/>
            </a:lvl3pPr>
            <a:lvl4pPr>
              <a:defRPr lang="en-US" dirty="0"/>
            </a:lvl4pPr>
            <a:lvl5pPr>
              <a:defRPr lang="en-US" dirty="0"/>
            </a:lvl5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4" name="Content Placeholder 12"/>
          <p:cNvSpPr>
            <a:spLocks noGrp="1"/>
          </p:cNvSpPr>
          <p:nvPr>
            <p:ph sz="quarter" idx="14" hasCustomPrompt="1"/>
          </p:nvPr>
        </p:nvSpPr>
        <p:spPr>
          <a:xfrm>
            <a:off x="4845424" y="1252728"/>
            <a:ext cx="3886200" cy="3063240"/>
          </a:xfrm>
        </p:spPr>
        <p:txBody>
          <a:bodyPr vert="horz" lIns="0" tIns="34290" rIns="0" bIns="34290" rtlCol="0">
            <a:noAutofit/>
          </a:bodyPr>
          <a:lstStyle>
            <a:lvl1pPr>
              <a:defRPr lang="en-US" dirty="0"/>
            </a:lvl1pPr>
            <a:lvl2pPr>
              <a:defRPr lang="en-US" dirty="0"/>
            </a:lvl2pPr>
            <a:lvl3pPr>
              <a:defRPr lang="en-US" dirty="0"/>
            </a:lvl3pPr>
            <a:lvl4pPr>
              <a:defRPr lang="en-US" dirty="0"/>
            </a:lvl4pPr>
            <a:lvl5pPr>
              <a:defRPr lang="en-US" dirty="0"/>
            </a:lvl5pPr>
          </a:lstStyle>
          <a:p>
            <a:pPr lvl="0"/>
            <a:r>
              <a:rPr lang="en-US"/>
              <a:t>Edit Master text styles</a:t>
            </a:r>
          </a:p>
          <a:p>
            <a:pPr lvl="2"/>
            <a:r>
              <a:rPr lang="en-US"/>
              <a:t>Second level</a:t>
            </a:r>
          </a:p>
          <a:p>
            <a:pPr lvl="3"/>
            <a:r>
              <a:rPr lang="en-US"/>
              <a:t>Third level</a:t>
            </a:r>
          </a:p>
          <a:p>
            <a:pPr lvl="4"/>
            <a:r>
              <a:rPr lang="en-US"/>
              <a:t>Fourth level</a:t>
            </a:r>
          </a:p>
          <a:p>
            <a:pPr lvl="5"/>
            <a:r>
              <a:rPr lang="en-US"/>
              <a:t>Fifth level</a:t>
            </a:r>
          </a:p>
        </p:txBody>
      </p:sp>
      <p:sp>
        <p:nvSpPr>
          <p:cNvPr id="15" name="Title 1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66531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extLst>
    <p:ext uri="{DCECCB84-F9BA-43D5-87BE-67443E8EF086}">
      <p15:sldGuideLst xmlns:p15="http://schemas.microsoft.com/office/powerpoint/2012/main">
        <p15:guide id="1" orient="horz" pos="379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6304" y="344273"/>
            <a:ext cx="8275320" cy="822960"/>
          </a:xfrm>
          <a:prstGeom prst="rect">
            <a:avLst/>
          </a:prstGeom>
        </p:spPr>
        <p:txBody>
          <a:bodyPr vert="horz" lIns="0" tIns="34290" rIns="0" bIns="34290" rtlCol="0" anchor="t" anchorCtr="0">
            <a:noAutofit/>
          </a:bodyPr>
          <a:lstStyle/>
          <a:p>
            <a:r>
              <a:rPr lang="en-US"/>
              <a:t>Click to edit Master title style</a:t>
            </a:r>
          </a:p>
        </p:txBody>
      </p:sp>
      <p:sp>
        <p:nvSpPr>
          <p:cNvPr id="3" name="Text Placeholder 2"/>
          <p:cNvSpPr>
            <a:spLocks noGrp="1"/>
          </p:cNvSpPr>
          <p:nvPr>
            <p:ph type="body" idx="1"/>
          </p:nvPr>
        </p:nvSpPr>
        <p:spPr>
          <a:xfrm>
            <a:off x="672360" y="1255713"/>
            <a:ext cx="8275320" cy="3063240"/>
          </a:xfrm>
          <a:prstGeom prst="rect">
            <a:avLst/>
          </a:prstGeom>
        </p:spPr>
        <p:txBody>
          <a:bodyPr vert="horz" lIns="0" tIns="34290" rIns="0" bIns="3429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Footer Placeholder 4"/>
          <p:cNvSpPr>
            <a:spLocks noGrp="1"/>
          </p:cNvSpPr>
          <p:nvPr>
            <p:ph type="ftr" sz="quarter" idx="3"/>
          </p:nvPr>
        </p:nvSpPr>
        <p:spPr bwMode="gray">
          <a:xfrm>
            <a:off x="4743450" y="4867415"/>
            <a:ext cx="2251239" cy="171450"/>
          </a:xfrm>
          <a:prstGeom prst="rect">
            <a:avLst/>
          </a:prstGeom>
        </p:spPr>
        <p:txBody>
          <a:bodyPr lIns="0" tIns="34290" rIns="0" bIns="34290" anchor="ctr" anchorCtr="0"/>
          <a:lstStyle>
            <a:lvl1pPr algn="l">
              <a:defRPr lang="en-US" sz="800" b="0" smtClean="0">
                <a:latin typeface="+mj-lt"/>
              </a:defRPr>
            </a:lvl1pPr>
          </a:lstStyle>
          <a:p>
            <a:r>
              <a:rPr lang="en-US"/>
              <a:t>Strictly Confidential</a:t>
            </a:r>
          </a:p>
        </p:txBody>
      </p:sp>
      <p:sp>
        <p:nvSpPr>
          <p:cNvPr id="15" name="Slide Number Placeholder 5"/>
          <p:cNvSpPr>
            <a:spLocks noGrp="1"/>
          </p:cNvSpPr>
          <p:nvPr>
            <p:ph type="sldNum" sz="quarter" idx="4"/>
          </p:nvPr>
        </p:nvSpPr>
        <p:spPr bwMode="gray">
          <a:xfrm>
            <a:off x="4400550" y="4867415"/>
            <a:ext cx="342900" cy="171450"/>
          </a:xfrm>
          <a:prstGeom prst="rect">
            <a:avLst/>
          </a:prstGeom>
        </p:spPr>
        <p:txBody>
          <a:bodyPr lIns="0" tIns="34290" rIns="0" bIns="34290" anchor="ctr" anchorCtr="0"/>
          <a:lstStyle>
            <a:lvl1pPr algn="ctr">
              <a:defRPr lang="uk-UA" sz="800" b="0" smtClean="0">
                <a:latin typeface="+mj-lt"/>
              </a:defRPr>
            </a:lvl1pPr>
          </a:lstStyle>
          <a:p>
            <a:fld id="{1E667749-AF36-4386-82A3-089584EE3886}" type="slidenum">
              <a:rPr lang="en-US" smtClean="0"/>
              <a:pPr/>
              <a:t>‹#›</a:t>
            </a:fld>
            <a:endParaRPr lang="en-US"/>
          </a:p>
        </p:txBody>
      </p:sp>
      <p:sp>
        <p:nvSpPr>
          <p:cNvPr id="11" name="Date Placeholder 3"/>
          <p:cNvSpPr>
            <a:spLocks noGrp="1"/>
          </p:cNvSpPr>
          <p:nvPr>
            <p:ph type="dt" sz="half" idx="2"/>
          </p:nvPr>
        </p:nvSpPr>
        <p:spPr bwMode="gray">
          <a:xfrm>
            <a:off x="3371850" y="4867415"/>
            <a:ext cx="1028700" cy="171450"/>
          </a:xfrm>
          <a:prstGeom prst="rect">
            <a:avLst/>
          </a:prstGeom>
        </p:spPr>
        <p:txBody>
          <a:bodyPr lIns="0" tIns="34290" rIns="0" bIns="34290" anchor="ctr" anchorCtr="0"/>
          <a:lstStyle>
            <a:lvl1pPr marL="0" marR="0" indent="0" algn="r">
              <a:spcBef>
                <a:spcPts val="0"/>
              </a:spcBef>
              <a:spcAft>
                <a:spcPts val="0"/>
              </a:spcAft>
              <a:defRPr lang="en-US" sz="800" b="0" smtClean="0">
                <a:solidFill>
                  <a:schemeClr val="tx1"/>
                </a:solidFill>
                <a:latin typeface="+mj-lt"/>
              </a:defRPr>
            </a:lvl1pPr>
          </a:lstStyle>
          <a:p>
            <a:fld id="{B63DC58B-882F-4B16-8D5B-280ACF0CAC66}" type="datetime4">
              <a:rPr lang="en-US" smtClean="0"/>
              <a:t>July 16, 2025</a:t>
            </a:fld>
            <a:endParaRPr lang="en-US"/>
          </a:p>
        </p:txBody>
      </p:sp>
      <p:sp>
        <p:nvSpPr>
          <p:cNvPr id="10" name="Rectangle 9">
            <a:extLst>
              <a:ext uri="{FF2B5EF4-FFF2-40B4-BE49-F238E27FC236}">
                <a16:creationId xmlns:a16="http://schemas.microsoft.com/office/drawing/2014/main" id="{A91013FA-6569-413E-BD1B-FE52FB6E166C}"/>
              </a:ext>
            </a:extLst>
          </p:cNvPr>
          <p:cNvSpPr>
            <a:spLocks/>
          </p:cNvSpPr>
          <p:nvPr userDrawn="1"/>
        </p:nvSpPr>
        <p:spPr bwMode="gray">
          <a:xfrm>
            <a:off x="0" y="-1"/>
            <a:ext cx="9144000" cy="91440"/>
          </a:xfrm>
          <a:prstGeom prst="rect">
            <a:avLst/>
          </a:prstGeom>
          <a:solidFill>
            <a:schemeClr val="accent2"/>
          </a:solidFill>
          <a:ln>
            <a:noFill/>
          </a:ln>
          <a:effectLst>
            <a:outerShdw blurRad="88900" dist="50800" dir="5400000" sx="101000" sy="101000" algn="t" rotWithShape="0">
              <a:schemeClr val="tx1">
                <a:lumMod val="75000"/>
                <a:lumOff val="25000"/>
                <a:alpha val="20000"/>
              </a:schemeClr>
            </a:outerShdw>
          </a:effectLst>
        </p:spPr>
        <p:txBody>
          <a:bodyPr vert="horz" wrap="square" lIns="457200" tIns="45720" rIns="91440" bIns="45720" numCol="1" anchor="ctr" anchorCtr="0" compatLnSpc="1">
            <a:prstTxWarp prst="textNoShape">
              <a:avLst/>
            </a:prstTxWarp>
          </a:bodyPr>
          <a:lstStyle/>
          <a:p>
            <a:pPr lvl="0" defTabSz="457200" fontAlgn="base">
              <a:lnSpc>
                <a:spcPct val="90000"/>
              </a:lnSpc>
              <a:spcBef>
                <a:spcPct val="0"/>
              </a:spcBef>
              <a:spcAft>
                <a:spcPct val="0"/>
              </a:spcAft>
            </a:pPr>
            <a:endParaRPr lang="en-US" sz="2600" b="1">
              <a:solidFill>
                <a:schemeClr val="bg1"/>
              </a:solidFill>
              <a:effectLst>
                <a:outerShdw blurRad="50800" dist="50800" dir="5400000" algn="ctr" rotWithShape="0">
                  <a:schemeClr val="bg1"/>
                </a:outerShdw>
              </a:effectLst>
              <a:latin typeface="Arial" panose="020B0604020202020204" pitchFamily="34" charset="0"/>
              <a:ea typeface="+mj-ea"/>
              <a:cs typeface="Arial" panose="020B0604020202020204" pitchFamily="34" charset="0"/>
            </a:endParaRPr>
          </a:p>
        </p:txBody>
      </p:sp>
      <p:pic>
        <p:nvPicPr>
          <p:cNvPr id="18" name="Picture 17">
            <a:extLst>
              <a:ext uri="{FF2B5EF4-FFF2-40B4-BE49-F238E27FC236}">
                <a16:creationId xmlns:a16="http://schemas.microsoft.com/office/drawing/2014/main" id="{4DFC41DF-668C-4C73-9EF3-0F27D080F4D1}"/>
              </a:ext>
            </a:extLst>
          </p:cNvPr>
          <p:cNvPicPr>
            <a:picLocks noChangeAspect="1"/>
          </p:cNvPicPr>
          <p:nvPr userDrawn="1"/>
        </p:nvPicPr>
        <p:blipFill>
          <a:blip r:embed="rId16"/>
          <a:stretch>
            <a:fillRect/>
          </a:stretch>
        </p:blipFill>
        <p:spPr>
          <a:xfrm>
            <a:off x="7303763" y="4768920"/>
            <a:ext cx="1645920" cy="268834"/>
          </a:xfrm>
          <a:prstGeom prst="rect">
            <a:avLst/>
          </a:prstGeom>
        </p:spPr>
      </p:pic>
    </p:spTree>
    <p:extLst>
      <p:ext uri="{BB962C8B-B14F-4D97-AF65-F5344CB8AC3E}">
        <p14:creationId xmlns:p14="http://schemas.microsoft.com/office/powerpoint/2010/main" val="3203328792"/>
      </p:ext>
    </p:extLst>
  </p:cSld>
  <p:clrMap bg1="lt1" tx1="dk1" bg2="lt2" tx2="dk2" accent1="accent1" accent2="accent2" accent3="accent3" accent4="accent4" accent5="accent5" accent6="accent6" hlink="hlink" folHlink="folHlink"/>
  <p:sldLayoutIdLst>
    <p:sldLayoutId id="2147483789" r:id="rId1"/>
    <p:sldLayoutId id="2147483807" r:id="rId2"/>
    <p:sldLayoutId id="2147483791" r:id="rId3"/>
    <p:sldLayoutId id="2147483814" r:id="rId4"/>
    <p:sldLayoutId id="2147483792" r:id="rId5"/>
    <p:sldLayoutId id="2147483793" r:id="rId6"/>
    <p:sldLayoutId id="2147483815" r:id="rId7"/>
    <p:sldLayoutId id="2147483812" r:id="rId8"/>
    <p:sldLayoutId id="2147483795" r:id="rId9"/>
    <p:sldLayoutId id="2147483798" r:id="rId10"/>
    <p:sldLayoutId id="2147483799" r:id="rId11"/>
    <p:sldLayoutId id="2147483800" r:id="rId12"/>
    <p:sldLayoutId id="2147483801" r:id="rId13"/>
    <p:sldLayoutId id="2147483813" r:id="rId14"/>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p:txStyles>
    <p:titleStyle>
      <a:lvl1pPr marL="0" marR="0" indent="0" algn="l" defTabSz="914400" rtl="0" eaLnBrk="1" latinLnBrk="0" hangingPunct="1">
        <a:lnSpc>
          <a:spcPct val="90000"/>
        </a:lnSpc>
        <a:spcBef>
          <a:spcPct val="0"/>
        </a:spcBef>
        <a:spcAft>
          <a:spcPts val="0"/>
        </a:spcAft>
        <a:buNone/>
        <a:defRPr sz="2600" b="0" i="0" kern="1200" cap="all" baseline="0">
          <a:solidFill>
            <a:schemeClr val="tx1"/>
          </a:solidFill>
          <a:latin typeface="+mj-lt"/>
          <a:ea typeface="+mj-ea"/>
          <a:cs typeface="Arial" panose="020B0604020202020204" pitchFamily="34" charset="0"/>
        </a:defRPr>
      </a:lvl1pPr>
    </p:titleStyle>
    <p:bodyStyle>
      <a:lvl1pPr marL="168275" marR="0" indent="-168275" algn="l" defTabSz="914400" rtl="0" eaLnBrk="1" latinLnBrk="0" hangingPunct="1">
        <a:lnSpc>
          <a:spcPct val="100000"/>
        </a:lnSpc>
        <a:spcBef>
          <a:spcPts val="900"/>
        </a:spcBef>
        <a:spcAft>
          <a:spcPts val="0"/>
        </a:spcAft>
        <a:buClr>
          <a:schemeClr val="accent1"/>
        </a:buClr>
        <a:buFont typeface="Arial" panose="020B0604020202020204" pitchFamily="34" charset="0"/>
        <a:buChar char="•"/>
        <a:defRPr lang="en-US" sz="2400" b="0" i="0" kern="1200" dirty="0">
          <a:solidFill>
            <a:schemeClr val="tx1"/>
          </a:solidFill>
          <a:latin typeface="+mn-lt"/>
          <a:ea typeface="+mn-ea"/>
          <a:cs typeface="Arial" panose="020B0604020202020204" pitchFamily="34" charset="0"/>
        </a:defRPr>
      </a:lvl1pPr>
      <a:lvl2pPr marL="137160" marR="0" indent="-137160" algn="l" defTabSz="914400" rtl="0" eaLnBrk="1" latinLnBrk="0" hangingPunct="1">
        <a:lnSpc>
          <a:spcPct val="100000"/>
        </a:lnSpc>
        <a:spcBef>
          <a:spcPts val="600"/>
        </a:spcBef>
        <a:spcAft>
          <a:spcPts val="0"/>
        </a:spcAft>
        <a:buClr>
          <a:schemeClr val="accent1"/>
        </a:buClr>
        <a:buSzPct val="100000"/>
        <a:buFont typeface="Arial" panose="020B0604020202020204" pitchFamily="34" charset="0"/>
        <a:buChar char="•"/>
        <a:defRPr lang="en-US" sz="2000" b="0" i="0" kern="1200" dirty="0">
          <a:solidFill>
            <a:schemeClr val="tx1"/>
          </a:solidFill>
          <a:latin typeface="+mn-lt"/>
          <a:ea typeface="+mn-ea"/>
          <a:cs typeface="Arial" panose="020B0604020202020204" pitchFamily="34" charset="0"/>
        </a:defRPr>
      </a:lvl2pPr>
      <a:lvl3pPr marL="512763" marR="0" indent="-227013" algn="l" defTabSz="914400" rtl="0" eaLnBrk="1" latinLnBrk="0" hangingPunct="1">
        <a:lnSpc>
          <a:spcPct val="100000"/>
        </a:lnSpc>
        <a:spcBef>
          <a:spcPts val="600"/>
        </a:spcBef>
        <a:spcAft>
          <a:spcPts val="0"/>
        </a:spcAft>
        <a:buClr>
          <a:schemeClr val="accent1"/>
        </a:buClr>
        <a:buFont typeface="Arial" panose="020B0604020202020204" pitchFamily="34" charset="0"/>
        <a:buChar char="‒"/>
        <a:defRPr lang="en-US" sz="2000" b="0" i="0" kern="1200" dirty="0">
          <a:solidFill>
            <a:schemeClr val="tx1"/>
          </a:solidFill>
          <a:latin typeface="+mn-lt"/>
          <a:ea typeface="+mn-ea"/>
          <a:cs typeface="Arial" panose="020B0604020202020204" pitchFamily="34" charset="0"/>
        </a:defRPr>
      </a:lvl3pPr>
      <a:lvl4pPr marL="855663" marR="0" indent="-168275" algn="l" defTabSz="914400" rtl="0" eaLnBrk="1" latinLnBrk="0" hangingPunct="1">
        <a:lnSpc>
          <a:spcPct val="100000"/>
        </a:lnSpc>
        <a:spcBef>
          <a:spcPts val="450"/>
        </a:spcBef>
        <a:spcAft>
          <a:spcPts val="0"/>
        </a:spcAft>
        <a:buClr>
          <a:schemeClr val="accent1"/>
        </a:buClr>
        <a:buFont typeface="Arial" panose="020B0604020202020204" pitchFamily="34" charset="0"/>
        <a:buChar char="•"/>
        <a:tabLst>
          <a:tab pos="914400" algn="l"/>
        </a:tabLst>
        <a:defRPr lang="en-US" sz="1600" b="0" i="0" kern="1200" dirty="0">
          <a:solidFill>
            <a:schemeClr val="tx1"/>
          </a:solidFill>
          <a:latin typeface="+mn-lt"/>
          <a:ea typeface="+mn-ea"/>
          <a:cs typeface="Arial" panose="020B0604020202020204" pitchFamily="34" charset="0"/>
        </a:defRPr>
      </a:lvl4pPr>
      <a:lvl5pPr marL="1141413" marR="0" indent="-168275" algn="l" defTabSz="914400" rtl="0" eaLnBrk="1" latinLnBrk="0" hangingPunct="1">
        <a:lnSpc>
          <a:spcPct val="100000"/>
        </a:lnSpc>
        <a:spcBef>
          <a:spcPts val="450"/>
        </a:spcBef>
        <a:spcAft>
          <a:spcPts val="0"/>
        </a:spcAft>
        <a:buClr>
          <a:schemeClr val="accent1"/>
        </a:buClr>
        <a:buFont typeface="Arial" panose="020B0604020202020204" pitchFamily="34" charset="0"/>
        <a:buChar char="‒"/>
        <a:defRPr lang="en-US" sz="1400" b="0" i="0" kern="1200" dirty="0">
          <a:solidFill>
            <a:schemeClr val="tx1"/>
          </a:solidFill>
          <a:latin typeface="+mn-lt"/>
          <a:ea typeface="Arial" panose="020B0604020202020204" pitchFamily="34" charset="0"/>
          <a:cs typeface="Arial" panose="020B0604020202020204" pitchFamily="34" charset="0"/>
        </a:defRPr>
      </a:lvl5pPr>
      <a:lvl6pPr marL="1374775" indent="-115888" algn="l" defTabSz="914400" rtl="0" eaLnBrk="1" latinLnBrk="0" hangingPunct="1">
        <a:spcBef>
          <a:spcPct val="20000"/>
        </a:spcBef>
        <a:buClr>
          <a:schemeClr val="accent1"/>
        </a:buClr>
        <a:buFont typeface="Arial" pitchFamily="34" charset="0"/>
        <a:buChar char="•"/>
        <a:defRPr sz="14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72">
          <p15:clr>
            <a:srgbClr val="F26B43"/>
          </p15:clr>
        </p15:guide>
        <p15:guide id="2" pos="2880">
          <p15:clr>
            <a:srgbClr val="F26B43"/>
          </p15:clr>
        </p15:guide>
        <p15:guide id="3" orient="horz" pos="379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23FD8E1-3818-41A1-9D83-915ED7F3A87B}"/>
              </a:ext>
            </a:extLst>
          </p:cNvPr>
          <p:cNvSpPr>
            <a:spLocks noGrp="1"/>
          </p:cNvSpPr>
          <p:nvPr>
            <p:ph type="subTitle" idx="1"/>
          </p:nvPr>
        </p:nvSpPr>
        <p:spPr>
          <a:xfrm>
            <a:off x="3708209" y="1604007"/>
            <a:ext cx="5179040" cy="822960"/>
          </a:xfrm>
        </p:spPr>
        <p:txBody>
          <a:bodyPr/>
          <a:lstStyle/>
          <a:p>
            <a:pPr marL="285750" indent="-285750">
              <a:buFontTx/>
              <a:buChar char="-"/>
            </a:pPr>
            <a:r>
              <a:rPr lang="en-US" sz="1400">
                <a:solidFill>
                  <a:srgbClr val="FF0000"/>
                </a:solidFill>
                <a:cs typeface="Arial"/>
              </a:rPr>
              <a:t>Pay $19.45hr</a:t>
            </a:r>
            <a:endParaRPr lang="en-US" sz="1400">
              <a:solidFill>
                <a:srgbClr val="FF0000"/>
              </a:solidFill>
              <a:effectLst>
                <a:outerShdw blurRad="38100" dist="38100" dir="2700000" algn="tl">
                  <a:srgbClr val="FFFFFF">
                    <a:alpha val="43000"/>
                  </a:srgbClr>
                </a:outerShdw>
              </a:effectLst>
              <a:cs typeface="Arial"/>
            </a:endParaRPr>
          </a:p>
          <a:p>
            <a:pPr marL="285750" indent="-285750">
              <a:buFontTx/>
              <a:buChar char="-"/>
            </a:pPr>
            <a:endParaRPr lang="en-US" sz="1400">
              <a:solidFill>
                <a:srgbClr val="FF0000"/>
              </a:solidFill>
              <a:effectLst>
                <a:outerShdw blurRad="38100" dist="38100" dir="2700000" algn="tl">
                  <a:srgbClr val="FFFFFF">
                    <a:alpha val="43000"/>
                  </a:srgbClr>
                </a:outerShdw>
              </a:effectLst>
            </a:endParaRPr>
          </a:p>
          <a:p>
            <a:pPr marL="285750" indent="-285750">
              <a:buFontTx/>
              <a:buChar char="-"/>
            </a:pPr>
            <a:r>
              <a:rPr lang="en-US" sz="1400">
                <a:solidFill>
                  <a:srgbClr val="FF0000"/>
                </a:solidFill>
                <a:cs typeface="Arial"/>
              </a:rPr>
              <a:t>12 Hour Shifts (2-2-3) 5:45a-6:15p or 5:45p-6:15a</a:t>
            </a:r>
            <a:endParaRPr lang="en-US" sz="1400">
              <a:solidFill>
                <a:srgbClr val="FF0000"/>
              </a:solidFill>
              <a:effectLst>
                <a:outerShdw blurRad="38100" dist="38100" dir="2700000" algn="tl">
                  <a:srgbClr val="FFFFFF">
                    <a:alpha val="43000"/>
                  </a:srgbClr>
                </a:outerShdw>
              </a:effectLst>
              <a:cs typeface="Arial"/>
            </a:endParaRPr>
          </a:p>
          <a:p>
            <a:pPr marL="285750" indent="-285750">
              <a:buFontTx/>
              <a:buChar char="-"/>
            </a:pPr>
            <a:endParaRPr lang="en-US"/>
          </a:p>
          <a:p>
            <a:r>
              <a:rPr lang="en-US" b="0" i="0">
                <a:solidFill>
                  <a:schemeClr val="tx1"/>
                </a:solidFill>
                <a:effectLst/>
                <a:latin typeface="Roboto" panose="02000000000000000000" pitchFamily="2" charset="0"/>
              </a:rPr>
              <a:t>• Maintains shift documentation (i.e., Metal Detector and Batch Order Verifications)</a:t>
            </a:r>
          </a:p>
          <a:p>
            <a:r>
              <a:rPr lang="en-US" b="0" i="0">
                <a:solidFill>
                  <a:schemeClr val="tx1"/>
                </a:solidFill>
                <a:effectLst/>
                <a:latin typeface="Roboto" panose="02000000000000000000" pitchFamily="2" charset="0"/>
              </a:rPr>
              <a:t>• Reads production schedule and plans accordingly.</a:t>
            </a:r>
          </a:p>
          <a:p>
            <a:r>
              <a:rPr lang="en-US" b="0" i="0">
                <a:solidFill>
                  <a:schemeClr val="tx1"/>
                </a:solidFill>
                <a:effectLst/>
                <a:latin typeface="Roboto" panose="02000000000000000000" pitchFamily="2" charset="0"/>
              </a:rPr>
              <a:t>• Efficiently maintains the operation of packaging machinery by monitoring codes, dates and prices.</a:t>
            </a:r>
            <a:endParaRPr lang="en-US">
              <a:solidFill>
                <a:schemeClr val="tx1"/>
              </a:solidFill>
            </a:endParaRPr>
          </a:p>
        </p:txBody>
      </p:sp>
      <p:sp>
        <p:nvSpPr>
          <p:cNvPr id="3" name="Title 2">
            <a:extLst>
              <a:ext uri="{FF2B5EF4-FFF2-40B4-BE49-F238E27FC236}">
                <a16:creationId xmlns:a16="http://schemas.microsoft.com/office/drawing/2014/main" id="{07B4792E-DD7D-4D57-A845-41C79AC29FE3}"/>
              </a:ext>
            </a:extLst>
          </p:cNvPr>
          <p:cNvSpPr>
            <a:spLocks noGrp="1"/>
          </p:cNvSpPr>
          <p:nvPr>
            <p:ph type="title"/>
          </p:nvPr>
        </p:nvSpPr>
        <p:spPr>
          <a:xfrm>
            <a:off x="3499934" y="104635"/>
            <a:ext cx="5558341" cy="1366093"/>
          </a:xfrm>
        </p:spPr>
        <p:txBody>
          <a:bodyPr/>
          <a:lstStyle/>
          <a:p>
            <a:r>
              <a:rPr lang="en-US"/>
              <a:t>Packaging Machine Operator</a:t>
            </a:r>
          </a:p>
        </p:txBody>
      </p:sp>
      <p:sp>
        <p:nvSpPr>
          <p:cNvPr id="4" name="Footer Placeholder 3">
            <a:extLst>
              <a:ext uri="{FF2B5EF4-FFF2-40B4-BE49-F238E27FC236}">
                <a16:creationId xmlns:a16="http://schemas.microsoft.com/office/drawing/2014/main" id="{A5F241E5-FC4B-4A14-ABA0-2B2C2CBB59F3}"/>
              </a:ext>
            </a:extLst>
          </p:cNvPr>
          <p:cNvSpPr>
            <a:spLocks noGrp="1"/>
          </p:cNvSpPr>
          <p:nvPr>
            <p:ph type="ftr" sz="quarter" idx="3"/>
          </p:nvPr>
        </p:nvSpPr>
        <p:spPr/>
        <p:txBody>
          <a:bodyPr/>
          <a:lstStyle/>
          <a:p>
            <a:endParaRPr lang="en-US"/>
          </a:p>
        </p:txBody>
      </p:sp>
      <p:sp>
        <p:nvSpPr>
          <p:cNvPr id="5" name="Slide Number Placeholder 4">
            <a:extLst>
              <a:ext uri="{FF2B5EF4-FFF2-40B4-BE49-F238E27FC236}">
                <a16:creationId xmlns:a16="http://schemas.microsoft.com/office/drawing/2014/main" id="{EE2DB402-F44C-4380-8E39-A58EE87ED557}"/>
              </a:ext>
            </a:extLst>
          </p:cNvPr>
          <p:cNvSpPr>
            <a:spLocks noGrp="1"/>
          </p:cNvSpPr>
          <p:nvPr>
            <p:ph type="sldNum" sz="quarter" idx="4"/>
          </p:nvPr>
        </p:nvSpPr>
        <p:spPr/>
        <p:txBody>
          <a:bodyPr/>
          <a:lstStyle/>
          <a:p>
            <a:fld id="{1E667749-AF36-4386-82A3-089584EE3886}" type="slidenum">
              <a:rPr lang="en-US" smtClean="0"/>
              <a:pPr/>
              <a:t>1</a:t>
            </a:fld>
            <a:endParaRPr lang="en-US"/>
          </a:p>
        </p:txBody>
      </p:sp>
      <p:sp>
        <p:nvSpPr>
          <p:cNvPr id="6" name="Date Placeholder 5">
            <a:extLst>
              <a:ext uri="{FF2B5EF4-FFF2-40B4-BE49-F238E27FC236}">
                <a16:creationId xmlns:a16="http://schemas.microsoft.com/office/drawing/2014/main" id="{FF6FB2BA-2055-40A8-A7B1-538EFFB40EBD}"/>
              </a:ext>
            </a:extLst>
          </p:cNvPr>
          <p:cNvSpPr>
            <a:spLocks noGrp="1"/>
          </p:cNvSpPr>
          <p:nvPr>
            <p:ph type="dt" sz="half" idx="2"/>
          </p:nvPr>
        </p:nvSpPr>
        <p:spPr/>
        <p:txBody>
          <a:bodyPr/>
          <a:lstStyle/>
          <a:p>
            <a:endParaRPr lang="en-US"/>
          </a:p>
        </p:txBody>
      </p:sp>
      <p:pic>
        <p:nvPicPr>
          <p:cNvPr id="9" name="Picture 8">
            <a:extLst>
              <a:ext uri="{FF2B5EF4-FFF2-40B4-BE49-F238E27FC236}">
                <a16:creationId xmlns:a16="http://schemas.microsoft.com/office/drawing/2014/main" id="{2DD27D0B-D66E-4F3E-6BED-1FABC520C7EB}"/>
              </a:ext>
            </a:extLst>
          </p:cNvPr>
          <p:cNvPicPr>
            <a:picLocks noChangeAspect="1"/>
          </p:cNvPicPr>
          <p:nvPr/>
        </p:nvPicPr>
        <p:blipFill>
          <a:blip r:embed="rId2"/>
          <a:stretch>
            <a:fillRect/>
          </a:stretch>
        </p:blipFill>
        <p:spPr>
          <a:xfrm>
            <a:off x="397194" y="1757362"/>
            <a:ext cx="2162175" cy="1628775"/>
          </a:xfrm>
          <a:prstGeom prst="rect">
            <a:avLst/>
          </a:prstGeom>
        </p:spPr>
      </p:pic>
    </p:spTree>
    <p:extLst>
      <p:ext uri="{BB962C8B-B14F-4D97-AF65-F5344CB8AC3E}">
        <p14:creationId xmlns:p14="http://schemas.microsoft.com/office/powerpoint/2010/main" val="30955497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23FD8E1-3818-41A1-9D83-915ED7F3A87B}"/>
              </a:ext>
            </a:extLst>
          </p:cNvPr>
          <p:cNvSpPr>
            <a:spLocks noGrp="1"/>
          </p:cNvSpPr>
          <p:nvPr>
            <p:ph type="subTitle" idx="1"/>
          </p:nvPr>
        </p:nvSpPr>
        <p:spPr>
          <a:xfrm>
            <a:off x="3708209" y="1604007"/>
            <a:ext cx="5179040" cy="822960"/>
          </a:xfrm>
        </p:spPr>
        <p:txBody>
          <a:bodyPr/>
          <a:lstStyle/>
          <a:p>
            <a:pPr marL="285750" indent="-285750">
              <a:buFontTx/>
              <a:buChar char="-"/>
            </a:pPr>
            <a:r>
              <a:rPr lang="en-US">
                <a:solidFill>
                  <a:srgbClr val="FF0000"/>
                </a:solidFill>
              </a:rPr>
              <a:t>Pay $21.40hr</a:t>
            </a:r>
          </a:p>
          <a:p>
            <a:pPr marL="285750" indent="-285750">
              <a:buFontTx/>
              <a:buChar char="-"/>
            </a:pPr>
            <a:endParaRPr lang="en-US">
              <a:solidFill>
                <a:srgbClr val="FF0000"/>
              </a:solidFill>
            </a:endParaRPr>
          </a:p>
          <a:p>
            <a:pPr marL="285750" indent="-285750">
              <a:buFont typeface="Arial"/>
              <a:buChar char="•"/>
            </a:pPr>
            <a:r>
              <a:rPr lang="en-US" sz="1400">
                <a:solidFill>
                  <a:srgbClr val="FF0000"/>
                </a:solidFill>
                <a:effectLst>
                  <a:outerShdw blurRad="38100" dist="38100" dir="2700000" algn="tl">
                    <a:srgbClr val="FFFFFF">
                      <a:alpha val="43000"/>
                    </a:srgbClr>
                  </a:outerShdw>
                </a:effectLst>
                <a:cs typeface="Arial"/>
              </a:rPr>
              <a:t>12 Hour Shifts (2-2-3) 5:45a-6:15p or 5:45p-6:15a</a:t>
            </a:r>
            <a:endParaRPr lang="en-US" sz="1550">
              <a:solidFill>
                <a:srgbClr val="FF0000"/>
              </a:solidFill>
              <a:effectLst>
                <a:outerShdw blurRad="38100" dist="38100" dir="2700000" algn="tl">
                  <a:srgbClr val="FFFFFF">
                    <a:alpha val="43000"/>
                  </a:srgbClr>
                </a:outerShdw>
              </a:effectLst>
              <a:cs typeface="Arial"/>
            </a:endParaRPr>
          </a:p>
          <a:p>
            <a:pPr marL="285750" indent="-285750">
              <a:buFontTx/>
              <a:buChar char="-"/>
            </a:pPr>
            <a:endParaRPr lang="en-US"/>
          </a:p>
          <a:p>
            <a:r>
              <a:rPr lang="en-US" b="0" i="0">
                <a:solidFill>
                  <a:schemeClr val="tx1"/>
                </a:solidFill>
                <a:effectLst/>
                <a:latin typeface="Roboto" panose="02000000000000000000" pitchFamily="2" charset="0"/>
              </a:rPr>
              <a:t>•    Operates the processing/baking equipment to produce product within guidelines established by Quality Assurance and to the highest possible standard of quality.</a:t>
            </a:r>
          </a:p>
          <a:p>
            <a:r>
              <a:rPr lang="en-US" sz="1550" b="0" i="0">
                <a:solidFill>
                  <a:schemeClr val="tx1"/>
                </a:solidFill>
                <a:effectLst/>
                <a:latin typeface="Roboto"/>
                <a:ea typeface="Roboto"/>
                <a:cs typeface="Arial"/>
              </a:rPr>
              <a:t> •    Properly mixes ingredients; monitors correct temperature/moisture and makes adjustments accordingly; monitors product and removes any product that is improperly formed or overlapped. </a:t>
            </a:r>
          </a:p>
        </p:txBody>
      </p:sp>
      <p:sp>
        <p:nvSpPr>
          <p:cNvPr id="3" name="Title 2">
            <a:extLst>
              <a:ext uri="{FF2B5EF4-FFF2-40B4-BE49-F238E27FC236}">
                <a16:creationId xmlns:a16="http://schemas.microsoft.com/office/drawing/2014/main" id="{07B4792E-DD7D-4D57-A845-41C79AC29FE3}"/>
              </a:ext>
            </a:extLst>
          </p:cNvPr>
          <p:cNvSpPr>
            <a:spLocks noGrp="1"/>
          </p:cNvSpPr>
          <p:nvPr>
            <p:ph type="title"/>
          </p:nvPr>
        </p:nvSpPr>
        <p:spPr>
          <a:xfrm>
            <a:off x="3499934" y="104635"/>
            <a:ext cx="5558341" cy="1366093"/>
          </a:xfrm>
        </p:spPr>
        <p:txBody>
          <a:bodyPr/>
          <a:lstStyle/>
          <a:p>
            <a:r>
              <a:rPr lang="en-US"/>
              <a:t>Bakery Processing Operator</a:t>
            </a:r>
          </a:p>
        </p:txBody>
      </p:sp>
      <p:sp>
        <p:nvSpPr>
          <p:cNvPr id="4" name="Footer Placeholder 3">
            <a:extLst>
              <a:ext uri="{FF2B5EF4-FFF2-40B4-BE49-F238E27FC236}">
                <a16:creationId xmlns:a16="http://schemas.microsoft.com/office/drawing/2014/main" id="{A5F241E5-FC4B-4A14-ABA0-2B2C2CBB59F3}"/>
              </a:ext>
            </a:extLst>
          </p:cNvPr>
          <p:cNvSpPr>
            <a:spLocks noGrp="1"/>
          </p:cNvSpPr>
          <p:nvPr>
            <p:ph type="ftr" sz="quarter" idx="3"/>
          </p:nvPr>
        </p:nvSpPr>
        <p:spPr/>
        <p:txBody>
          <a:bodyPr/>
          <a:lstStyle/>
          <a:p>
            <a:endParaRPr lang="en-US"/>
          </a:p>
        </p:txBody>
      </p:sp>
      <p:sp>
        <p:nvSpPr>
          <p:cNvPr id="5" name="Slide Number Placeholder 4">
            <a:extLst>
              <a:ext uri="{FF2B5EF4-FFF2-40B4-BE49-F238E27FC236}">
                <a16:creationId xmlns:a16="http://schemas.microsoft.com/office/drawing/2014/main" id="{EE2DB402-F44C-4380-8E39-A58EE87ED557}"/>
              </a:ext>
            </a:extLst>
          </p:cNvPr>
          <p:cNvSpPr>
            <a:spLocks noGrp="1"/>
          </p:cNvSpPr>
          <p:nvPr>
            <p:ph type="sldNum" sz="quarter" idx="4"/>
          </p:nvPr>
        </p:nvSpPr>
        <p:spPr/>
        <p:txBody>
          <a:bodyPr/>
          <a:lstStyle/>
          <a:p>
            <a:fld id="{1E667749-AF36-4386-82A3-089584EE3886}" type="slidenum">
              <a:rPr lang="en-US" smtClean="0"/>
              <a:pPr/>
              <a:t>2</a:t>
            </a:fld>
            <a:endParaRPr lang="en-US"/>
          </a:p>
        </p:txBody>
      </p:sp>
      <p:sp>
        <p:nvSpPr>
          <p:cNvPr id="6" name="Date Placeholder 5">
            <a:extLst>
              <a:ext uri="{FF2B5EF4-FFF2-40B4-BE49-F238E27FC236}">
                <a16:creationId xmlns:a16="http://schemas.microsoft.com/office/drawing/2014/main" id="{FF6FB2BA-2055-40A8-A7B1-538EFFB40EBD}"/>
              </a:ext>
            </a:extLst>
          </p:cNvPr>
          <p:cNvSpPr>
            <a:spLocks noGrp="1"/>
          </p:cNvSpPr>
          <p:nvPr>
            <p:ph type="dt" sz="half" idx="2"/>
          </p:nvPr>
        </p:nvSpPr>
        <p:spPr/>
        <p:txBody>
          <a:bodyPr/>
          <a:lstStyle/>
          <a:p>
            <a:endParaRPr lang="en-US"/>
          </a:p>
        </p:txBody>
      </p:sp>
      <p:pic>
        <p:nvPicPr>
          <p:cNvPr id="8" name="Picture 7">
            <a:extLst>
              <a:ext uri="{FF2B5EF4-FFF2-40B4-BE49-F238E27FC236}">
                <a16:creationId xmlns:a16="http://schemas.microsoft.com/office/drawing/2014/main" id="{3836BAE3-BE76-768F-1466-47FB61CBE8C5}"/>
              </a:ext>
            </a:extLst>
          </p:cNvPr>
          <p:cNvPicPr>
            <a:picLocks noChangeAspect="1"/>
          </p:cNvPicPr>
          <p:nvPr/>
        </p:nvPicPr>
        <p:blipFill>
          <a:blip r:embed="rId2"/>
          <a:stretch>
            <a:fillRect/>
          </a:stretch>
        </p:blipFill>
        <p:spPr>
          <a:xfrm>
            <a:off x="532082" y="1743075"/>
            <a:ext cx="2009775" cy="1657350"/>
          </a:xfrm>
          <a:prstGeom prst="rect">
            <a:avLst/>
          </a:prstGeom>
        </p:spPr>
      </p:pic>
    </p:spTree>
    <p:extLst>
      <p:ext uri="{BB962C8B-B14F-4D97-AF65-F5344CB8AC3E}">
        <p14:creationId xmlns:p14="http://schemas.microsoft.com/office/powerpoint/2010/main" val="28394960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23FD8E1-3818-41A1-9D83-915ED7F3A87B}"/>
              </a:ext>
            </a:extLst>
          </p:cNvPr>
          <p:cNvSpPr>
            <a:spLocks noGrp="1"/>
          </p:cNvSpPr>
          <p:nvPr>
            <p:ph type="subTitle" idx="1"/>
          </p:nvPr>
        </p:nvSpPr>
        <p:spPr>
          <a:xfrm>
            <a:off x="3708209" y="1604007"/>
            <a:ext cx="5179040" cy="822960"/>
          </a:xfrm>
        </p:spPr>
        <p:txBody>
          <a:bodyPr/>
          <a:lstStyle/>
          <a:p>
            <a:pPr marL="285750" indent="-285750">
              <a:buFontTx/>
              <a:buChar char="-"/>
            </a:pPr>
            <a:r>
              <a:rPr lang="en-US">
                <a:solidFill>
                  <a:srgbClr val="FF0000"/>
                </a:solidFill>
              </a:rPr>
              <a:t>Pay $25.85hr</a:t>
            </a:r>
          </a:p>
          <a:p>
            <a:pPr marL="285750" indent="-285750">
              <a:buFontTx/>
              <a:buChar char="-"/>
            </a:pPr>
            <a:endParaRPr lang="en-US">
              <a:solidFill>
                <a:srgbClr val="FF0000"/>
              </a:solidFill>
            </a:endParaRPr>
          </a:p>
          <a:p>
            <a:pPr marL="285750" indent="-285750">
              <a:buFont typeface="Arial"/>
              <a:buChar char="•"/>
            </a:pPr>
            <a:r>
              <a:rPr lang="en-US" sz="1550">
                <a:solidFill>
                  <a:srgbClr val="FF0000"/>
                </a:solidFill>
                <a:cs typeface="Arial"/>
              </a:rPr>
              <a:t> </a:t>
            </a:r>
            <a:r>
              <a:rPr lang="en-US" sz="1400">
                <a:solidFill>
                  <a:srgbClr val="FF0000"/>
                </a:solidFill>
                <a:cs typeface="Arial"/>
              </a:rPr>
              <a:t>12 Hour Shifts (2-2-3) 5:45a-6:15p or 5:45p-6:15a</a:t>
            </a:r>
            <a:endParaRPr lang="en-US" sz="1550">
              <a:solidFill>
                <a:srgbClr val="FF0000"/>
              </a:solidFill>
              <a:effectLst>
                <a:outerShdw blurRad="38100" dist="38100" dir="2700000" algn="tl">
                  <a:srgbClr val="FFFFFF">
                    <a:alpha val="43000"/>
                  </a:srgbClr>
                </a:outerShdw>
              </a:effectLst>
            </a:endParaRPr>
          </a:p>
          <a:p>
            <a:pPr marL="285750" indent="-285750">
              <a:buFontTx/>
              <a:buChar char="-"/>
            </a:pPr>
            <a:endParaRPr lang="en-US"/>
          </a:p>
          <a:p>
            <a:pPr marL="171450" indent="-171450" algn="l" fontAlgn="base">
              <a:buFont typeface="Arial" panose="020B0604020202020204" pitchFamily="34" charset="0"/>
              <a:buChar char="•"/>
            </a:pPr>
            <a:r>
              <a:rPr lang="en-US" sz="1400" b="0" i="0">
                <a:solidFill>
                  <a:schemeClr val="tx1"/>
                </a:solidFill>
                <a:effectLst/>
                <a:latin typeface="Roboto" panose="02000000000000000000" pitchFamily="2" charset="0"/>
              </a:rPr>
              <a:t>Responsible for basic trouble shooting and making minor adjustments as needed.</a:t>
            </a:r>
          </a:p>
          <a:p>
            <a:pPr marL="171450" indent="-171450" algn="l" fontAlgn="base">
              <a:buFont typeface="Arial" panose="020B0604020202020204" pitchFamily="34" charset="0"/>
              <a:buChar char="•"/>
            </a:pPr>
            <a:r>
              <a:rPr lang="en-US" sz="1400" b="0" i="0">
                <a:solidFill>
                  <a:schemeClr val="tx1"/>
                </a:solidFill>
                <a:effectLst/>
                <a:latin typeface="Roboto" panose="02000000000000000000" pitchFamily="2" charset="0"/>
              </a:rPr>
              <a:t>Aids the operation of packaging machinery by trouble shooting issues with codes, dates and prices.</a:t>
            </a:r>
          </a:p>
          <a:p>
            <a:pPr marL="171450" indent="-171450" algn="l" fontAlgn="base">
              <a:buFont typeface="Arial" panose="020B0604020202020204" pitchFamily="34" charset="0"/>
              <a:buChar char="•"/>
            </a:pPr>
            <a:r>
              <a:rPr lang="en-US" sz="1400" b="0" i="0">
                <a:solidFill>
                  <a:schemeClr val="tx1"/>
                </a:solidFill>
                <a:effectLst/>
                <a:latin typeface="Roboto" panose="02000000000000000000" pitchFamily="2" charset="0"/>
              </a:rPr>
              <a:t>Assists and/or submits maintenance work orders.</a:t>
            </a:r>
            <a:br>
              <a:rPr lang="en-US" sz="1400">
                <a:solidFill>
                  <a:schemeClr val="tx1"/>
                </a:solidFill>
              </a:rPr>
            </a:br>
            <a:r>
              <a:rPr lang="en-US" sz="1400" b="0" i="0">
                <a:solidFill>
                  <a:schemeClr val="tx1"/>
                </a:solidFill>
                <a:effectLst/>
                <a:latin typeface="Roboto" panose="02000000000000000000" pitchFamily="2" charset="0"/>
              </a:rPr>
              <a:t>Performs or assists with Preventative Maintenance (PM) as needed.</a:t>
            </a:r>
            <a:endParaRPr lang="en-US" sz="1200" b="0" i="0">
              <a:solidFill>
                <a:schemeClr val="tx1"/>
              </a:solidFill>
              <a:effectLst/>
              <a:latin typeface="Roboto" panose="02000000000000000000" pitchFamily="2" charset="0"/>
            </a:endParaRPr>
          </a:p>
        </p:txBody>
      </p:sp>
      <p:sp>
        <p:nvSpPr>
          <p:cNvPr id="3" name="Title 2">
            <a:extLst>
              <a:ext uri="{FF2B5EF4-FFF2-40B4-BE49-F238E27FC236}">
                <a16:creationId xmlns:a16="http://schemas.microsoft.com/office/drawing/2014/main" id="{07B4792E-DD7D-4D57-A845-41C79AC29FE3}"/>
              </a:ext>
            </a:extLst>
          </p:cNvPr>
          <p:cNvSpPr>
            <a:spLocks noGrp="1"/>
          </p:cNvSpPr>
          <p:nvPr>
            <p:ph type="title"/>
          </p:nvPr>
        </p:nvSpPr>
        <p:spPr>
          <a:xfrm>
            <a:off x="3499934" y="104635"/>
            <a:ext cx="5558341" cy="1366093"/>
          </a:xfrm>
        </p:spPr>
        <p:txBody>
          <a:bodyPr/>
          <a:lstStyle/>
          <a:p>
            <a:r>
              <a:rPr lang="en-US"/>
              <a:t>Line Mechanic </a:t>
            </a:r>
          </a:p>
        </p:txBody>
      </p:sp>
      <p:sp>
        <p:nvSpPr>
          <p:cNvPr id="4" name="Footer Placeholder 3">
            <a:extLst>
              <a:ext uri="{FF2B5EF4-FFF2-40B4-BE49-F238E27FC236}">
                <a16:creationId xmlns:a16="http://schemas.microsoft.com/office/drawing/2014/main" id="{A5F241E5-FC4B-4A14-ABA0-2B2C2CBB59F3}"/>
              </a:ext>
            </a:extLst>
          </p:cNvPr>
          <p:cNvSpPr>
            <a:spLocks noGrp="1"/>
          </p:cNvSpPr>
          <p:nvPr>
            <p:ph type="ftr" sz="quarter" idx="3"/>
          </p:nvPr>
        </p:nvSpPr>
        <p:spPr/>
        <p:txBody>
          <a:bodyPr/>
          <a:lstStyle/>
          <a:p>
            <a:endParaRPr lang="en-US"/>
          </a:p>
        </p:txBody>
      </p:sp>
      <p:sp>
        <p:nvSpPr>
          <p:cNvPr id="5" name="Slide Number Placeholder 4">
            <a:extLst>
              <a:ext uri="{FF2B5EF4-FFF2-40B4-BE49-F238E27FC236}">
                <a16:creationId xmlns:a16="http://schemas.microsoft.com/office/drawing/2014/main" id="{EE2DB402-F44C-4380-8E39-A58EE87ED557}"/>
              </a:ext>
            </a:extLst>
          </p:cNvPr>
          <p:cNvSpPr>
            <a:spLocks noGrp="1"/>
          </p:cNvSpPr>
          <p:nvPr>
            <p:ph type="sldNum" sz="quarter" idx="4"/>
          </p:nvPr>
        </p:nvSpPr>
        <p:spPr/>
        <p:txBody>
          <a:bodyPr/>
          <a:lstStyle/>
          <a:p>
            <a:fld id="{1E667749-AF36-4386-82A3-089584EE3886}" type="slidenum">
              <a:rPr lang="en-US" smtClean="0"/>
              <a:pPr/>
              <a:t>3</a:t>
            </a:fld>
            <a:endParaRPr lang="en-US"/>
          </a:p>
        </p:txBody>
      </p:sp>
      <p:sp>
        <p:nvSpPr>
          <p:cNvPr id="6" name="Date Placeholder 5">
            <a:extLst>
              <a:ext uri="{FF2B5EF4-FFF2-40B4-BE49-F238E27FC236}">
                <a16:creationId xmlns:a16="http://schemas.microsoft.com/office/drawing/2014/main" id="{FF6FB2BA-2055-40A8-A7B1-538EFFB40EBD}"/>
              </a:ext>
            </a:extLst>
          </p:cNvPr>
          <p:cNvSpPr>
            <a:spLocks noGrp="1"/>
          </p:cNvSpPr>
          <p:nvPr>
            <p:ph type="dt" sz="half" idx="2"/>
          </p:nvPr>
        </p:nvSpPr>
        <p:spPr/>
        <p:txBody>
          <a:bodyPr/>
          <a:lstStyle/>
          <a:p>
            <a:endParaRPr lang="en-US"/>
          </a:p>
        </p:txBody>
      </p:sp>
      <p:pic>
        <p:nvPicPr>
          <p:cNvPr id="9" name="Picture 8">
            <a:extLst>
              <a:ext uri="{FF2B5EF4-FFF2-40B4-BE49-F238E27FC236}">
                <a16:creationId xmlns:a16="http://schemas.microsoft.com/office/drawing/2014/main" id="{FB407993-1E82-A065-0581-964B1FF4C722}"/>
              </a:ext>
            </a:extLst>
          </p:cNvPr>
          <p:cNvPicPr>
            <a:picLocks noChangeAspect="1"/>
          </p:cNvPicPr>
          <p:nvPr/>
        </p:nvPicPr>
        <p:blipFill>
          <a:blip r:embed="rId2"/>
          <a:stretch>
            <a:fillRect/>
          </a:stretch>
        </p:blipFill>
        <p:spPr>
          <a:xfrm>
            <a:off x="623786" y="1781175"/>
            <a:ext cx="1943100" cy="1581150"/>
          </a:xfrm>
          <a:prstGeom prst="rect">
            <a:avLst/>
          </a:prstGeom>
        </p:spPr>
      </p:pic>
    </p:spTree>
    <p:extLst>
      <p:ext uri="{BB962C8B-B14F-4D97-AF65-F5344CB8AC3E}">
        <p14:creationId xmlns:p14="http://schemas.microsoft.com/office/powerpoint/2010/main" val="19107369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23FD8E1-3818-41A1-9D83-915ED7F3A87B}"/>
              </a:ext>
            </a:extLst>
          </p:cNvPr>
          <p:cNvSpPr>
            <a:spLocks noGrp="1"/>
          </p:cNvSpPr>
          <p:nvPr>
            <p:ph type="subTitle" idx="1"/>
          </p:nvPr>
        </p:nvSpPr>
        <p:spPr>
          <a:xfrm>
            <a:off x="3708209" y="1604007"/>
            <a:ext cx="5179040" cy="822960"/>
          </a:xfrm>
        </p:spPr>
        <p:txBody>
          <a:bodyPr/>
          <a:lstStyle/>
          <a:p>
            <a:pPr marL="285750" indent="-285750">
              <a:buFontTx/>
              <a:buChar char="-"/>
            </a:pPr>
            <a:r>
              <a:rPr lang="en-US">
                <a:solidFill>
                  <a:srgbClr val="FF0000"/>
                </a:solidFill>
              </a:rPr>
              <a:t>Pay $31.30 - $35.15hr with $2.00 shift Diff</a:t>
            </a:r>
          </a:p>
          <a:p>
            <a:pPr marL="285750" indent="-285750">
              <a:buFontTx/>
              <a:buChar char="-"/>
            </a:pPr>
            <a:r>
              <a:rPr lang="en-US">
                <a:solidFill>
                  <a:srgbClr val="FF0000"/>
                </a:solidFill>
              </a:rPr>
              <a:t>$5,000 Sign-On Bonus</a:t>
            </a:r>
          </a:p>
          <a:p>
            <a:endParaRPr lang="en-US"/>
          </a:p>
          <a:p>
            <a:pPr algn="l" fontAlgn="base"/>
            <a:r>
              <a:rPr lang="en-US" sz="1600" b="0" i="0" u="sng">
                <a:solidFill>
                  <a:schemeClr val="tx1"/>
                </a:solidFill>
                <a:effectLst/>
                <a:latin typeface="Roboto" panose="02000000000000000000" pitchFamily="2" charset="0"/>
              </a:rPr>
              <a:t>Job Summary </a:t>
            </a:r>
          </a:p>
          <a:p>
            <a:pPr algn="l" fontAlgn="base"/>
            <a:r>
              <a:rPr lang="en-US" sz="1600" b="0" i="0">
                <a:solidFill>
                  <a:schemeClr val="tx1"/>
                </a:solidFill>
                <a:effectLst/>
                <a:latin typeface="Roboto" panose="02000000000000000000" pitchFamily="2" charset="0"/>
              </a:rPr>
              <a:t>The Maintenance Technician is responsible for maintaining equipment and facilities to operate in the safest and most productive condition, supporting continuous improvement, production strategies and plant reliability of snack food equipment and building maintenance.</a:t>
            </a:r>
          </a:p>
        </p:txBody>
      </p:sp>
      <p:sp>
        <p:nvSpPr>
          <p:cNvPr id="3" name="Title 2">
            <a:extLst>
              <a:ext uri="{FF2B5EF4-FFF2-40B4-BE49-F238E27FC236}">
                <a16:creationId xmlns:a16="http://schemas.microsoft.com/office/drawing/2014/main" id="{07B4792E-DD7D-4D57-A845-41C79AC29FE3}"/>
              </a:ext>
            </a:extLst>
          </p:cNvPr>
          <p:cNvSpPr>
            <a:spLocks noGrp="1"/>
          </p:cNvSpPr>
          <p:nvPr>
            <p:ph type="title"/>
          </p:nvPr>
        </p:nvSpPr>
        <p:spPr>
          <a:xfrm>
            <a:off x="3499934" y="104635"/>
            <a:ext cx="5558341" cy="1366093"/>
          </a:xfrm>
        </p:spPr>
        <p:txBody>
          <a:bodyPr/>
          <a:lstStyle/>
          <a:p>
            <a:r>
              <a:rPr lang="en-US"/>
              <a:t>“Experienced” Maintenance Technician</a:t>
            </a:r>
          </a:p>
        </p:txBody>
      </p:sp>
      <p:sp>
        <p:nvSpPr>
          <p:cNvPr id="4" name="Footer Placeholder 3">
            <a:extLst>
              <a:ext uri="{FF2B5EF4-FFF2-40B4-BE49-F238E27FC236}">
                <a16:creationId xmlns:a16="http://schemas.microsoft.com/office/drawing/2014/main" id="{A5F241E5-FC4B-4A14-ABA0-2B2C2CBB59F3}"/>
              </a:ext>
            </a:extLst>
          </p:cNvPr>
          <p:cNvSpPr>
            <a:spLocks noGrp="1"/>
          </p:cNvSpPr>
          <p:nvPr>
            <p:ph type="ftr" sz="quarter" idx="3"/>
          </p:nvPr>
        </p:nvSpPr>
        <p:spPr/>
        <p:txBody>
          <a:bodyPr/>
          <a:lstStyle/>
          <a:p>
            <a:endParaRPr lang="en-US"/>
          </a:p>
        </p:txBody>
      </p:sp>
      <p:sp>
        <p:nvSpPr>
          <p:cNvPr id="5" name="Slide Number Placeholder 4">
            <a:extLst>
              <a:ext uri="{FF2B5EF4-FFF2-40B4-BE49-F238E27FC236}">
                <a16:creationId xmlns:a16="http://schemas.microsoft.com/office/drawing/2014/main" id="{EE2DB402-F44C-4380-8E39-A58EE87ED557}"/>
              </a:ext>
            </a:extLst>
          </p:cNvPr>
          <p:cNvSpPr>
            <a:spLocks noGrp="1"/>
          </p:cNvSpPr>
          <p:nvPr>
            <p:ph type="sldNum" sz="quarter" idx="4"/>
          </p:nvPr>
        </p:nvSpPr>
        <p:spPr/>
        <p:txBody>
          <a:bodyPr/>
          <a:lstStyle/>
          <a:p>
            <a:fld id="{1E667749-AF36-4386-82A3-089584EE3886}" type="slidenum">
              <a:rPr lang="en-US" smtClean="0"/>
              <a:pPr/>
              <a:t>4</a:t>
            </a:fld>
            <a:endParaRPr lang="en-US"/>
          </a:p>
        </p:txBody>
      </p:sp>
      <p:sp>
        <p:nvSpPr>
          <p:cNvPr id="6" name="Date Placeholder 5">
            <a:extLst>
              <a:ext uri="{FF2B5EF4-FFF2-40B4-BE49-F238E27FC236}">
                <a16:creationId xmlns:a16="http://schemas.microsoft.com/office/drawing/2014/main" id="{FF6FB2BA-2055-40A8-A7B1-538EFFB40EBD}"/>
              </a:ext>
            </a:extLst>
          </p:cNvPr>
          <p:cNvSpPr>
            <a:spLocks noGrp="1"/>
          </p:cNvSpPr>
          <p:nvPr>
            <p:ph type="dt" sz="half" idx="2"/>
          </p:nvPr>
        </p:nvSpPr>
        <p:spPr/>
        <p:txBody>
          <a:bodyPr/>
          <a:lstStyle/>
          <a:p>
            <a:endParaRPr lang="en-US"/>
          </a:p>
        </p:txBody>
      </p:sp>
      <p:pic>
        <p:nvPicPr>
          <p:cNvPr id="9" name="Picture 8">
            <a:extLst>
              <a:ext uri="{FF2B5EF4-FFF2-40B4-BE49-F238E27FC236}">
                <a16:creationId xmlns:a16="http://schemas.microsoft.com/office/drawing/2014/main" id="{0FEDAF15-E320-B50B-170F-4FB2841D5C8C}"/>
              </a:ext>
            </a:extLst>
          </p:cNvPr>
          <p:cNvPicPr>
            <a:picLocks noChangeAspect="1"/>
          </p:cNvPicPr>
          <p:nvPr/>
        </p:nvPicPr>
        <p:blipFill>
          <a:blip r:embed="rId2"/>
          <a:stretch>
            <a:fillRect/>
          </a:stretch>
        </p:blipFill>
        <p:spPr>
          <a:xfrm>
            <a:off x="610466" y="1757362"/>
            <a:ext cx="2076450" cy="1628775"/>
          </a:xfrm>
          <a:prstGeom prst="rect">
            <a:avLst/>
          </a:prstGeom>
        </p:spPr>
      </p:pic>
    </p:spTree>
    <p:extLst>
      <p:ext uri="{BB962C8B-B14F-4D97-AF65-F5344CB8AC3E}">
        <p14:creationId xmlns:p14="http://schemas.microsoft.com/office/powerpoint/2010/main" val="780302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23FD8E1-3818-41A1-9D83-915ED7F3A87B}"/>
              </a:ext>
            </a:extLst>
          </p:cNvPr>
          <p:cNvSpPr>
            <a:spLocks noGrp="1"/>
          </p:cNvSpPr>
          <p:nvPr>
            <p:ph type="subTitle" idx="1"/>
          </p:nvPr>
        </p:nvSpPr>
        <p:spPr>
          <a:xfrm>
            <a:off x="3708209" y="1604007"/>
            <a:ext cx="5179040" cy="822960"/>
          </a:xfrm>
        </p:spPr>
        <p:txBody>
          <a:bodyPr/>
          <a:lstStyle/>
          <a:p>
            <a:pPr marL="285750" indent="-285750">
              <a:buFontTx/>
              <a:buChar char="-"/>
            </a:pPr>
            <a:r>
              <a:rPr lang="en-US">
                <a:solidFill>
                  <a:srgbClr val="FF0000"/>
                </a:solidFill>
              </a:rPr>
              <a:t>Pay $34.45 - $38.70HR with $2.00 Shift Diff.</a:t>
            </a:r>
          </a:p>
          <a:p>
            <a:pPr marL="285750" indent="-285750">
              <a:buFontTx/>
              <a:buChar char="-"/>
            </a:pPr>
            <a:r>
              <a:rPr lang="en-US">
                <a:solidFill>
                  <a:srgbClr val="FF0000"/>
                </a:solidFill>
              </a:rPr>
              <a:t>$5,000 Sign- On Bonus</a:t>
            </a:r>
          </a:p>
          <a:p>
            <a:endParaRPr lang="en-US"/>
          </a:p>
          <a:p>
            <a:pPr marL="285750" indent="-285750">
              <a:buFont typeface="Arial" panose="020B0604020202020204" pitchFamily="34" charset="0"/>
              <a:buChar char="•"/>
            </a:pPr>
            <a:r>
              <a:rPr lang="en-US" sz="1200" b="0" i="0">
                <a:solidFill>
                  <a:schemeClr val="tx1"/>
                </a:solidFill>
                <a:effectLst/>
                <a:latin typeface="Roboto" panose="02000000000000000000" pitchFamily="2" charset="0"/>
              </a:rPr>
              <a:t>Performs basic functions such as running conduit and piping to specifications, pulling wire, and completing terminations. </a:t>
            </a:r>
          </a:p>
          <a:p>
            <a:pPr marL="285750" indent="-285750">
              <a:buFont typeface="Arial" panose="020B0604020202020204" pitchFamily="34" charset="0"/>
              <a:buChar char="•"/>
            </a:pPr>
            <a:r>
              <a:rPr lang="en-US" sz="1200" b="0" i="0">
                <a:solidFill>
                  <a:schemeClr val="tx1"/>
                </a:solidFill>
                <a:effectLst/>
                <a:latin typeface="Roboto" panose="02000000000000000000" pitchFamily="2" charset="0"/>
              </a:rPr>
              <a:t>Performs troubleshooting and completes repairs necessary to single phase and 3 phase power electrical and controls systems. </a:t>
            </a:r>
          </a:p>
          <a:p>
            <a:pPr marL="285750" indent="-285750">
              <a:buFont typeface="Arial" panose="020B0604020202020204" pitchFamily="34" charset="0"/>
              <a:buChar char="•"/>
            </a:pPr>
            <a:r>
              <a:rPr lang="en-US" sz="1200" b="0" i="0">
                <a:solidFill>
                  <a:schemeClr val="tx1"/>
                </a:solidFill>
                <a:effectLst/>
                <a:latin typeface="Roboto" panose="02000000000000000000" pitchFamily="2" charset="0"/>
              </a:rPr>
              <a:t>Completes calibration and set-up of instrumentation devices and transmitters.</a:t>
            </a:r>
          </a:p>
        </p:txBody>
      </p:sp>
      <p:sp>
        <p:nvSpPr>
          <p:cNvPr id="3" name="Title 2">
            <a:extLst>
              <a:ext uri="{FF2B5EF4-FFF2-40B4-BE49-F238E27FC236}">
                <a16:creationId xmlns:a16="http://schemas.microsoft.com/office/drawing/2014/main" id="{07B4792E-DD7D-4D57-A845-41C79AC29FE3}"/>
              </a:ext>
            </a:extLst>
          </p:cNvPr>
          <p:cNvSpPr>
            <a:spLocks noGrp="1"/>
          </p:cNvSpPr>
          <p:nvPr>
            <p:ph type="title"/>
          </p:nvPr>
        </p:nvSpPr>
        <p:spPr>
          <a:xfrm>
            <a:off x="3499934" y="104635"/>
            <a:ext cx="5558341" cy="1366093"/>
          </a:xfrm>
        </p:spPr>
        <p:txBody>
          <a:bodyPr/>
          <a:lstStyle/>
          <a:p>
            <a:r>
              <a:rPr lang="en-US"/>
              <a:t>“Experienced” Electrician Technician</a:t>
            </a:r>
          </a:p>
        </p:txBody>
      </p:sp>
      <p:sp>
        <p:nvSpPr>
          <p:cNvPr id="4" name="Footer Placeholder 3">
            <a:extLst>
              <a:ext uri="{FF2B5EF4-FFF2-40B4-BE49-F238E27FC236}">
                <a16:creationId xmlns:a16="http://schemas.microsoft.com/office/drawing/2014/main" id="{A5F241E5-FC4B-4A14-ABA0-2B2C2CBB59F3}"/>
              </a:ext>
            </a:extLst>
          </p:cNvPr>
          <p:cNvSpPr>
            <a:spLocks noGrp="1"/>
          </p:cNvSpPr>
          <p:nvPr>
            <p:ph type="ftr" sz="quarter" idx="3"/>
          </p:nvPr>
        </p:nvSpPr>
        <p:spPr/>
        <p:txBody>
          <a:bodyPr/>
          <a:lstStyle/>
          <a:p>
            <a:endParaRPr lang="en-US"/>
          </a:p>
        </p:txBody>
      </p:sp>
      <p:sp>
        <p:nvSpPr>
          <p:cNvPr id="5" name="Slide Number Placeholder 4">
            <a:extLst>
              <a:ext uri="{FF2B5EF4-FFF2-40B4-BE49-F238E27FC236}">
                <a16:creationId xmlns:a16="http://schemas.microsoft.com/office/drawing/2014/main" id="{EE2DB402-F44C-4380-8E39-A58EE87ED557}"/>
              </a:ext>
            </a:extLst>
          </p:cNvPr>
          <p:cNvSpPr>
            <a:spLocks noGrp="1"/>
          </p:cNvSpPr>
          <p:nvPr>
            <p:ph type="sldNum" sz="quarter" idx="4"/>
          </p:nvPr>
        </p:nvSpPr>
        <p:spPr/>
        <p:txBody>
          <a:bodyPr/>
          <a:lstStyle/>
          <a:p>
            <a:fld id="{1E667749-AF36-4386-82A3-089584EE3886}" type="slidenum">
              <a:rPr lang="en-US" smtClean="0"/>
              <a:pPr/>
              <a:t>5</a:t>
            </a:fld>
            <a:endParaRPr lang="en-US"/>
          </a:p>
        </p:txBody>
      </p:sp>
      <p:sp>
        <p:nvSpPr>
          <p:cNvPr id="6" name="Date Placeholder 5">
            <a:extLst>
              <a:ext uri="{FF2B5EF4-FFF2-40B4-BE49-F238E27FC236}">
                <a16:creationId xmlns:a16="http://schemas.microsoft.com/office/drawing/2014/main" id="{FF6FB2BA-2055-40A8-A7B1-538EFFB40EBD}"/>
              </a:ext>
            </a:extLst>
          </p:cNvPr>
          <p:cNvSpPr>
            <a:spLocks noGrp="1"/>
          </p:cNvSpPr>
          <p:nvPr>
            <p:ph type="dt" sz="half" idx="2"/>
          </p:nvPr>
        </p:nvSpPr>
        <p:spPr/>
        <p:txBody>
          <a:bodyPr/>
          <a:lstStyle/>
          <a:p>
            <a:endParaRPr lang="en-US"/>
          </a:p>
        </p:txBody>
      </p:sp>
      <p:pic>
        <p:nvPicPr>
          <p:cNvPr id="8" name="Picture 7">
            <a:extLst>
              <a:ext uri="{FF2B5EF4-FFF2-40B4-BE49-F238E27FC236}">
                <a16:creationId xmlns:a16="http://schemas.microsoft.com/office/drawing/2014/main" id="{79128432-1B61-07F6-BBF2-A3E89E75128D}"/>
              </a:ext>
            </a:extLst>
          </p:cNvPr>
          <p:cNvPicPr>
            <a:picLocks noChangeAspect="1"/>
          </p:cNvPicPr>
          <p:nvPr/>
        </p:nvPicPr>
        <p:blipFill>
          <a:blip r:embed="rId2"/>
          <a:stretch>
            <a:fillRect/>
          </a:stretch>
        </p:blipFill>
        <p:spPr>
          <a:xfrm>
            <a:off x="535933" y="1747837"/>
            <a:ext cx="2066925" cy="1647825"/>
          </a:xfrm>
          <a:prstGeom prst="rect">
            <a:avLst/>
          </a:prstGeom>
        </p:spPr>
      </p:pic>
    </p:spTree>
    <p:extLst>
      <p:ext uri="{BB962C8B-B14F-4D97-AF65-F5344CB8AC3E}">
        <p14:creationId xmlns:p14="http://schemas.microsoft.com/office/powerpoint/2010/main" val="36160766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23FD8E1-3818-41A1-9D83-915ED7F3A87B}"/>
              </a:ext>
            </a:extLst>
          </p:cNvPr>
          <p:cNvSpPr>
            <a:spLocks noGrp="1"/>
          </p:cNvSpPr>
          <p:nvPr>
            <p:ph type="subTitle" idx="1"/>
          </p:nvPr>
        </p:nvSpPr>
        <p:spPr>
          <a:xfrm>
            <a:off x="3708209" y="1604007"/>
            <a:ext cx="5179040" cy="822960"/>
          </a:xfrm>
        </p:spPr>
        <p:txBody>
          <a:bodyPr/>
          <a:lstStyle/>
          <a:p>
            <a:pPr marL="285750" indent="-285750">
              <a:buFontTx/>
              <a:buChar char="-"/>
            </a:pPr>
            <a:r>
              <a:rPr lang="en-US">
                <a:solidFill>
                  <a:srgbClr val="FF0000"/>
                </a:solidFill>
              </a:rPr>
              <a:t>Pay $21.40</a:t>
            </a:r>
          </a:p>
          <a:p>
            <a:pPr marL="285750" indent="-285750">
              <a:buFontTx/>
              <a:buChar char="-"/>
            </a:pPr>
            <a:endParaRPr lang="en-US">
              <a:solidFill>
                <a:srgbClr val="FF0000"/>
              </a:solidFill>
            </a:endParaRPr>
          </a:p>
          <a:p>
            <a:pPr marL="285750" indent="-285750">
              <a:buFont typeface="Arial"/>
              <a:buChar char="•"/>
            </a:pPr>
            <a:r>
              <a:rPr lang="en-US" sz="1400">
                <a:solidFill>
                  <a:srgbClr val="FF0000"/>
                </a:solidFill>
                <a:effectLst>
                  <a:outerShdw blurRad="38100" dist="38100" dir="2700000" algn="tl">
                    <a:srgbClr val="FFFFFF">
                      <a:alpha val="43000"/>
                    </a:srgbClr>
                  </a:outerShdw>
                </a:effectLst>
              </a:rPr>
              <a:t>12 Hour Shifts (2-2-3) 5:45a-6:15p or 5:45p-6:15a</a:t>
            </a:r>
            <a:endParaRPr lang="en-US" sz="1550">
              <a:solidFill>
                <a:srgbClr val="FF0000"/>
              </a:solidFill>
              <a:effectLst>
                <a:outerShdw blurRad="38100" dist="38100" dir="2700000" algn="tl">
                  <a:srgbClr val="FFFFFF">
                    <a:alpha val="43000"/>
                  </a:srgbClr>
                </a:outerShdw>
              </a:effectLst>
            </a:endParaRPr>
          </a:p>
          <a:p>
            <a:pPr marL="285750" indent="-285750">
              <a:buFontTx/>
              <a:buChar char="-"/>
            </a:pPr>
            <a:endParaRPr lang="en-US"/>
          </a:p>
        </p:txBody>
      </p:sp>
      <p:sp>
        <p:nvSpPr>
          <p:cNvPr id="3" name="Title 2">
            <a:extLst>
              <a:ext uri="{FF2B5EF4-FFF2-40B4-BE49-F238E27FC236}">
                <a16:creationId xmlns:a16="http://schemas.microsoft.com/office/drawing/2014/main" id="{07B4792E-DD7D-4D57-A845-41C79AC29FE3}"/>
              </a:ext>
            </a:extLst>
          </p:cNvPr>
          <p:cNvSpPr>
            <a:spLocks noGrp="1"/>
          </p:cNvSpPr>
          <p:nvPr>
            <p:ph type="title"/>
          </p:nvPr>
        </p:nvSpPr>
        <p:spPr>
          <a:xfrm>
            <a:off x="3499934" y="104635"/>
            <a:ext cx="5558341" cy="1366093"/>
          </a:xfrm>
        </p:spPr>
        <p:txBody>
          <a:bodyPr/>
          <a:lstStyle/>
          <a:p>
            <a:r>
              <a:rPr lang="en-US"/>
              <a:t>Material Handler</a:t>
            </a:r>
          </a:p>
        </p:txBody>
      </p:sp>
      <p:sp>
        <p:nvSpPr>
          <p:cNvPr id="4" name="Footer Placeholder 3">
            <a:extLst>
              <a:ext uri="{FF2B5EF4-FFF2-40B4-BE49-F238E27FC236}">
                <a16:creationId xmlns:a16="http://schemas.microsoft.com/office/drawing/2014/main" id="{A5F241E5-FC4B-4A14-ABA0-2B2C2CBB59F3}"/>
              </a:ext>
            </a:extLst>
          </p:cNvPr>
          <p:cNvSpPr>
            <a:spLocks noGrp="1"/>
          </p:cNvSpPr>
          <p:nvPr>
            <p:ph type="ftr" sz="quarter" idx="3"/>
          </p:nvPr>
        </p:nvSpPr>
        <p:spPr/>
        <p:txBody>
          <a:bodyPr/>
          <a:lstStyle/>
          <a:p>
            <a:endParaRPr lang="en-US"/>
          </a:p>
        </p:txBody>
      </p:sp>
      <p:sp>
        <p:nvSpPr>
          <p:cNvPr id="5" name="Slide Number Placeholder 4">
            <a:extLst>
              <a:ext uri="{FF2B5EF4-FFF2-40B4-BE49-F238E27FC236}">
                <a16:creationId xmlns:a16="http://schemas.microsoft.com/office/drawing/2014/main" id="{EE2DB402-F44C-4380-8E39-A58EE87ED557}"/>
              </a:ext>
            </a:extLst>
          </p:cNvPr>
          <p:cNvSpPr>
            <a:spLocks noGrp="1"/>
          </p:cNvSpPr>
          <p:nvPr>
            <p:ph type="sldNum" sz="quarter" idx="4"/>
          </p:nvPr>
        </p:nvSpPr>
        <p:spPr/>
        <p:txBody>
          <a:bodyPr/>
          <a:lstStyle/>
          <a:p>
            <a:fld id="{1E667749-AF36-4386-82A3-089584EE3886}" type="slidenum">
              <a:rPr lang="en-US" smtClean="0"/>
              <a:pPr/>
              <a:t>6</a:t>
            </a:fld>
            <a:endParaRPr lang="en-US"/>
          </a:p>
        </p:txBody>
      </p:sp>
      <p:sp>
        <p:nvSpPr>
          <p:cNvPr id="6" name="Date Placeholder 5">
            <a:extLst>
              <a:ext uri="{FF2B5EF4-FFF2-40B4-BE49-F238E27FC236}">
                <a16:creationId xmlns:a16="http://schemas.microsoft.com/office/drawing/2014/main" id="{FF6FB2BA-2055-40A8-A7B1-538EFFB40EBD}"/>
              </a:ext>
            </a:extLst>
          </p:cNvPr>
          <p:cNvSpPr>
            <a:spLocks noGrp="1"/>
          </p:cNvSpPr>
          <p:nvPr>
            <p:ph type="dt" sz="half" idx="2"/>
          </p:nvPr>
        </p:nvSpPr>
        <p:spPr/>
        <p:txBody>
          <a:bodyPr/>
          <a:lstStyle/>
          <a:p>
            <a:endParaRPr lang="en-US"/>
          </a:p>
        </p:txBody>
      </p:sp>
      <p:pic>
        <p:nvPicPr>
          <p:cNvPr id="9" name="Picture 8">
            <a:extLst>
              <a:ext uri="{FF2B5EF4-FFF2-40B4-BE49-F238E27FC236}">
                <a16:creationId xmlns:a16="http://schemas.microsoft.com/office/drawing/2014/main" id="{76AD2271-5027-7207-C89A-7B7A19124AF7}"/>
              </a:ext>
            </a:extLst>
          </p:cNvPr>
          <p:cNvPicPr>
            <a:picLocks noChangeAspect="1"/>
          </p:cNvPicPr>
          <p:nvPr/>
        </p:nvPicPr>
        <p:blipFill>
          <a:blip r:embed="rId2"/>
          <a:stretch>
            <a:fillRect/>
          </a:stretch>
        </p:blipFill>
        <p:spPr>
          <a:xfrm>
            <a:off x="307867" y="1743075"/>
            <a:ext cx="2352675" cy="1657350"/>
          </a:xfrm>
          <a:prstGeom prst="rect">
            <a:avLst/>
          </a:prstGeom>
        </p:spPr>
      </p:pic>
      <p:sp>
        <p:nvSpPr>
          <p:cNvPr id="10" name="Subtitle 1">
            <a:extLst>
              <a:ext uri="{FF2B5EF4-FFF2-40B4-BE49-F238E27FC236}">
                <a16:creationId xmlns:a16="http://schemas.microsoft.com/office/drawing/2014/main" id="{DA098E3F-05AA-9733-B59D-BD20CA26485C}"/>
              </a:ext>
            </a:extLst>
          </p:cNvPr>
          <p:cNvSpPr txBox="1">
            <a:spLocks/>
          </p:cNvSpPr>
          <p:nvPr/>
        </p:nvSpPr>
        <p:spPr bwMode="black">
          <a:xfrm>
            <a:off x="3609440" y="2581795"/>
            <a:ext cx="5179040" cy="822960"/>
          </a:xfrm>
          <a:prstGeom prst="rect">
            <a:avLst/>
          </a:prstGeom>
        </p:spPr>
        <p:txBody>
          <a:bodyPr vert="horz" wrap="square" lIns="0" tIns="0" rIns="0" bIns="0" rtlCol="0" anchor="t" anchorCtr="0">
            <a:noAutofit/>
          </a:bodyPr>
          <a:lstStyle>
            <a:lvl1pPr marL="0" marR="0" indent="0" algn="l" defTabSz="914400" rtl="0" eaLnBrk="1" latinLnBrk="0" hangingPunct="1">
              <a:lnSpc>
                <a:spcPct val="90000"/>
              </a:lnSpc>
              <a:spcBef>
                <a:spcPts val="338"/>
              </a:spcBef>
              <a:spcAft>
                <a:spcPts val="0"/>
              </a:spcAft>
              <a:buClr>
                <a:schemeClr val="accent1"/>
              </a:buClr>
              <a:buFont typeface="Arial" panose="020B0604020202020204" pitchFamily="34" charset="0"/>
              <a:buNone/>
              <a:defRPr lang="en-US" sz="1598" b="0" i="0" kern="1200" cap="all" baseline="0">
                <a:solidFill>
                  <a:schemeClr val="accent2"/>
                </a:solidFill>
                <a:effectLst>
                  <a:outerShdw blurRad="38100" dist="38100" dir="2700000" algn="tl">
                    <a:schemeClr val="bg1">
                      <a:alpha val="43000"/>
                    </a:schemeClr>
                  </a:outerShdw>
                </a:effectLst>
                <a:latin typeface="+mj-lt"/>
                <a:ea typeface="+mn-ea"/>
                <a:cs typeface="Arial" panose="020B0604020202020204" pitchFamily="34" charset="0"/>
              </a:defRPr>
            </a:lvl1pPr>
            <a:lvl2pPr marL="342900" marR="0" indent="0" algn="ctr" defTabSz="914400" rtl="0" eaLnBrk="1" latinLnBrk="0" hangingPunct="1">
              <a:lnSpc>
                <a:spcPct val="100000"/>
              </a:lnSpc>
              <a:spcBef>
                <a:spcPts val="600"/>
              </a:spcBef>
              <a:spcAft>
                <a:spcPts val="0"/>
              </a:spcAft>
              <a:buClr>
                <a:schemeClr val="accent1"/>
              </a:buClr>
              <a:buSzPct val="100000"/>
              <a:buFont typeface="Arial" panose="020B0604020202020204" pitchFamily="34" charset="0"/>
              <a:buNone/>
              <a:defRPr lang="en-US" sz="2000" b="0" i="0" kern="1200">
                <a:solidFill>
                  <a:schemeClr val="tx1">
                    <a:tint val="75000"/>
                  </a:schemeClr>
                </a:solidFill>
                <a:latin typeface="+mn-lt"/>
                <a:ea typeface="+mn-ea"/>
                <a:cs typeface="Arial" panose="020B0604020202020204" pitchFamily="34" charset="0"/>
              </a:defRPr>
            </a:lvl2pPr>
            <a:lvl3pPr marL="685800" marR="0" indent="0" algn="ctr" defTabSz="914400" rtl="0" eaLnBrk="1" latinLnBrk="0" hangingPunct="1">
              <a:lnSpc>
                <a:spcPct val="100000"/>
              </a:lnSpc>
              <a:spcBef>
                <a:spcPts val="600"/>
              </a:spcBef>
              <a:spcAft>
                <a:spcPts val="0"/>
              </a:spcAft>
              <a:buClr>
                <a:schemeClr val="accent1"/>
              </a:buClr>
              <a:buFont typeface="Arial" panose="020B0604020202020204" pitchFamily="34" charset="0"/>
              <a:buNone/>
              <a:defRPr lang="en-US" sz="2000" b="0" i="0" kern="1200">
                <a:solidFill>
                  <a:schemeClr val="tx1">
                    <a:tint val="75000"/>
                  </a:schemeClr>
                </a:solidFill>
                <a:latin typeface="+mn-lt"/>
                <a:ea typeface="+mn-ea"/>
                <a:cs typeface="Arial" panose="020B0604020202020204" pitchFamily="34" charset="0"/>
              </a:defRPr>
            </a:lvl3pPr>
            <a:lvl4pPr marL="1028700" marR="0" indent="0" algn="ctr" defTabSz="914400" rtl="0" eaLnBrk="1" latinLnBrk="0" hangingPunct="1">
              <a:lnSpc>
                <a:spcPct val="100000"/>
              </a:lnSpc>
              <a:spcBef>
                <a:spcPts val="450"/>
              </a:spcBef>
              <a:spcAft>
                <a:spcPts val="0"/>
              </a:spcAft>
              <a:buClr>
                <a:schemeClr val="accent1"/>
              </a:buClr>
              <a:buFont typeface="Arial" panose="020B0604020202020204" pitchFamily="34" charset="0"/>
              <a:buNone/>
              <a:tabLst>
                <a:tab pos="914400" algn="l"/>
              </a:tabLst>
              <a:defRPr lang="en-US" sz="1600" b="0" i="0" kern="1200">
                <a:solidFill>
                  <a:schemeClr val="tx1">
                    <a:tint val="75000"/>
                  </a:schemeClr>
                </a:solidFill>
                <a:latin typeface="+mn-lt"/>
                <a:ea typeface="+mn-ea"/>
                <a:cs typeface="Arial" panose="020B0604020202020204" pitchFamily="34" charset="0"/>
              </a:defRPr>
            </a:lvl4pPr>
            <a:lvl5pPr marL="1371600" marR="0" indent="0" algn="ctr" defTabSz="914400" rtl="0" eaLnBrk="1" latinLnBrk="0" hangingPunct="1">
              <a:lnSpc>
                <a:spcPct val="100000"/>
              </a:lnSpc>
              <a:spcBef>
                <a:spcPts val="450"/>
              </a:spcBef>
              <a:spcAft>
                <a:spcPts val="0"/>
              </a:spcAft>
              <a:buClr>
                <a:schemeClr val="accent1"/>
              </a:buClr>
              <a:buFont typeface="Arial" panose="020B0604020202020204" pitchFamily="34" charset="0"/>
              <a:buNone/>
              <a:defRPr lang="en-US" sz="1400" b="0" i="0" kern="1200">
                <a:solidFill>
                  <a:schemeClr val="tx1">
                    <a:tint val="75000"/>
                  </a:schemeClr>
                </a:solidFill>
                <a:latin typeface="+mn-lt"/>
                <a:ea typeface="Arial" panose="020B0604020202020204" pitchFamily="34" charset="0"/>
                <a:cs typeface="Arial" panose="020B0604020202020204" pitchFamily="34" charset="0"/>
              </a:defRPr>
            </a:lvl5pPr>
            <a:lvl6pPr marL="1714500" indent="0" algn="ctr"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6pPr>
            <a:lvl7pPr marL="2057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24003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base"/>
            <a:r>
              <a:rPr lang="en-US" sz="1100" b="0" i="0">
                <a:solidFill>
                  <a:schemeClr val="tx1"/>
                </a:solidFill>
                <a:effectLst/>
                <a:latin typeface="Roboto" panose="02000000000000000000" pitchFamily="2" charset="0"/>
              </a:rPr>
              <a:t>The Material Handler is responsible for receiving, storing, picking and distributing material and products within establishment. </a:t>
            </a:r>
          </a:p>
          <a:p>
            <a:pPr algn="l" fontAlgn="base"/>
            <a:r>
              <a:rPr lang="en-US" sz="1100" b="0" i="0">
                <a:solidFill>
                  <a:schemeClr val="tx1"/>
                </a:solidFill>
                <a:effectLst/>
                <a:latin typeface="Roboto" panose="02000000000000000000" pitchFamily="2" charset="0"/>
              </a:rPr>
              <a:t>Essential Job Duties</a:t>
            </a:r>
            <a:br>
              <a:rPr lang="en-US" sz="1100" b="0" i="0">
                <a:solidFill>
                  <a:schemeClr val="tx1"/>
                </a:solidFill>
                <a:effectLst/>
                <a:latin typeface="Roboto" panose="02000000000000000000" pitchFamily="2" charset="0"/>
              </a:rPr>
            </a:br>
            <a:r>
              <a:rPr lang="en-US" sz="1100" b="0" i="0">
                <a:solidFill>
                  <a:schemeClr val="tx1"/>
                </a:solidFill>
                <a:effectLst/>
                <a:latin typeface="Roboto" panose="02000000000000000000" pitchFamily="2" charset="0"/>
              </a:rPr>
              <a:t>•    Reads production schedule, customer order, work order, shipping order, or requisition to determine items to be moved, gathered, or distributed.</a:t>
            </a:r>
            <a:br>
              <a:rPr lang="en-US" sz="1100" b="0" i="0">
                <a:solidFill>
                  <a:schemeClr val="tx1"/>
                </a:solidFill>
                <a:effectLst/>
                <a:latin typeface="Roboto" panose="02000000000000000000" pitchFamily="2" charset="0"/>
              </a:rPr>
            </a:br>
            <a:r>
              <a:rPr lang="en-US" sz="1100" b="0" i="0">
                <a:solidFill>
                  <a:schemeClr val="tx1"/>
                </a:solidFill>
                <a:effectLst/>
                <a:latin typeface="Roboto" panose="02000000000000000000" pitchFamily="2" charset="0"/>
              </a:rPr>
              <a:t>•    Transports materials and items from receiving or production areas to storage or to other designated areas.</a:t>
            </a:r>
            <a:br>
              <a:rPr lang="en-US" sz="1100" b="0" i="0">
                <a:solidFill>
                  <a:schemeClr val="tx1"/>
                </a:solidFill>
                <a:effectLst/>
                <a:latin typeface="Roboto" panose="02000000000000000000" pitchFamily="2" charset="0"/>
              </a:rPr>
            </a:br>
            <a:r>
              <a:rPr lang="en-US" sz="1100" b="0" i="0">
                <a:solidFill>
                  <a:schemeClr val="tx1"/>
                </a:solidFill>
                <a:effectLst/>
                <a:latin typeface="Roboto" panose="02000000000000000000" pitchFamily="2" charset="0"/>
              </a:rPr>
              <a:t>•    Sorts and places materials or items on racks, shelves, or in bins according to predetermined sequence such as size, type, style, color, or product code.</a:t>
            </a:r>
          </a:p>
          <a:p>
            <a:pPr marL="285750" indent="-285750">
              <a:buFontTx/>
              <a:buChar char="-"/>
            </a:pPr>
            <a:endParaRPr lang="en-US"/>
          </a:p>
        </p:txBody>
      </p:sp>
    </p:spTree>
    <p:extLst>
      <p:ext uri="{BB962C8B-B14F-4D97-AF65-F5344CB8AC3E}">
        <p14:creationId xmlns:p14="http://schemas.microsoft.com/office/powerpoint/2010/main" val="19236807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23FD8E1-3818-41A1-9D83-915ED7F3A87B}"/>
              </a:ext>
            </a:extLst>
          </p:cNvPr>
          <p:cNvSpPr>
            <a:spLocks noGrp="1"/>
          </p:cNvSpPr>
          <p:nvPr>
            <p:ph type="subTitle" idx="1"/>
          </p:nvPr>
        </p:nvSpPr>
        <p:spPr>
          <a:xfrm>
            <a:off x="3708209" y="1604007"/>
            <a:ext cx="5179040" cy="822960"/>
          </a:xfrm>
        </p:spPr>
        <p:txBody>
          <a:bodyPr/>
          <a:lstStyle/>
          <a:p>
            <a:pPr marL="285750" indent="-285750">
              <a:buFontTx/>
              <a:buChar char="-"/>
            </a:pPr>
            <a:r>
              <a:rPr lang="en-US">
                <a:solidFill>
                  <a:srgbClr val="FF0000"/>
                </a:solidFill>
              </a:rPr>
              <a:t>Pay $21.40</a:t>
            </a:r>
          </a:p>
          <a:p>
            <a:pPr marL="285750" indent="-285750">
              <a:buFontTx/>
              <a:buChar char="-"/>
            </a:pPr>
            <a:endParaRPr lang="en-US">
              <a:solidFill>
                <a:srgbClr val="FF0000"/>
              </a:solidFill>
            </a:endParaRPr>
          </a:p>
          <a:p>
            <a:pPr marL="285750" indent="-285750">
              <a:buFont typeface="Arial"/>
              <a:buChar char="•"/>
            </a:pPr>
            <a:r>
              <a:rPr lang="en-US" sz="1400">
                <a:solidFill>
                  <a:srgbClr val="FF0000"/>
                </a:solidFill>
                <a:effectLst>
                  <a:outerShdw blurRad="38100" dist="38100" dir="2700000" algn="tl">
                    <a:srgbClr val="FFFFFF">
                      <a:alpha val="43000"/>
                    </a:srgbClr>
                  </a:outerShdw>
                </a:effectLst>
              </a:rPr>
              <a:t>12 Hour Shifts (2-2-3) 5:45a-6:15p or 5:45p-6:15a</a:t>
            </a:r>
            <a:endParaRPr lang="en-US" sz="1550">
              <a:solidFill>
                <a:srgbClr val="FF0000"/>
              </a:solidFill>
              <a:effectLst>
                <a:outerShdw blurRad="38100" dist="38100" dir="2700000" algn="tl">
                  <a:srgbClr val="FFFFFF">
                    <a:alpha val="43000"/>
                  </a:srgbClr>
                </a:outerShdw>
              </a:effectLst>
            </a:endParaRPr>
          </a:p>
          <a:p>
            <a:pPr marL="285750" indent="-285750">
              <a:buFontTx/>
              <a:buChar char="-"/>
            </a:pPr>
            <a:endParaRPr lang="en-US"/>
          </a:p>
        </p:txBody>
      </p:sp>
      <p:sp>
        <p:nvSpPr>
          <p:cNvPr id="3" name="Title 2">
            <a:extLst>
              <a:ext uri="{FF2B5EF4-FFF2-40B4-BE49-F238E27FC236}">
                <a16:creationId xmlns:a16="http://schemas.microsoft.com/office/drawing/2014/main" id="{07B4792E-DD7D-4D57-A845-41C79AC29FE3}"/>
              </a:ext>
            </a:extLst>
          </p:cNvPr>
          <p:cNvSpPr>
            <a:spLocks noGrp="1"/>
          </p:cNvSpPr>
          <p:nvPr>
            <p:ph type="title"/>
          </p:nvPr>
        </p:nvSpPr>
        <p:spPr>
          <a:xfrm>
            <a:off x="3499934" y="104635"/>
            <a:ext cx="5558341" cy="1366093"/>
          </a:xfrm>
        </p:spPr>
        <p:txBody>
          <a:bodyPr/>
          <a:lstStyle/>
          <a:p>
            <a:r>
              <a:rPr lang="en-US"/>
              <a:t>Material Handler</a:t>
            </a:r>
          </a:p>
        </p:txBody>
      </p:sp>
      <p:sp>
        <p:nvSpPr>
          <p:cNvPr id="4" name="Footer Placeholder 3">
            <a:extLst>
              <a:ext uri="{FF2B5EF4-FFF2-40B4-BE49-F238E27FC236}">
                <a16:creationId xmlns:a16="http://schemas.microsoft.com/office/drawing/2014/main" id="{A5F241E5-FC4B-4A14-ABA0-2B2C2CBB59F3}"/>
              </a:ext>
            </a:extLst>
          </p:cNvPr>
          <p:cNvSpPr>
            <a:spLocks noGrp="1"/>
          </p:cNvSpPr>
          <p:nvPr>
            <p:ph type="ftr" sz="quarter" idx="3"/>
          </p:nvPr>
        </p:nvSpPr>
        <p:spPr/>
        <p:txBody>
          <a:bodyPr/>
          <a:lstStyle/>
          <a:p>
            <a:endParaRPr lang="en-US"/>
          </a:p>
        </p:txBody>
      </p:sp>
      <p:sp>
        <p:nvSpPr>
          <p:cNvPr id="5" name="Slide Number Placeholder 4">
            <a:extLst>
              <a:ext uri="{FF2B5EF4-FFF2-40B4-BE49-F238E27FC236}">
                <a16:creationId xmlns:a16="http://schemas.microsoft.com/office/drawing/2014/main" id="{EE2DB402-F44C-4380-8E39-A58EE87ED557}"/>
              </a:ext>
            </a:extLst>
          </p:cNvPr>
          <p:cNvSpPr>
            <a:spLocks noGrp="1"/>
          </p:cNvSpPr>
          <p:nvPr>
            <p:ph type="sldNum" sz="quarter" idx="4"/>
          </p:nvPr>
        </p:nvSpPr>
        <p:spPr/>
        <p:txBody>
          <a:bodyPr/>
          <a:lstStyle/>
          <a:p>
            <a:fld id="{1E667749-AF36-4386-82A3-089584EE3886}" type="slidenum">
              <a:rPr lang="en-US" smtClean="0"/>
              <a:pPr/>
              <a:t>7</a:t>
            </a:fld>
            <a:endParaRPr lang="en-US"/>
          </a:p>
        </p:txBody>
      </p:sp>
      <p:sp>
        <p:nvSpPr>
          <p:cNvPr id="6" name="Date Placeholder 5">
            <a:extLst>
              <a:ext uri="{FF2B5EF4-FFF2-40B4-BE49-F238E27FC236}">
                <a16:creationId xmlns:a16="http://schemas.microsoft.com/office/drawing/2014/main" id="{FF6FB2BA-2055-40A8-A7B1-538EFFB40EBD}"/>
              </a:ext>
            </a:extLst>
          </p:cNvPr>
          <p:cNvSpPr>
            <a:spLocks noGrp="1"/>
          </p:cNvSpPr>
          <p:nvPr>
            <p:ph type="dt" sz="half" idx="2"/>
          </p:nvPr>
        </p:nvSpPr>
        <p:spPr/>
        <p:txBody>
          <a:bodyPr/>
          <a:lstStyle/>
          <a:p>
            <a:endParaRPr lang="en-US"/>
          </a:p>
        </p:txBody>
      </p:sp>
      <p:pic>
        <p:nvPicPr>
          <p:cNvPr id="9" name="Picture 8">
            <a:extLst>
              <a:ext uri="{FF2B5EF4-FFF2-40B4-BE49-F238E27FC236}">
                <a16:creationId xmlns:a16="http://schemas.microsoft.com/office/drawing/2014/main" id="{76AD2271-5027-7207-C89A-7B7A19124AF7}"/>
              </a:ext>
            </a:extLst>
          </p:cNvPr>
          <p:cNvPicPr>
            <a:picLocks noChangeAspect="1"/>
          </p:cNvPicPr>
          <p:nvPr/>
        </p:nvPicPr>
        <p:blipFill>
          <a:blip r:embed="rId2"/>
          <a:stretch>
            <a:fillRect/>
          </a:stretch>
        </p:blipFill>
        <p:spPr>
          <a:xfrm>
            <a:off x="307867" y="1743075"/>
            <a:ext cx="2352675" cy="1657350"/>
          </a:xfrm>
          <a:prstGeom prst="rect">
            <a:avLst/>
          </a:prstGeom>
        </p:spPr>
      </p:pic>
      <p:sp>
        <p:nvSpPr>
          <p:cNvPr id="10" name="Subtitle 1">
            <a:extLst>
              <a:ext uri="{FF2B5EF4-FFF2-40B4-BE49-F238E27FC236}">
                <a16:creationId xmlns:a16="http://schemas.microsoft.com/office/drawing/2014/main" id="{DA098E3F-05AA-9733-B59D-BD20CA26485C}"/>
              </a:ext>
            </a:extLst>
          </p:cNvPr>
          <p:cNvSpPr txBox="1">
            <a:spLocks/>
          </p:cNvSpPr>
          <p:nvPr/>
        </p:nvSpPr>
        <p:spPr bwMode="black">
          <a:xfrm>
            <a:off x="3609440" y="2581795"/>
            <a:ext cx="5179040" cy="822960"/>
          </a:xfrm>
          <a:prstGeom prst="rect">
            <a:avLst/>
          </a:prstGeom>
        </p:spPr>
        <p:txBody>
          <a:bodyPr vert="horz" wrap="square" lIns="0" tIns="0" rIns="0" bIns="0" rtlCol="0" anchor="t" anchorCtr="0">
            <a:noAutofit/>
          </a:bodyPr>
          <a:lstStyle>
            <a:lvl1pPr marL="0" marR="0" indent="0" algn="l" defTabSz="914400" rtl="0" eaLnBrk="1" latinLnBrk="0" hangingPunct="1">
              <a:lnSpc>
                <a:spcPct val="90000"/>
              </a:lnSpc>
              <a:spcBef>
                <a:spcPts val="338"/>
              </a:spcBef>
              <a:spcAft>
                <a:spcPts val="0"/>
              </a:spcAft>
              <a:buClr>
                <a:schemeClr val="accent1"/>
              </a:buClr>
              <a:buFont typeface="Arial" panose="020B0604020202020204" pitchFamily="34" charset="0"/>
              <a:buNone/>
              <a:defRPr lang="en-US" sz="1598" b="0" i="0" kern="1200" cap="all" baseline="0">
                <a:solidFill>
                  <a:schemeClr val="accent2"/>
                </a:solidFill>
                <a:effectLst>
                  <a:outerShdw blurRad="38100" dist="38100" dir="2700000" algn="tl">
                    <a:schemeClr val="bg1">
                      <a:alpha val="43000"/>
                    </a:schemeClr>
                  </a:outerShdw>
                </a:effectLst>
                <a:latin typeface="+mj-lt"/>
                <a:ea typeface="+mn-ea"/>
                <a:cs typeface="Arial" panose="020B0604020202020204" pitchFamily="34" charset="0"/>
              </a:defRPr>
            </a:lvl1pPr>
            <a:lvl2pPr marL="342900" marR="0" indent="0" algn="ctr" defTabSz="914400" rtl="0" eaLnBrk="1" latinLnBrk="0" hangingPunct="1">
              <a:lnSpc>
                <a:spcPct val="100000"/>
              </a:lnSpc>
              <a:spcBef>
                <a:spcPts val="600"/>
              </a:spcBef>
              <a:spcAft>
                <a:spcPts val="0"/>
              </a:spcAft>
              <a:buClr>
                <a:schemeClr val="accent1"/>
              </a:buClr>
              <a:buSzPct val="100000"/>
              <a:buFont typeface="Arial" panose="020B0604020202020204" pitchFamily="34" charset="0"/>
              <a:buNone/>
              <a:defRPr lang="en-US" sz="2000" b="0" i="0" kern="1200">
                <a:solidFill>
                  <a:schemeClr val="tx1">
                    <a:tint val="75000"/>
                  </a:schemeClr>
                </a:solidFill>
                <a:latin typeface="+mn-lt"/>
                <a:ea typeface="+mn-ea"/>
                <a:cs typeface="Arial" panose="020B0604020202020204" pitchFamily="34" charset="0"/>
              </a:defRPr>
            </a:lvl2pPr>
            <a:lvl3pPr marL="685800" marR="0" indent="0" algn="ctr" defTabSz="914400" rtl="0" eaLnBrk="1" latinLnBrk="0" hangingPunct="1">
              <a:lnSpc>
                <a:spcPct val="100000"/>
              </a:lnSpc>
              <a:spcBef>
                <a:spcPts val="600"/>
              </a:spcBef>
              <a:spcAft>
                <a:spcPts val="0"/>
              </a:spcAft>
              <a:buClr>
                <a:schemeClr val="accent1"/>
              </a:buClr>
              <a:buFont typeface="Arial" panose="020B0604020202020204" pitchFamily="34" charset="0"/>
              <a:buNone/>
              <a:defRPr lang="en-US" sz="2000" b="0" i="0" kern="1200">
                <a:solidFill>
                  <a:schemeClr val="tx1">
                    <a:tint val="75000"/>
                  </a:schemeClr>
                </a:solidFill>
                <a:latin typeface="+mn-lt"/>
                <a:ea typeface="+mn-ea"/>
                <a:cs typeface="Arial" panose="020B0604020202020204" pitchFamily="34" charset="0"/>
              </a:defRPr>
            </a:lvl3pPr>
            <a:lvl4pPr marL="1028700" marR="0" indent="0" algn="ctr" defTabSz="914400" rtl="0" eaLnBrk="1" latinLnBrk="0" hangingPunct="1">
              <a:lnSpc>
                <a:spcPct val="100000"/>
              </a:lnSpc>
              <a:spcBef>
                <a:spcPts val="450"/>
              </a:spcBef>
              <a:spcAft>
                <a:spcPts val="0"/>
              </a:spcAft>
              <a:buClr>
                <a:schemeClr val="accent1"/>
              </a:buClr>
              <a:buFont typeface="Arial" panose="020B0604020202020204" pitchFamily="34" charset="0"/>
              <a:buNone/>
              <a:tabLst>
                <a:tab pos="914400" algn="l"/>
              </a:tabLst>
              <a:defRPr lang="en-US" sz="1600" b="0" i="0" kern="1200">
                <a:solidFill>
                  <a:schemeClr val="tx1">
                    <a:tint val="75000"/>
                  </a:schemeClr>
                </a:solidFill>
                <a:latin typeface="+mn-lt"/>
                <a:ea typeface="+mn-ea"/>
                <a:cs typeface="Arial" panose="020B0604020202020204" pitchFamily="34" charset="0"/>
              </a:defRPr>
            </a:lvl4pPr>
            <a:lvl5pPr marL="1371600" marR="0" indent="0" algn="ctr" defTabSz="914400" rtl="0" eaLnBrk="1" latinLnBrk="0" hangingPunct="1">
              <a:lnSpc>
                <a:spcPct val="100000"/>
              </a:lnSpc>
              <a:spcBef>
                <a:spcPts val="450"/>
              </a:spcBef>
              <a:spcAft>
                <a:spcPts val="0"/>
              </a:spcAft>
              <a:buClr>
                <a:schemeClr val="accent1"/>
              </a:buClr>
              <a:buFont typeface="Arial" panose="020B0604020202020204" pitchFamily="34" charset="0"/>
              <a:buNone/>
              <a:defRPr lang="en-US" sz="1400" b="0" i="0" kern="1200">
                <a:solidFill>
                  <a:schemeClr val="tx1">
                    <a:tint val="75000"/>
                  </a:schemeClr>
                </a:solidFill>
                <a:latin typeface="+mn-lt"/>
                <a:ea typeface="Arial" panose="020B0604020202020204" pitchFamily="34" charset="0"/>
                <a:cs typeface="Arial" panose="020B0604020202020204" pitchFamily="34" charset="0"/>
              </a:defRPr>
            </a:lvl5pPr>
            <a:lvl6pPr marL="1714500" indent="0" algn="ctr"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6pPr>
            <a:lvl7pPr marL="2057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24003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base"/>
            <a:r>
              <a:rPr lang="en-US" sz="1100" b="0" i="0">
                <a:solidFill>
                  <a:schemeClr val="tx1"/>
                </a:solidFill>
                <a:effectLst/>
                <a:latin typeface="Roboto" panose="02000000000000000000" pitchFamily="2" charset="0"/>
              </a:rPr>
              <a:t>The Material Handler is responsible for receiving, storing, picking and distributing material and products within establishment. </a:t>
            </a:r>
          </a:p>
          <a:p>
            <a:pPr algn="l" fontAlgn="base"/>
            <a:r>
              <a:rPr lang="en-US" sz="1100" b="0" i="0">
                <a:solidFill>
                  <a:schemeClr val="tx1"/>
                </a:solidFill>
                <a:effectLst/>
                <a:latin typeface="Roboto" panose="02000000000000000000" pitchFamily="2" charset="0"/>
              </a:rPr>
              <a:t>Essential Job Duties</a:t>
            </a:r>
            <a:br>
              <a:rPr lang="en-US" sz="1100" b="0" i="0">
                <a:solidFill>
                  <a:schemeClr val="tx1"/>
                </a:solidFill>
                <a:effectLst/>
                <a:latin typeface="Roboto" panose="02000000000000000000" pitchFamily="2" charset="0"/>
              </a:rPr>
            </a:br>
            <a:r>
              <a:rPr lang="en-US" sz="1100" b="0" i="0">
                <a:solidFill>
                  <a:schemeClr val="tx1"/>
                </a:solidFill>
                <a:effectLst/>
                <a:latin typeface="Roboto" panose="02000000000000000000" pitchFamily="2" charset="0"/>
              </a:rPr>
              <a:t>•    Reads production schedule, customer order, work order, shipping order, or requisition to determine items to be moved, gathered, or distributed.</a:t>
            </a:r>
            <a:br>
              <a:rPr lang="en-US" sz="1100" b="0" i="0">
                <a:solidFill>
                  <a:schemeClr val="tx1"/>
                </a:solidFill>
                <a:effectLst/>
                <a:latin typeface="Roboto" panose="02000000000000000000" pitchFamily="2" charset="0"/>
              </a:rPr>
            </a:br>
            <a:r>
              <a:rPr lang="en-US" sz="1100" b="0" i="0">
                <a:solidFill>
                  <a:schemeClr val="tx1"/>
                </a:solidFill>
                <a:effectLst/>
                <a:latin typeface="Roboto" panose="02000000000000000000" pitchFamily="2" charset="0"/>
              </a:rPr>
              <a:t>•    Transports materials and items from receiving or production areas to storage or to other designated areas.</a:t>
            </a:r>
            <a:br>
              <a:rPr lang="en-US" sz="1100" b="0" i="0">
                <a:solidFill>
                  <a:schemeClr val="tx1"/>
                </a:solidFill>
                <a:effectLst/>
                <a:latin typeface="Roboto" panose="02000000000000000000" pitchFamily="2" charset="0"/>
              </a:rPr>
            </a:br>
            <a:r>
              <a:rPr lang="en-US" sz="1100" b="0" i="0">
                <a:solidFill>
                  <a:schemeClr val="tx1"/>
                </a:solidFill>
                <a:effectLst/>
                <a:latin typeface="Roboto" panose="02000000000000000000" pitchFamily="2" charset="0"/>
              </a:rPr>
              <a:t>•    Sorts and places materials or items on racks, shelves, or in bins according to predetermined sequence such as size, type, style, color, or product code.</a:t>
            </a:r>
          </a:p>
          <a:p>
            <a:pPr marL="285750" indent="-285750">
              <a:buFontTx/>
              <a:buChar char="-"/>
            </a:pPr>
            <a:endParaRPr lang="en-US"/>
          </a:p>
        </p:txBody>
      </p:sp>
    </p:spTree>
    <p:extLst>
      <p:ext uri="{BB962C8B-B14F-4D97-AF65-F5344CB8AC3E}">
        <p14:creationId xmlns:p14="http://schemas.microsoft.com/office/powerpoint/2010/main" val="25076390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16x9 Base Widescreen Template">
  <a:themeElements>
    <a:clrScheme name="Campbell's Snacks">
      <a:dk1>
        <a:srgbClr val="000000"/>
      </a:dk1>
      <a:lt1>
        <a:srgbClr val="FFFFFF"/>
      </a:lt1>
      <a:dk2>
        <a:srgbClr val="682403"/>
      </a:dk2>
      <a:lt2>
        <a:srgbClr val="95A3AB"/>
      </a:lt2>
      <a:accent1>
        <a:srgbClr val="C0151B"/>
      </a:accent1>
      <a:accent2>
        <a:srgbClr val="C29809"/>
      </a:accent2>
      <a:accent3>
        <a:srgbClr val="F58724"/>
      </a:accent3>
      <a:accent4>
        <a:srgbClr val="185D2A"/>
      </a:accent4>
      <a:accent5>
        <a:srgbClr val="E8C328"/>
      </a:accent5>
      <a:accent6>
        <a:srgbClr val="048DA4"/>
      </a:accent6>
      <a:hlink>
        <a:srgbClr val="5D4E7D"/>
      </a:hlink>
      <a:folHlink>
        <a:srgbClr val="D4626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spPr>
      <a:bodyPr wrap="square" rtlCol="0" anchor="ctr">
        <a:noAutofit/>
      </a:bodyPr>
      <a:lstStyle>
        <a:defPPr marL="0" algn="ctr">
          <a:defRPr dirty="0" smtClean="0">
            <a:solidFill>
              <a:srgbClr val="FFFFFF"/>
            </a:solidFill>
          </a:defRPr>
        </a:defPPr>
      </a:lstStyle>
    </a:spDef>
    <a:lnDef>
      <a:spPr>
        <a:ln w="28575" cmpd="sng">
          <a:solidFill>
            <a:schemeClr val="accent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1600" dirty="0" err="1" smtClean="0"/>
        </a:defPPr>
      </a:lstStyle>
    </a:txDef>
  </a:objectDefaults>
  <a:extraClrSchemeLst/>
  <a:extLst>
    <a:ext uri="{05A4C25C-085E-4340-85A3-A5531E510DB2}">
      <thm15:themeFamily xmlns:thm15="http://schemas.microsoft.com/office/thememl/2012/main" name="Campbell_Snacks_Template_16x9_080919.pptx  -  Read-Only" id="{0907CE5A-202D-4F64-8662-85552D98CD1A}" vid="{A7585155-00AB-4A7D-B88F-9A131002C175}"/>
    </a:ext>
  </a:extLst>
</a:theme>
</file>

<file path=ppt/theme/theme2.xml><?xml version="1.0" encoding="utf-8"?>
<a:theme xmlns:a="http://schemas.openxmlformats.org/drawingml/2006/main" name="Office Theme">
  <a:themeElements>
    <a:clrScheme name="Pep Farm 2017">
      <a:dk1>
        <a:srgbClr val="42403E"/>
      </a:dk1>
      <a:lt1>
        <a:sysClr val="window" lastClr="FFFFFF"/>
      </a:lt1>
      <a:dk2>
        <a:srgbClr val="AFD7F5"/>
      </a:dk2>
      <a:lt2>
        <a:srgbClr val="FFFDF5"/>
      </a:lt2>
      <a:accent1>
        <a:srgbClr val="780606"/>
      </a:accent1>
      <a:accent2>
        <a:srgbClr val="FFC000"/>
      </a:accent2>
      <a:accent3>
        <a:srgbClr val="736E67"/>
      </a:accent3>
      <a:accent4>
        <a:srgbClr val="D4D2CD"/>
      </a:accent4>
      <a:accent5>
        <a:srgbClr val="410F0A"/>
      </a:accent5>
      <a:accent6>
        <a:srgbClr val="7B6665"/>
      </a:accent6>
      <a:hlink>
        <a:srgbClr val="000000"/>
      </a:hlink>
      <a:folHlink>
        <a:srgbClr val="95918D"/>
      </a:folHlink>
    </a:clrScheme>
    <a:fontScheme name="Pep Farm 201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Pep Farm 2017">
      <a:dk1>
        <a:srgbClr val="42403E"/>
      </a:dk1>
      <a:lt1>
        <a:sysClr val="window" lastClr="FFFFFF"/>
      </a:lt1>
      <a:dk2>
        <a:srgbClr val="AFD7F5"/>
      </a:dk2>
      <a:lt2>
        <a:srgbClr val="FFFDF5"/>
      </a:lt2>
      <a:accent1>
        <a:srgbClr val="780606"/>
      </a:accent1>
      <a:accent2>
        <a:srgbClr val="FFC000"/>
      </a:accent2>
      <a:accent3>
        <a:srgbClr val="736E67"/>
      </a:accent3>
      <a:accent4>
        <a:srgbClr val="D4D2CD"/>
      </a:accent4>
      <a:accent5>
        <a:srgbClr val="410F0A"/>
      </a:accent5>
      <a:accent6>
        <a:srgbClr val="7B6665"/>
      </a:accent6>
      <a:hlink>
        <a:srgbClr val="000000"/>
      </a:hlink>
      <a:folHlink>
        <a:srgbClr val="95918D"/>
      </a:folHlink>
    </a:clrScheme>
    <a:fontScheme name="Pep Farm 201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Application>Microsoft Office PowerPoint</Application>
  <PresentationFormat>On-screen Show (16:9)</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16x9 Base Widescreen Template</vt:lpstr>
      <vt:lpstr>Packaging Machine Operator</vt:lpstr>
      <vt:lpstr>Bakery Processing Operator</vt:lpstr>
      <vt:lpstr>Line Mechanic </vt:lpstr>
      <vt:lpstr>“Experienced” Maintenance Technician</vt:lpstr>
      <vt:lpstr>“Experienced” Electrician Technician</vt:lpstr>
      <vt:lpstr>Material Handler</vt:lpstr>
      <vt:lpstr>Material Handler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Taron Stubbs</dc:creator>
  <cp:revision>1</cp:revision>
  <dcterms:created xsi:type="dcterms:W3CDTF">2025-05-05T16:04:57Z</dcterms:created>
  <dcterms:modified xsi:type="dcterms:W3CDTF">2025-07-16T14:57:20Z</dcterms:modified>
</cp:coreProperties>
</file>