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732" r:id="rId2"/>
    <p:sldMasterId id="2147483765" r:id="rId3"/>
    <p:sldMasterId id="2147483755" r:id="rId4"/>
  </p:sldMasterIdLst>
  <p:notesMasterIdLst>
    <p:notesMasterId r:id="rId32"/>
  </p:notesMasterIdLst>
  <p:sldIdLst>
    <p:sldId id="260" r:id="rId5"/>
    <p:sldId id="257" r:id="rId6"/>
    <p:sldId id="265" r:id="rId7"/>
    <p:sldId id="266" r:id="rId8"/>
    <p:sldId id="267" r:id="rId9"/>
    <p:sldId id="268" r:id="rId10"/>
    <p:sldId id="264" r:id="rId11"/>
    <p:sldId id="269" r:id="rId12"/>
    <p:sldId id="270" r:id="rId13"/>
    <p:sldId id="261" r:id="rId14"/>
    <p:sldId id="271" r:id="rId15"/>
    <p:sldId id="272" r:id="rId16"/>
    <p:sldId id="273" r:id="rId17"/>
    <p:sldId id="262" r:id="rId18"/>
    <p:sldId id="274" r:id="rId19"/>
    <p:sldId id="275" r:id="rId20"/>
    <p:sldId id="276" r:id="rId21"/>
    <p:sldId id="277" r:id="rId22"/>
    <p:sldId id="278" r:id="rId23"/>
    <p:sldId id="279" r:id="rId24"/>
    <p:sldId id="280" r:id="rId25"/>
    <p:sldId id="281" r:id="rId26"/>
    <p:sldId id="282" r:id="rId27"/>
    <p:sldId id="263" r:id="rId28"/>
    <p:sldId id="283" r:id="rId29"/>
    <p:sldId id="284" r:id="rId30"/>
    <p:sldId id="285" r:id="rId3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94" autoAdjust="0"/>
  </p:normalViewPr>
  <p:slideViewPr>
    <p:cSldViewPr snapToGrid="0" snapToObjects="1">
      <p:cViewPr varScale="1">
        <p:scale>
          <a:sx n="95" d="100"/>
          <a:sy n="95" d="100"/>
        </p:scale>
        <p:origin x="150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C6AFC-2425-419A-AC51-17C3B3248F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47A3DD-12E0-4714-8C2F-E21D49479339}">
      <dgm:prSet phldrT="[Text]"/>
      <dgm:spPr/>
      <dgm:t>
        <a:bodyPr/>
        <a:lstStyle/>
        <a:p>
          <a:r>
            <a:rPr lang="en-US" dirty="0" smtClean="0"/>
            <a:t>PERSON*1112233</a:t>
          </a:r>
          <a:endParaRPr lang="en-US" dirty="0"/>
        </a:p>
      </dgm:t>
    </dgm:pt>
    <dgm:pt modelId="{B85FF5C8-879F-4BBE-98EA-BB88E57EA285}" type="parTrans" cxnId="{F7169753-9B03-4030-ABFB-3C2265859FF6}">
      <dgm:prSet/>
      <dgm:spPr/>
      <dgm:t>
        <a:bodyPr/>
        <a:lstStyle/>
        <a:p>
          <a:endParaRPr lang="en-US"/>
        </a:p>
      </dgm:t>
    </dgm:pt>
    <dgm:pt modelId="{9BF7007A-BD4C-4B61-92BD-FFC27685286A}" type="sibTrans" cxnId="{F7169753-9B03-4030-ABFB-3C2265859FF6}">
      <dgm:prSet/>
      <dgm:spPr/>
      <dgm:t>
        <a:bodyPr/>
        <a:lstStyle/>
        <a:p>
          <a:endParaRPr lang="en-US"/>
        </a:p>
      </dgm:t>
    </dgm:pt>
    <dgm:pt modelId="{21CD9D92-ADD7-4287-91A2-BD832EB64753}">
      <dgm:prSet phldrT="[Text]"/>
      <dgm:spPr/>
      <dgm:t>
        <a:bodyPr/>
        <a:lstStyle/>
        <a:p>
          <a:r>
            <a:rPr lang="en-US" dirty="0" smtClean="0"/>
            <a:t>LAST.NAME- </a:t>
          </a:r>
          <a:r>
            <a:rPr lang="en-US" dirty="0" err="1" smtClean="0"/>
            <a:t>Lebowski</a:t>
          </a:r>
          <a:endParaRPr lang="en-US" dirty="0"/>
        </a:p>
      </dgm:t>
    </dgm:pt>
    <dgm:pt modelId="{DC9FF9E8-276A-4A6C-BEA7-9D28CC371B21}" type="parTrans" cxnId="{E97B7DFE-BF80-471A-B56B-C5D74BF3EFD1}">
      <dgm:prSet/>
      <dgm:spPr/>
      <dgm:t>
        <a:bodyPr/>
        <a:lstStyle/>
        <a:p>
          <a:endParaRPr lang="en-US"/>
        </a:p>
      </dgm:t>
    </dgm:pt>
    <dgm:pt modelId="{E7C12173-CBC2-4AFE-B2BF-B9CF06D59693}" type="sibTrans" cxnId="{E97B7DFE-BF80-471A-B56B-C5D74BF3EFD1}">
      <dgm:prSet/>
      <dgm:spPr/>
      <dgm:t>
        <a:bodyPr/>
        <a:lstStyle/>
        <a:p>
          <a:endParaRPr lang="en-US"/>
        </a:p>
      </dgm:t>
    </dgm:pt>
    <dgm:pt modelId="{B98951D2-4812-42CF-B989-C424B4917FB3}">
      <dgm:prSet phldrT="[Text]"/>
      <dgm:spPr/>
      <dgm:t>
        <a:bodyPr/>
        <a:lstStyle/>
        <a:p>
          <a:r>
            <a:rPr lang="en-US" dirty="0" smtClean="0"/>
            <a:t>FIRST.NAME – Jeffrey</a:t>
          </a:r>
          <a:endParaRPr lang="en-US" dirty="0"/>
        </a:p>
      </dgm:t>
    </dgm:pt>
    <dgm:pt modelId="{9F9FA6CE-7861-47F9-8B78-BD8043725323}" type="parTrans" cxnId="{A90EDF3B-2640-48A9-8BCE-249B841E485F}">
      <dgm:prSet/>
      <dgm:spPr/>
      <dgm:t>
        <a:bodyPr/>
        <a:lstStyle/>
        <a:p>
          <a:endParaRPr lang="en-US"/>
        </a:p>
      </dgm:t>
    </dgm:pt>
    <dgm:pt modelId="{FC3D8C4E-EF8F-417A-A437-0849FCE02A89}" type="sibTrans" cxnId="{A90EDF3B-2640-48A9-8BCE-249B841E485F}">
      <dgm:prSet/>
      <dgm:spPr/>
      <dgm:t>
        <a:bodyPr/>
        <a:lstStyle/>
        <a:p>
          <a:endParaRPr lang="en-US"/>
        </a:p>
      </dgm:t>
    </dgm:pt>
    <dgm:pt modelId="{09816A8E-645C-477E-8A37-A0539F18D826}">
      <dgm:prSet phldrT="[Text]"/>
      <dgm:spPr/>
      <dgm:t>
        <a:bodyPr/>
        <a:lstStyle/>
        <a:p>
          <a:r>
            <a:rPr lang="en-US" dirty="0" smtClean="0"/>
            <a:t>PERSON*1114455</a:t>
          </a:r>
          <a:endParaRPr lang="en-US" dirty="0"/>
        </a:p>
      </dgm:t>
    </dgm:pt>
    <dgm:pt modelId="{9844EE91-73FF-404D-AC8B-F61C7BF83B14}" type="parTrans" cxnId="{9DA6C085-BA38-495F-B267-FDEE3FCEBCAC}">
      <dgm:prSet/>
      <dgm:spPr/>
      <dgm:t>
        <a:bodyPr/>
        <a:lstStyle/>
        <a:p>
          <a:endParaRPr lang="en-US"/>
        </a:p>
      </dgm:t>
    </dgm:pt>
    <dgm:pt modelId="{E14C65C3-01D8-42A4-8835-C89990780E68}" type="sibTrans" cxnId="{9DA6C085-BA38-495F-B267-FDEE3FCEBCAC}">
      <dgm:prSet/>
      <dgm:spPr/>
      <dgm:t>
        <a:bodyPr/>
        <a:lstStyle/>
        <a:p>
          <a:endParaRPr lang="en-US"/>
        </a:p>
      </dgm:t>
    </dgm:pt>
    <dgm:pt modelId="{B060C49F-B5F3-4DF6-828A-93D22D11C927}">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LAST.NAME – </a:t>
          </a:r>
          <a:r>
            <a:rPr lang="en-US" dirty="0" err="1" smtClean="0"/>
            <a:t>Sobchak</a:t>
          </a:r>
          <a:r>
            <a:rPr lang="en-US" dirty="0" smtClean="0"/>
            <a:t> (changed)</a:t>
          </a:r>
          <a:endParaRPr lang="en-US" dirty="0"/>
        </a:p>
      </dgm:t>
    </dgm:pt>
    <dgm:pt modelId="{4242DA2D-D221-4ACA-84BE-215123E4D0B4}" type="parTrans" cxnId="{9B950B27-9D03-420F-A29E-4D71AE66C248}">
      <dgm:prSet/>
      <dgm:spPr/>
      <dgm:t>
        <a:bodyPr/>
        <a:lstStyle/>
        <a:p>
          <a:endParaRPr lang="en-US"/>
        </a:p>
      </dgm:t>
    </dgm:pt>
    <dgm:pt modelId="{311AD398-767C-422D-995C-D459C75C3746}" type="sibTrans" cxnId="{9B950B27-9D03-420F-A29E-4D71AE66C248}">
      <dgm:prSet/>
      <dgm:spPr/>
      <dgm:t>
        <a:bodyPr/>
        <a:lstStyle/>
        <a:p>
          <a:endParaRPr lang="en-US"/>
        </a:p>
      </dgm:t>
    </dgm:pt>
    <dgm:pt modelId="{6F5EB275-6CEE-4A1A-A899-BBF34992B532}">
      <dgm:prSet phldrT="[Text]"/>
      <dgm:spPr/>
      <dgm:t>
        <a:bodyPr/>
        <a:lstStyle/>
        <a:p>
          <a:r>
            <a:rPr lang="en-US" dirty="0" smtClean="0"/>
            <a:t>PERSON*1117722</a:t>
          </a:r>
          <a:endParaRPr lang="en-US" dirty="0"/>
        </a:p>
      </dgm:t>
    </dgm:pt>
    <dgm:pt modelId="{09779C41-1F6A-46B4-B0FD-1018AD7B4150}" type="parTrans" cxnId="{36951565-F2D1-4D3C-81A6-02D43338C0E3}">
      <dgm:prSet/>
      <dgm:spPr/>
      <dgm:t>
        <a:bodyPr/>
        <a:lstStyle/>
        <a:p>
          <a:endParaRPr lang="en-US"/>
        </a:p>
      </dgm:t>
    </dgm:pt>
    <dgm:pt modelId="{67341D59-3533-40C0-A075-33104E11CF80}" type="sibTrans" cxnId="{36951565-F2D1-4D3C-81A6-02D43338C0E3}">
      <dgm:prSet/>
      <dgm:spPr/>
      <dgm:t>
        <a:bodyPr/>
        <a:lstStyle/>
        <a:p>
          <a:endParaRPr lang="en-US"/>
        </a:p>
      </dgm:t>
    </dgm:pt>
    <dgm:pt modelId="{DF7DD630-2FA4-4ED3-90CF-713F16EAFEF1}">
      <dgm:prSet phldrT="[Text]"/>
      <dgm:spPr/>
      <dgm:t>
        <a:bodyPr/>
        <a:lstStyle/>
        <a:p>
          <a:r>
            <a:rPr lang="en-US" dirty="0" smtClean="0"/>
            <a:t>LAST.NAME - Quintana</a:t>
          </a:r>
          <a:endParaRPr lang="en-US" dirty="0"/>
        </a:p>
      </dgm:t>
    </dgm:pt>
    <dgm:pt modelId="{5E0CED8D-8EDC-49E6-9B1F-ED1B6BF9E5D3}" type="parTrans" cxnId="{BA10ABAA-7895-4A95-B5C5-A1962AFC410C}">
      <dgm:prSet/>
      <dgm:spPr/>
      <dgm:t>
        <a:bodyPr/>
        <a:lstStyle/>
        <a:p>
          <a:endParaRPr lang="en-US"/>
        </a:p>
      </dgm:t>
    </dgm:pt>
    <dgm:pt modelId="{07B55C8B-FD5C-479C-8ED3-ECC880FE9220}" type="sibTrans" cxnId="{BA10ABAA-7895-4A95-B5C5-A1962AFC410C}">
      <dgm:prSet/>
      <dgm:spPr/>
      <dgm:t>
        <a:bodyPr/>
        <a:lstStyle/>
        <a:p>
          <a:endParaRPr lang="en-US"/>
        </a:p>
      </dgm:t>
    </dgm:pt>
    <dgm:pt modelId="{C2C3D8AC-F3B2-4B54-890A-9AF4F410FC9F}">
      <dgm:prSet phldrT="[Text]"/>
      <dgm:spPr/>
      <dgm:t>
        <a:bodyPr/>
        <a:lstStyle/>
        <a:p>
          <a:r>
            <a:rPr lang="en-US" dirty="0" smtClean="0"/>
            <a:t>FIRST.NAME - Jesus</a:t>
          </a:r>
          <a:endParaRPr lang="en-US" dirty="0"/>
        </a:p>
      </dgm:t>
    </dgm:pt>
    <dgm:pt modelId="{96CDB48C-83C9-4486-88AF-782797B022DA}" type="parTrans" cxnId="{AB54A79C-920D-48AC-8D67-A9EEA2747F6B}">
      <dgm:prSet/>
      <dgm:spPr/>
      <dgm:t>
        <a:bodyPr/>
        <a:lstStyle/>
        <a:p>
          <a:endParaRPr lang="en-US"/>
        </a:p>
      </dgm:t>
    </dgm:pt>
    <dgm:pt modelId="{C722D2EF-1F94-4D65-A978-E6031C884193}" type="sibTrans" cxnId="{AB54A79C-920D-48AC-8D67-A9EEA2747F6B}">
      <dgm:prSet/>
      <dgm:spPr/>
      <dgm:t>
        <a:bodyPr/>
        <a:lstStyle/>
        <a:p>
          <a:endParaRPr lang="en-US"/>
        </a:p>
      </dgm:t>
    </dgm:pt>
    <dgm:pt modelId="{E32D1897-3397-4681-A8C9-49858287DB06}">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smtClean="0"/>
            <a:t>FIRST.NAME - Walter</a:t>
          </a:r>
          <a:endParaRPr lang="en-US" dirty="0"/>
        </a:p>
      </dgm:t>
    </dgm:pt>
    <dgm:pt modelId="{BFA1DF1E-2636-4EA4-B0DC-7ADB35F2BBDC}" type="parTrans" cxnId="{E533754E-8B6A-46E4-AC69-51545D8E9D21}">
      <dgm:prSet/>
      <dgm:spPr/>
      <dgm:t>
        <a:bodyPr/>
        <a:lstStyle/>
        <a:p>
          <a:endParaRPr lang="en-US"/>
        </a:p>
      </dgm:t>
    </dgm:pt>
    <dgm:pt modelId="{54D52607-5D19-4AE8-872B-815AB56AF2AE}" type="sibTrans" cxnId="{E533754E-8B6A-46E4-AC69-51545D8E9D21}">
      <dgm:prSet/>
      <dgm:spPr/>
      <dgm:t>
        <a:bodyPr/>
        <a:lstStyle/>
        <a:p>
          <a:endParaRPr lang="en-US"/>
        </a:p>
      </dgm:t>
    </dgm:pt>
    <dgm:pt modelId="{155B2EC8-71E6-4CCE-9359-81668F87ED30}" type="pres">
      <dgm:prSet presAssocID="{363C6AFC-2425-419A-AC51-17C3B3248F5E}" presName="Name0" presStyleCnt="0">
        <dgm:presLayoutVars>
          <dgm:dir/>
          <dgm:animLvl val="lvl"/>
          <dgm:resizeHandles val="exact"/>
        </dgm:presLayoutVars>
      </dgm:prSet>
      <dgm:spPr/>
      <dgm:t>
        <a:bodyPr/>
        <a:lstStyle/>
        <a:p>
          <a:endParaRPr lang="en-US"/>
        </a:p>
      </dgm:t>
    </dgm:pt>
    <dgm:pt modelId="{4618B4F4-CB79-4A07-B3D2-03D30360A15F}" type="pres">
      <dgm:prSet presAssocID="{6547A3DD-12E0-4714-8C2F-E21D49479339}" presName="linNode" presStyleCnt="0"/>
      <dgm:spPr/>
    </dgm:pt>
    <dgm:pt modelId="{8912ECE9-CC54-42AD-B03E-85387CFCC9FF}" type="pres">
      <dgm:prSet presAssocID="{6547A3DD-12E0-4714-8C2F-E21D49479339}" presName="parentText" presStyleLbl="node1" presStyleIdx="0" presStyleCnt="3" custScaleX="73244">
        <dgm:presLayoutVars>
          <dgm:chMax val="1"/>
          <dgm:bulletEnabled val="1"/>
        </dgm:presLayoutVars>
      </dgm:prSet>
      <dgm:spPr/>
      <dgm:t>
        <a:bodyPr/>
        <a:lstStyle/>
        <a:p>
          <a:endParaRPr lang="en-US"/>
        </a:p>
      </dgm:t>
    </dgm:pt>
    <dgm:pt modelId="{93F8584A-2164-415A-8345-D0339D634BCA}" type="pres">
      <dgm:prSet presAssocID="{6547A3DD-12E0-4714-8C2F-E21D49479339}" presName="descendantText" presStyleLbl="alignAccFollowNode1" presStyleIdx="0" presStyleCnt="3">
        <dgm:presLayoutVars>
          <dgm:bulletEnabled val="1"/>
        </dgm:presLayoutVars>
      </dgm:prSet>
      <dgm:spPr/>
      <dgm:t>
        <a:bodyPr/>
        <a:lstStyle/>
        <a:p>
          <a:endParaRPr lang="en-US"/>
        </a:p>
      </dgm:t>
    </dgm:pt>
    <dgm:pt modelId="{37BAE02A-0B70-4AB5-B725-8E663432F4FD}" type="pres">
      <dgm:prSet presAssocID="{9BF7007A-BD4C-4B61-92BD-FFC27685286A}" presName="sp" presStyleCnt="0"/>
      <dgm:spPr/>
    </dgm:pt>
    <dgm:pt modelId="{B61695A8-CBDE-4AC0-9F5D-D243A48AA83D}" type="pres">
      <dgm:prSet presAssocID="{09816A8E-645C-477E-8A37-A0539F18D826}" presName="linNode" presStyleCnt="0"/>
      <dgm:spPr/>
    </dgm:pt>
    <dgm:pt modelId="{E46A4117-7ECF-4397-B189-B8EF71DFF996}" type="pres">
      <dgm:prSet presAssocID="{09816A8E-645C-477E-8A37-A0539F18D826}" presName="parentText" presStyleLbl="node1" presStyleIdx="1" presStyleCnt="3" custScaleX="72364">
        <dgm:presLayoutVars>
          <dgm:chMax val="1"/>
          <dgm:bulletEnabled val="1"/>
        </dgm:presLayoutVars>
      </dgm:prSet>
      <dgm:spPr/>
      <dgm:t>
        <a:bodyPr/>
        <a:lstStyle/>
        <a:p>
          <a:endParaRPr lang="en-US"/>
        </a:p>
      </dgm:t>
    </dgm:pt>
    <dgm:pt modelId="{B0F57F1B-30D5-449E-A187-537FC1195C71}" type="pres">
      <dgm:prSet presAssocID="{09816A8E-645C-477E-8A37-A0539F18D826}" presName="descendantText" presStyleLbl="alignAccFollowNode1" presStyleIdx="1" presStyleCnt="3">
        <dgm:presLayoutVars>
          <dgm:bulletEnabled val="1"/>
        </dgm:presLayoutVars>
      </dgm:prSet>
      <dgm:spPr/>
      <dgm:t>
        <a:bodyPr/>
        <a:lstStyle/>
        <a:p>
          <a:endParaRPr lang="en-US"/>
        </a:p>
      </dgm:t>
    </dgm:pt>
    <dgm:pt modelId="{DDD27275-36E5-4578-943E-897A8D08D7D9}" type="pres">
      <dgm:prSet presAssocID="{E14C65C3-01D8-42A4-8835-C89990780E68}" presName="sp" presStyleCnt="0"/>
      <dgm:spPr/>
    </dgm:pt>
    <dgm:pt modelId="{52819004-F2F9-432F-9479-33AB298D6980}" type="pres">
      <dgm:prSet presAssocID="{6F5EB275-6CEE-4A1A-A899-BBF34992B532}" presName="linNode" presStyleCnt="0"/>
      <dgm:spPr/>
    </dgm:pt>
    <dgm:pt modelId="{78F1D536-1703-4BF3-88AB-3522ED4EC154}" type="pres">
      <dgm:prSet presAssocID="{6F5EB275-6CEE-4A1A-A899-BBF34992B532}" presName="parentText" presStyleLbl="node1" presStyleIdx="2" presStyleCnt="3" custScaleX="72363">
        <dgm:presLayoutVars>
          <dgm:chMax val="1"/>
          <dgm:bulletEnabled val="1"/>
        </dgm:presLayoutVars>
      </dgm:prSet>
      <dgm:spPr/>
      <dgm:t>
        <a:bodyPr/>
        <a:lstStyle/>
        <a:p>
          <a:endParaRPr lang="en-US"/>
        </a:p>
      </dgm:t>
    </dgm:pt>
    <dgm:pt modelId="{56565CEE-B6E6-4C9E-8A0D-FAD8256346F5}" type="pres">
      <dgm:prSet presAssocID="{6F5EB275-6CEE-4A1A-A899-BBF34992B532}" presName="descendantText" presStyleLbl="alignAccFollowNode1" presStyleIdx="2" presStyleCnt="3">
        <dgm:presLayoutVars>
          <dgm:bulletEnabled val="1"/>
        </dgm:presLayoutVars>
      </dgm:prSet>
      <dgm:spPr/>
      <dgm:t>
        <a:bodyPr/>
        <a:lstStyle/>
        <a:p>
          <a:endParaRPr lang="en-US"/>
        </a:p>
      </dgm:t>
    </dgm:pt>
  </dgm:ptLst>
  <dgm:cxnLst>
    <dgm:cxn modelId="{7FBC507B-1C07-474C-97BC-9E9C44AF1FB0}" type="presOf" srcId="{DF7DD630-2FA4-4ED3-90CF-713F16EAFEF1}" destId="{56565CEE-B6E6-4C9E-8A0D-FAD8256346F5}" srcOrd="0" destOrd="0" presId="urn:microsoft.com/office/officeart/2005/8/layout/vList5"/>
    <dgm:cxn modelId="{F7169753-9B03-4030-ABFB-3C2265859FF6}" srcId="{363C6AFC-2425-419A-AC51-17C3B3248F5E}" destId="{6547A3DD-12E0-4714-8C2F-E21D49479339}" srcOrd="0" destOrd="0" parTransId="{B85FF5C8-879F-4BBE-98EA-BB88E57EA285}" sibTransId="{9BF7007A-BD4C-4B61-92BD-FFC27685286A}"/>
    <dgm:cxn modelId="{53485755-3047-4A9E-A62F-C58A6187F9EC}" type="presOf" srcId="{6F5EB275-6CEE-4A1A-A899-BBF34992B532}" destId="{78F1D536-1703-4BF3-88AB-3522ED4EC154}" srcOrd="0" destOrd="0" presId="urn:microsoft.com/office/officeart/2005/8/layout/vList5"/>
    <dgm:cxn modelId="{E97B7DFE-BF80-471A-B56B-C5D74BF3EFD1}" srcId="{6547A3DD-12E0-4714-8C2F-E21D49479339}" destId="{21CD9D92-ADD7-4287-91A2-BD832EB64753}" srcOrd="0" destOrd="0" parTransId="{DC9FF9E8-276A-4A6C-BEA7-9D28CC371B21}" sibTransId="{E7C12173-CBC2-4AFE-B2BF-B9CF06D59693}"/>
    <dgm:cxn modelId="{36951565-F2D1-4D3C-81A6-02D43338C0E3}" srcId="{363C6AFC-2425-419A-AC51-17C3B3248F5E}" destId="{6F5EB275-6CEE-4A1A-A899-BBF34992B532}" srcOrd="2" destOrd="0" parTransId="{09779C41-1F6A-46B4-B0FD-1018AD7B4150}" sibTransId="{67341D59-3533-40C0-A075-33104E11CF80}"/>
    <dgm:cxn modelId="{5C3DBE95-0B82-47BA-B761-99CD13EBE8DC}" type="presOf" srcId="{6547A3DD-12E0-4714-8C2F-E21D49479339}" destId="{8912ECE9-CC54-42AD-B03E-85387CFCC9FF}" srcOrd="0" destOrd="0" presId="urn:microsoft.com/office/officeart/2005/8/layout/vList5"/>
    <dgm:cxn modelId="{9DA6C085-BA38-495F-B267-FDEE3FCEBCAC}" srcId="{363C6AFC-2425-419A-AC51-17C3B3248F5E}" destId="{09816A8E-645C-477E-8A37-A0539F18D826}" srcOrd="1" destOrd="0" parTransId="{9844EE91-73FF-404D-AC8B-F61C7BF83B14}" sibTransId="{E14C65C3-01D8-42A4-8835-C89990780E68}"/>
    <dgm:cxn modelId="{9B950B27-9D03-420F-A29E-4D71AE66C248}" srcId="{09816A8E-645C-477E-8A37-A0539F18D826}" destId="{B060C49F-B5F3-4DF6-828A-93D22D11C927}" srcOrd="0" destOrd="0" parTransId="{4242DA2D-D221-4ACA-84BE-215123E4D0B4}" sibTransId="{311AD398-767C-422D-995C-D459C75C3746}"/>
    <dgm:cxn modelId="{329262F8-E55C-49A3-9526-A6DA23165972}" type="presOf" srcId="{21CD9D92-ADD7-4287-91A2-BD832EB64753}" destId="{93F8584A-2164-415A-8345-D0339D634BCA}" srcOrd="0" destOrd="0" presId="urn:microsoft.com/office/officeart/2005/8/layout/vList5"/>
    <dgm:cxn modelId="{E533754E-8B6A-46E4-AC69-51545D8E9D21}" srcId="{09816A8E-645C-477E-8A37-A0539F18D826}" destId="{E32D1897-3397-4681-A8C9-49858287DB06}" srcOrd="1" destOrd="0" parTransId="{BFA1DF1E-2636-4EA4-B0DC-7ADB35F2BBDC}" sibTransId="{54D52607-5D19-4AE8-872B-815AB56AF2AE}"/>
    <dgm:cxn modelId="{C81B78A5-DA7B-4785-83D5-2481606052C9}" type="presOf" srcId="{E32D1897-3397-4681-A8C9-49858287DB06}" destId="{B0F57F1B-30D5-449E-A187-537FC1195C71}" srcOrd="0" destOrd="1" presId="urn:microsoft.com/office/officeart/2005/8/layout/vList5"/>
    <dgm:cxn modelId="{F9DC60FD-0ED9-45D9-95C9-6D4AD0C40F50}" type="presOf" srcId="{363C6AFC-2425-419A-AC51-17C3B3248F5E}" destId="{155B2EC8-71E6-4CCE-9359-81668F87ED30}" srcOrd="0" destOrd="0" presId="urn:microsoft.com/office/officeart/2005/8/layout/vList5"/>
    <dgm:cxn modelId="{57CC9420-B18B-41C2-BA0D-72C4DD90FDA6}" type="presOf" srcId="{C2C3D8AC-F3B2-4B54-890A-9AF4F410FC9F}" destId="{56565CEE-B6E6-4C9E-8A0D-FAD8256346F5}" srcOrd="0" destOrd="1" presId="urn:microsoft.com/office/officeart/2005/8/layout/vList5"/>
    <dgm:cxn modelId="{A12CA286-3AB8-4C10-A428-A111558BBFB7}" type="presOf" srcId="{B060C49F-B5F3-4DF6-828A-93D22D11C927}" destId="{B0F57F1B-30D5-449E-A187-537FC1195C71}" srcOrd="0" destOrd="0" presId="urn:microsoft.com/office/officeart/2005/8/layout/vList5"/>
    <dgm:cxn modelId="{6C2559F2-9C2F-4D82-9DC1-929587EA5F72}" type="presOf" srcId="{09816A8E-645C-477E-8A37-A0539F18D826}" destId="{E46A4117-7ECF-4397-B189-B8EF71DFF996}" srcOrd="0" destOrd="0" presId="urn:microsoft.com/office/officeart/2005/8/layout/vList5"/>
    <dgm:cxn modelId="{138DD70B-BC78-4265-9E5F-1ABACFA6E506}" type="presOf" srcId="{B98951D2-4812-42CF-B989-C424B4917FB3}" destId="{93F8584A-2164-415A-8345-D0339D634BCA}" srcOrd="0" destOrd="1" presId="urn:microsoft.com/office/officeart/2005/8/layout/vList5"/>
    <dgm:cxn modelId="{A90EDF3B-2640-48A9-8BCE-249B841E485F}" srcId="{6547A3DD-12E0-4714-8C2F-E21D49479339}" destId="{B98951D2-4812-42CF-B989-C424B4917FB3}" srcOrd="1" destOrd="0" parTransId="{9F9FA6CE-7861-47F9-8B78-BD8043725323}" sibTransId="{FC3D8C4E-EF8F-417A-A437-0849FCE02A89}"/>
    <dgm:cxn modelId="{AB54A79C-920D-48AC-8D67-A9EEA2747F6B}" srcId="{6F5EB275-6CEE-4A1A-A899-BBF34992B532}" destId="{C2C3D8AC-F3B2-4B54-890A-9AF4F410FC9F}" srcOrd="1" destOrd="0" parTransId="{96CDB48C-83C9-4486-88AF-782797B022DA}" sibTransId="{C722D2EF-1F94-4D65-A978-E6031C884193}"/>
    <dgm:cxn modelId="{BA10ABAA-7895-4A95-B5C5-A1962AFC410C}" srcId="{6F5EB275-6CEE-4A1A-A899-BBF34992B532}" destId="{DF7DD630-2FA4-4ED3-90CF-713F16EAFEF1}" srcOrd="0" destOrd="0" parTransId="{5E0CED8D-8EDC-49E6-9B1F-ED1B6BF9E5D3}" sibTransId="{07B55C8B-FD5C-479C-8ED3-ECC880FE9220}"/>
    <dgm:cxn modelId="{1893D91C-C951-4060-B8AC-00A405E809FC}" type="presParOf" srcId="{155B2EC8-71E6-4CCE-9359-81668F87ED30}" destId="{4618B4F4-CB79-4A07-B3D2-03D30360A15F}" srcOrd="0" destOrd="0" presId="urn:microsoft.com/office/officeart/2005/8/layout/vList5"/>
    <dgm:cxn modelId="{476F9673-F9E3-4D11-9D6B-3816C83A9382}" type="presParOf" srcId="{4618B4F4-CB79-4A07-B3D2-03D30360A15F}" destId="{8912ECE9-CC54-42AD-B03E-85387CFCC9FF}" srcOrd="0" destOrd="0" presId="urn:microsoft.com/office/officeart/2005/8/layout/vList5"/>
    <dgm:cxn modelId="{4D64F8B9-7993-439D-903C-AAFA49D54D6A}" type="presParOf" srcId="{4618B4F4-CB79-4A07-B3D2-03D30360A15F}" destId="{93F8584A-2164-415A-8345-D0339D634BCA}" srcOrd="1" destOrd="0" presId="urn:microsoft.com/office/officeart/2005/8/layout/vList5"/>
    <dgm:cxn modelId="{8953B52B-E701-4B72-A78D-73D3A99B2E43}" type="presParOf" srcId="{155B2EC8-71E6-4CCE-9359-81668F87ED30}" destId="{37BAE02A-0B70-4AB5-B725-8E663432F4FD}" srcOrd="1" destOrd="0" presId="urn:microsoft.com/office/officeart/2005/8/layout/vList5"/>
    <dgm:cxn modelId="{4DDDD487-32FA-447E-9C93-30CD14E434E6}" type="presParOf" srcId="{155B2EC8-71E6-4CCE-9359-81668F87ED30}" destId="{B61695A8-CBDE-4AC0-9F5D-D243A48AA83D}" srcOrd="2" destOrd="0" presId="urn:microsoft.com/office/officeart/2005/8/layout/vList5"/>
    <dgm:cxn modelId="{B22F2665-97AB-4909-B333-52A7C41778FC}" type="presParOf" srcId="{B61695A8-CBDE-4AC0-9F5D-D243A48AA83D}" destId="{E46A4117-7ECF-4397-B189-B8EF71DFF996}" srcOrd="0" destOrd="0" presId="urn:microsoft.com/office/officeart/2005/8/layout/vList5"/>
    <dgm:cxn modelId="{97DC8AF6-5CBB-43F0-BB21-A251E7D613A3}" type="presParOf" srcId="{B61695A8-CBDE-4AC0-9F5D-D243A48AA83D}" destId="{B0F57F1B-30D5-449E-A187-537FC1195C71}" srcOrd="1" destOrd="0" presId="urn:microsoft.com/office/officeart/2005/8/layout/vList5"/>
    <dgm:cxn modelId="{B466BAC2-BD6D-4DC8-90CC-453185BBA9F5}" type="presParOf" srcId="{155B2EC8-71E6-4CCE-9359-81668F87ED30}" destId="{DDD27275-36E5-4578-943E-897A8D08D7D9}" srcOrd="3" destOrd="0" presId="urn:microsoft.com/office/officeart/2005/8/layout/vList5"/>
    <dgm:cxn modelId="{9DE5A356-9B51-4A99-A372-E62818202F88}" type="presParOf" srcId="{155B2EC8-71E6-4CCE-9359-81668F87ED30}" destId="{52819004-F2F9-432F-9479-33AB298D6980}" srcOrd="4" destOrd="0" presId="urn:microsoft.com/office/officeart/2005/8/layout/vList5"/>
    <dgm:cxn modelId="{0374F499-DA45-4459-A8ED-8CFF3D3EF4FA}" type="presParOf" srcId="{52819004-F2F9-432F-9479-33AB298D6980}" destId="{78F1D536-1703-4BF3-88AB-3522ED4EC154}" srcOrd="0" destOrd="0" presId="urn:microsoft.com/office/officeart/2005/8/layout/vList5"/>
    <dgm:cxn modelId="{32AB8B89-23B8-4556-9271-3AE282928A62}" type="presParOf" srcId="{52819004-F2F9-432F-9479-33AB298D6980}" destId="{56565CEE-B6E6-4C9E-8A0D-FAD8256346F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C6AFC-2425-419A-AC51-17C3B3248F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47A3DD-12E0-4714-8C2F-E21D49479339}">
      <dgm:prSet phldrT="[Text]"/>
      <dgm:spPr/>
      <dgm:t>
        <a:bodyPr/>
        <a:lstStyle/>
        <a:p>
          <a:r>
            <a:rPr lang="en-US" dirty="0" smtClean="0"/>
            <a:t>PERSON*1112233</a:t>
          </a:r>
          <a:endParaRPr lang="en-US" dirty="0"/>
        </a:p>
      </dgm:t>
    </dgm:pt>
    <dgm:pt modelId="{B85FF5C8-879F-4BBE-98EA-BB88E57EA285}" type="parTrans" cxnId="{F7169753-9B03-4030-ABFB-3C2265859FF6}">
      <dgm:prSet/>
      <dgm:spPr/>
      <dgm:t>
        <a:bodyPr/>
        <a:lstStyle/>
        <a:p>
          <a:endParaRPr lang="en-US"/>
        </a:p>
      </dgm:t>
    </dgm:pt>
    <dgm:pt modelId="{9BF7007A-BD4C-4B61-92BD-FFC27685286A}" type="sibTrans" cxnId="{F7169753-9B03-4030-ABFB-3C2265859FF6}">
      <dgm:prSet/>
      <dgm:spPr/>
      <dgm:t>
        <a:bodyPr/>
        <a:lstStyle/>
        <a:p>
          <a:endParaRPr lang="en-US"/>
        </a:p>
      </dgm:t>
    </dgm:pt>
    <dgm:pt modelId="{21CD9D92-ADD7-4287-91A2-BD832EB64753}">
      <dgm:prSet phldrT="[Text]"/>
      <dgm:spPr/>
      <dgm:t>
        <a:bodyPr/>
        <a:lstStyle/>
        <a:p>
          <a:r>
            <a:rPr lang="en-US" dirty="0" smtClean="0"/>
            <a:t>LAST.NAME- </a:t>
          </a:r>
          <a:r>
            <a:rPr lang="en-US" dirty="0" err="1" smtClean="0"/>
            <a:t>Lebowski</a:t>
          </a:r>
          <a:endParaRPr lang="en-US" dirty="0"/>
        </a:p>
      </dgm:t>
    </dgm:pt>
    <dgm:pt modelId="{DC9FF9E8-276A-4A6C-BEA7-9D28CC371B21}" type="parTrans" cxnId="{E97B7DFE-BF80-471A-B56B-C5D74BF3EFD1}">
      <dgm:prSet/>
      <dgm:spPr/>
      <dgm:t>
        <a:bodyPr/>
        <a:lstStyle/>
        <a:p>
          <a:endParaRPr lang="en-US"/>
        </a:p>
      </dgm:t>
    </dgm:pt>
    <dgm:pt modelId="{E7C12173-CBC2-4AFE-B2BF-B9CF06D59693}" type="sibTrans" cxnId="{E97B7DFE-BF80-471A-B56B-C5D74BF3EFD1}">
      <dgm:prSet/>
      <dgm:spPr/>
      <dgm:t>
        <a:bodyPr/>
        <a:lstStyle/>
        <a:p>
          <a:endParaRPr lang="en-US"/>
        </a:p>
      </dgm:t>
    </dgm:pt>
    <dgm:pt modelId="{B98951D2-4812-42CF-B989-C424B4917FB3}">
      <dgm:prSet phldrT="[Text]"/>
      <dgm:spPr/>
      <dgm:t>
        <a:bodyPr/>
        <a:lstStyle/>
        <a:p>
          <a:r>
            <a:rPr lang="en-US" dirty="0" smtClean="0"/>
            <a:t>FIRST.NAME – Jeffrey</a:t>
          </a:r>
          <a:endParaRPr lang="en-US" dirty="0"/>
        </a:p>
      </dgm:t>
    </dgm:pt>
    <dgm:pt modelId="{9F9FA6CE-7861-47F9-8B78-BD8043725323}" type="parTrans" cxnId="{A90EDF3B-2640-48A9-8BCE-249B841E485F}">
      <dgm:prSet/>
      <dgm:spPr/>
      <dgm:t>
        <a:bodyPr/>
        <a:lstStyle/>
        <a:p>
          <a:endParaRPr lang="en-US"/>
        </a:p>
      </dgm:t>
    </dgm:pt>
    <dgm:pt modelId="{FC3D8C4E-EF8F-417A-A437-0849FCE02A89}" type="sibTrans" cxnId="{A90EDF3B-2640-48A9-8BCE-249B841E485F}">
      <dgm:prSet/>
      <dgm:spPr/>
      <dgm:t>
        <a:bodyPr/>
        <a:lstStyle/>
        <a:p>
          <a:endParaRPr lang="en-US"/>
        </a:p>
      </dgm:t>
    </dgm:pt>
    <dgm:pt modelId="{09816A8E-645C-477E-8A37-A0539F18D826}">
      <dgm:prSet phldrT="[Text]"/>
      <dgm:spPr/>
      <dgm:t>
        <a:bodyPr/>
        <a:lstStyle/>
        <a:p>
          <a:r>
            <a:rPr lang="en-US" dirty="0" smtClean="0"/>
            <a:t>PERSON*1114455</a:t>
          </a:r>
          <a:endParaRPr lang="en-US" dirty="0"/>
        </a:p>
      </dgm:t>
    </dgm:pt>
    <dgm:pt modelId="{9844EE91-73FF-404D-AC8B-F61C7BF83B14}" type="parTrans" cxnId="{9DA6C085-BA38-495F-B267-FDEE3FCEBCAC}">
      <dgm:prSet/>
      <dgm:spPr/>
      <dgm:t>
        <a:bodyPr/>
        <a:lstStyle/>
        <a:p>
          <a:endParaRPr lang="en-US"/>
        </a:p>
      </dgm:t>
    </dgm:pt>
    <dgm:pt modelId="{E14C65C3-01D8-42A4-8835-C89990780E68}" type="sibTrans" cxnId="{9DA6C085-BA38-495F-B267-FDEE3FCEBCAC}">
      <dgm:prSet/>
      <dgm:spPr/>
      <dgm:t>
        <a:bodyPr/>
        <a:lstStyle/>
        <a:p>
          <a:endParaRPr lang="en-US"/>
        </a:p>
      </dgm:t>
    </dgm:pt>
    <dgm:pt modelId="{B060C49F-B5F3-4DF6-828A-93D22D11C927}">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LAST.NAME – Cronkite</a:t>
          </a:r>
          <a:endParaRPr lang="en-US" dirty="0"/>
        </a:p>
      </dgm:t>
    </dgm:pt>
    <dgm:pt modelId="{4242DA2D-D221-4ACA-84BE-215123E4D0B4}" type="parTrans" cxnId="{9B950B27-9D03-420F-A29E-4D71AE66C248}">
      <dgm:prSet/>
      <dgm:spPr/>
      <dgm:t>
        <a:bodyPr/>
        <a:lstStyle/>
        <a:p>
          <a:endParaRPr lang="en-US"/>
        </a:p>
      </dgm:t>
    </dgm:pt>
    <dgm:pt modelId="{311AD398-767C-422D-995C-D459C75C3746}" type="sibTrans" cxnId="{9B950B27-9D03-420F-A29E-4D71AE66C248}">
      <dgm:prSet/>
      <dgm:spPr/>
      <dgm:t>
        <a:bodyPr/>
        <a:lstStyle/>
        <a:p>
          <a:endParaRPr lang="en-US"/>
        </a:p>
      </dgm:t>
    </dgm:pt>
    <dgm:pt modelId="{6F5EB275-6CEE-4A1A-A899-BBF34992B532}">
      <dgm:prSet phldrT="[Text]"/>
      <dgm:spPr/>
      <dgm:t>
        <a:bodyPr/>
        <a:lstStyle/>
        <a:p>
          <a:r>
            <a:rPr lang="en-US" dirty="0" smtClean="0"/>
            <a:t>PERSON*1117722</a:t>
          </a:r>
          <a:endParaRPr lang="en-US" dirty="0"/>
        </a:p>
      </dgm:t>
    </dgm:pt>
    <dgm:pt modelId="{09779C41-1F6A-46B4-B0FD-1018AD7B4150}" type="parTrans" cxnId="{36951565-F2D1-4D3C-81A6-02D43338C0E3}">
      <dgm:prSet/>
      <dgm:spPr/>
      <dgm:t>
        <a:bodyPr/>
        <a:lstStyle/>
        <a:p>
          <a:endParaRPr lang="en-US"/>
        </a:p>
      </dgm:t>
    </dgm:pt>
    <dgm:pt modelId="{67341D59-3533-40C0-A075-33104E11CF80}" type="sibTrans" cxnId="{36951565-F2D1-4D3C-81A6-02D43338C0E3}">
      <dgm:prSet/>
      <dgm:spPr/>
      <dgm:t>
        <a:bodyPr/>
        <a:lstStyle/>
        <a:p>
          <a:endParaRPr lang="en-US"/>
        </a:p>
      </dgm:t>
    </dgm:pt>
    <dgm:pt modelId="{DF7DD630-2FA4-4ED3-90CF-713F16EAFEF1}">
      <dgm:prSet phldrT="[Text]"/>
      <dgm:spPr/>
      <dgm:t>
        <a:bodyPr/>
        <a:lstStyle/>
        <a:p>
          <a:r>
            <a:rPr lang="en-US" dirty="0" smtClean="0"/>
            <a:t>LAST.NAME - Quintana</a:t>
          </a:r>
          <a:endParaRPr lang="en-US" dirty="0"/>
        </a:p>
      </dgm:t>
    </dgm:pt>
    <dgm:pt modelId="{5E0CED8D-8EDC-49E6-9B1F-ED1B6BF9E5D3}" type="parTrans" cxnId="{BA10ABAA-7895-4A95-B5C5-A1962AFC410C}">
      <dgm:prSet/>
      <dgm:spPr/>
      <dgm:t>
        <a:bodyPr/>
        <a:lstStyle/>
        <a:p>
          <a:endParaRPr lang="en-US"/>
        </a:p>
      </dgm:t>
    </dgm:pt>
    <dgm:pt modelId="{07B55C8B-FD5C-479C-8ED3-ECC880FE9220}" type="sibTrans" cxnId="{BA10ABAA-7895-4A95-B5C5-A1962AFC410C}">
      <dgm:prSet/>
      <dgm:spPr/>
      <dgm:t>
        <a:bodyPr/>
        <a:lstStyle/>
        <a:p>
          <a:endParaRPr lang="en-US"/>
        </a:p>
      </dgm:t>
    </dgm:pt>
    <dgm:pt modelId="{C2C3D8AC-F3B2-4B54-890A-9AF4F410FC9F}">
      <dgm:prSet phldrT="[Text]"/>
      <dgm:spPr/>
      <dgm:t>
        <a:bodyPr/>
        <a:lstStyle/>
        <a:p>
          <a:r>
            <a:rPr lang="en-US" dirty="0" smtClean="0"/>
            <a:t>FIRST.NAME - Jesus</a:t>
          </a:r>
          <a:endParaRPr lang="en-US" dirty="0"/>
        </a:p>
      </dgm:t>
    </dgm:pt>
    <dgm:pt modelId="{96CDB48C-83C9-4486-88AF-782797B022DA}" type="parTrans" cxnId="{AB54A79C-920D-48AC-8D67-A9EEA2747F6B}">
      <dgm:prSet/>
      <dgm:spPr/>
      <dgm:t>
        <a:bodyPr/>
        <a:lstStyle/>
        <a:p>
          <a:endParaRPr lang="en-US"/>
        </a:p>
      </dgm:t>
    </dgm:pt>
    <dgm:pt modelId="{C722D2EF-1F94-4D65-A978-E6031C884193}" type="sibTrans" cxnId="{AB54A79C-920D-48AC-8D67-A9EEA2747F6B}">
      <dgm:prSet/>
      <dgm:spPr/>
      <dgm:t>
        <a:bodyPr/>
        <a:lstStyle/>
        <a:p>
          <a:endParaRPr lang="en-US"/>
        </a:p>
      </dgm:t>
    </dgm:pt>
    <dgm:pt modelId="{E32D1897-3397-4681-A8C9-49858287DB06}">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FIRST.NAME - Walter</a:t>
          </a:r>
          <a:endParaRPr lang="en-US" dirty="0"/>
        </a:p>
      </dgm:t>
    </dgm:pt>
    <dgm:pt modelId="{BFA1DF1E-2636-4EA4-B0DC-7ADB35F2BBDC}" type="parTrans" cxnId="{E533754E-8B6A-46E4-AC69-51545D8E9D21}">
      <dgm:prSet/>
      <dgm:spPr/>
      <dgm:t>
        <a:bodyPr/>
        <a:lstStyle/>
        <a:p>
          <a:endParaRPr lang="en-US"/>
        </a:p>
      </dgm:t>
    </dgm:pt>
    <dgm:pt modelId="{54D52607-5D19-4AE8-872B-815AB56AF2AE}" type="sibTrans" cxnId="{E533754E-8B6A-46E4-AC69-51545D8E9D21}">
      <dgm:prSet/>
      <dgm:spPr/>
      <dgm:t>
        <a:bodyPr/>
        <a:lstStyle/>
        <a:p>
          <a:endParaRPr lang="en-US"/>
        </a:p>
      </dgm:t>
    </dgm:pt>
    <dgm:pt modelId="{155B2EC8-71E6-4CCE-9359-81668F87ED30}" type="pres">
      <dgm:prSet presAssocID="{363C6AFC-2425-419A-AC51-17C3B3248F5E}" presName="Name0" presStyleCnt="0">
        <dgm:presLayoutVars>
          <dgm:dir/>
          <dgm:animLvl val="lvl"/>
          <dgm:resizeHandles val="exact"/>
        </dgm:presLayoutVars>
      </dgm:prSet>
      <dgm:spPr/>
      <dgm:t>
        <a:bodyPr/>
        <a:lstStyle/>
        <a:p>
          <a:endParaRPr lang="en-US"/>
        </a:p>
      </dgm:t>
    </dgm:pt>
    <dgm:pt modelId="{4618B4F4-CB79-4A07-B3D2-03D30360A15F}" type="pres">
      <dgm:prSet presAssocID="{6547A3DD-12E0-4714-8C2F-E21D49479339}" presName="linNode" presStyleCnt="0"/>
      <dgm:spPr/>
    </dgm:pt>
    <dgm:pt modelId="{8912ECE9-CC54-42AD-B03E-85387CFCC9FF}" type="pres">
      <dgm:prSet presAssocID="{6547A3DD-12E0-4714-8C2F-E21D49479339}" presName="parentText" presStyleLbl="node1" presStyleIdx="0" presStyleCnt="3" custScaleX="73244">
        <dgm:presLayoutVars>
          <dgm:chMax val="1"/>
          <dgm:bulletEnabled val="1"/>
        </dgm:presLayoutVars>
      </dgm:prSet>
      <dgm:spPr/>
      <dgm:t>
        <a:bodyPr/>
        <a:lstStyle/>
        <a:p>
          <a:endParaRPr lang="en-US"/>
        </a:p>
      </dgm:t>
    </dgm:pt>
    <dgm:pt modelId="{93F8584A-2164-415A-8345-D0339D634BCA}" type="pres">
      <dgm:prSet presAssocID="{6547A3DD-12E0-4714-8C2F-E21D49479339}" presName="descendantText" presStyleLbl="alignAccFollowNode1" presStyleIdx="0" presStyleCnt="3">
        <dgm:presLayoutVars>
          <dgm:bulletEnabled val="1"/>
        </dgm:presLayoutVars>
      </dgm:prSet>
      <dgm:spPr/>
      <dgm:t>
        <a:bodyPr/>
        <a:lstStyle/>
        <a:p>
          <a:endParaRPr lang="en-US"/>
        </a:p>
      </dgm:t>
    </dgm:pt>
    <dgm:pt modelId="{37BAE02A-0B70-4AB5-B725-8E663432F4FD}" type="pres">
      <dgm:prSet presAssocID="{9BF7007A-BD4C-4B61-92BD-FFC27685286A}" presName="sp" presStyleCnt="0"/>
      <dgm:spPr/>
    </dgm:pt>
    <dgm:pt modelId="{B61695A8-CBDE-4AC0-9F5D-D243A48AA83D}" type="pres">
      <dgm:prSet presAssocID="{09816A8E-645C-477E-8A37-A0539F18D826}" presName="linNode" presStyleCnt="0"/>
      <dgm:spPr/>
    </dgm:pt>
    <dgm:pt modelId="{E46A4117-7ECF-4397-B189-B8EF71DFF996}" type="pres">
      <dgm:prSet presAssocID="{09816A8E-645C-477E-8A37-A0539F18D826}" presName="parentText" presStyleLbl="node1" presStyleIdx="1" presStyleCnt="3" custScaleX="72364">
        <dgm:presLayoutVars>
          <dgm:chMax val="1"/>
          <dgm:bulletEnabled val="1"/>
        </dgm:presLayoutVars>
      </dgm:prSet>
      <dgm:spPr/>
      <dgm:t>
        <a:bodyPr/>
        <a:lstStyle/>
        <a:p>
          <a:endParaRPr lang="en-US"/>
        </a:p>
      </dgm:t>
    </dgm:pt>
    <dgm:pt modelId="{B0F57F1B-30D5-449E-A187-537FC1195C71}" type="pres">
      <dgm:prSet presAssocID="{09816A8E-645C-477E-8A37-A0539F18D826}" presName="descendantText" presStyleLbl="alignAccFollowNode1" presStyleIdx="1" presStyleCnt="3">
        <dgm:presLayoutVars>
          <dgm:bulletEnabled val="1"/>
        </dgm:presLayoutVars>
      </dgm:prSet>
      <dgm:spPr/>
      <dgm:t>
        <a:bodyPr/>
        <a:lstStyle/>
        <a:p>
          <a:endParaRPr lang="en-US"/>
        </a:p>
      </dgm:t>
    </dgm:pt>
    <dgm:pt modelId="{DDD27275-36E5-4578-943E-897A8D08D7D9}" type="pres">
      <dgm:prSet presAssocID="{E14C65C3-01D8-42A4-8835-C89990780E68}" presName="sp" presStyleCnt="0"/>
      <dgm:spPr/>
    </dgm:pt>
    <dgm:pt modelId="{52819004-F2F9-432F-9479-33AB298D6980}" type="pres">
      <dgm:prSet presAssocID="{6F5EB275-6CEE-4A1A-A899-BBF34992B532}" presName="linNode" presStyleCnt="0"/>
      <dgm:spPr/>
    </dgm:pt>
    <dgm:pt modelId="{78F1D536-1703-4BF3-88AB-3522ED4EC154}" type="pres">
      <dgm:prSet presAssocID="{6F5EB275-6CEE-4A1A-A899-BBF34992B532}" presName="parentText" presStyleLbl="node1" presStyleIdx="2" presStyleCnt="3" custScaleX="72363">
        <dgm:presLayoutVars>
          <dgm:chMax val="1"/>
          <dgm:bulletEnabled val="1"/>
        </dgm:presLayoutVars>
      </dgm:prSet>
      <dgm:spPr/>
      <dgm:t>
        <a:bodyPr/>
        <a:lstStyle/>
        <a:p>
          <a:endParaRPr lang="en-US"/>
        </a:p>
      </dgm:t>
    </dgm:pt>
    <dgm:pt modelId="{56565CEE-B6E6-4C9E-8A0D-FAD8256346F5}" type="pres">
      <dgm:prSet presAssocID="{6F5EB275-6CEE-4A1A-A899-BBF34992B532}" presName="descendantText" presStyleLbl="alignAccFollowNode1" presStyleIdx="2" presStyleCnt="3">
        <dgm:presLayoutVars>
          <dgm:bulletEnabled val="1"/>
        </dgm:presLayoutVars>
      </dgm:prSet>
      <dgm:spPr/>
      <dgm:t>
        <a:bodyPr/>
        <a:lstStyle/>
        <a:p>
          <a:endParaRPr lang="en-US"/>
        </a:p>
      </dgm:t>
    </dgm:pt>
  </dgm:ptLst>
  <dgm:cxnLst>
    <dgm:cxn modelId="{F7169753-9B03-4030-ABFB-3C2265859FF6}" srcId="{363C6AFC-2425-419A-AC51-17C3B3248F5E}" destId="{6547A3DD-12E0-4714-8C2F-E21D49479339}" srcOrd="0" destOrd="0" parTransId="{B85FF5C8-879F-4BBE-98EA-BB88E57EA285}" sibTransId="{9BF7007A-BD4C-4B61-92BD-FFC27685286A}"/>
    <dgm:cxn modelId="{46E9C91F-9224-4E0E-A63E-7207EB00440A}" type="presOf" srcId="{363C6AFC-2425-419A-AC51-17C3B3248F5E}" destId="{155B2EC8-71E6-4CCE-9359-81668F87ED30}" srcOrd="0" destOrd="0" presId="urn:microsoft.com/office/officeart/2005/8/layout/vList5"/>
    <dgm:cxn modelId="{159507C1-6B89-4E6A-8C13-5DC709AED58A}" type="presOf" srcId="{09816A8E-645C-477E-8A37-A0539F18D826}" destId="{E46A4117-7ECF-4397-B189-B8EF71DFF996}" srcOrd="0" destOrd="0" presId="urn:microsoft.com/office/officeart/2005/8/layout/vList5"/>
    <dgm:cxn modelId="{727D2B75-7CED-4412-A22F-F9D80A15D58E}" type="presOf" srcId="{DF7DD630-2FA4-4ED3-90CF-713F16EAFEF1}" destId="{56565CEE-B6E6-4C9E-8A0D-FAD8256346F5}" srcOrd="0" destOrd="0" presId="urn:microsoft.com/office/officeart/2005/8/layout/vList5"/>
    <dgm:cxn modelId="{36951565-F2D1-4D3C-81A6-02D43338C0E3}" srcId="{363C6AFC-2425-419A-AC51-17C3B3248F5E}" destId="{6F5EB275-6CEE-4A1A-A899-BBF34992B532}" srcOrd="2" destOrd="0" parTransId="{09779C41-1F6A-46B4-B0FD-1018AD7B4150}" sibTransId="{67341D59-3533-40C0-A075-33104E11CF80}"/>
    <dgm:cxn modelId="{E97B7DFE-BF80-471A-B56B-C5D74BF3EFD1}" srcId="{6547A3DD-12E0-4714-8C2F-E21D49479339}" destId="{21CD9D92-ADD7-4287-91A2-BD832EB64753}" srcOrd="0" destOrd="0" parTransId="{DC9FF9E8-276A-4A6C-BEA7-9D28CC371B21}" sibTransId="{E7C12173-CBC2-4AFE-B2BF-B9CF06D59693}"/>
    <dgm:cxn modelId="{DBC3D450-4041-4CC2-A98A-1E034EFD4BFC}" type="presOf" srcId="{C2C3D8AC-F3B2-4B54-890A-9AF4F410FC9F}" destId="{56565CEE-B6E6-4C9E-8A0D-FAD8256346F5}" srcOrd="0" destOrd="1" presId="urn:microsoft.com/office/officeart/2005/8/layout/vList5"/>
    <dgm:cxn modelId="{9DA6C085-BA38-495F-B267-FDEE3FCEBCAC}" srcId="{363C6AFC-2425-419A-AC51-17C3B3248F5E}" destId="{09816A8E-645C-477E-8A37-A0539F18D826}" srcOrd="1" destOrd="0" parTransId="{9844EE91-73FF-404D-AC8B-F61C7BF83B14}" sibTransId="{E14C65C3-01D8-42A4-8835-C89990780E68}"/>
    <dgm:cxn modelId="{9B950B27-9D03-420F-A29E-4D71AE66C248}" srcId="{09816A8E-645C-477E-8A37-A0539F18D826}" destId="{B060C49F-B5F3-4DF6-828A-93D22D11C927}" srcOrd="0" destOrd="0" parTransId="{4242DA2D-D221-4ACA-84BE-215123E4D0B4}" sibTransId="{311AD398-767C-422D-995C-D459C75C3746}"/>
    <dgm:cxn modelId="{2F8BDC97-65DC-4AF7-9A35-5AFE19A4412F}" type="presOf" srcId="{B060C49F-B5F3-4DF6-828A-93D22D11C927}" destId="{B0F57F1B-30D5-449E-A187-537FC1195C71}" srcOrd="0" destOrd="0" presId="urn:microsoft.com/office/officeart/2005/8/layout/vList5"/>
    <dgm:cxn modelId="{E533754E-8B6A-46E4-AC69-51545D8E9D21}" srcId="{09816A8E-645C-477E-8A37-A0539F18D826}" destId="{E32D1897-3397-4681-A8C9-49858287DB06}" srcOrd="1" destOrd="0" parTransId="{BFA1DF1E-2636-4EA4-B0DC-7ADB35F2BBDC}" sibTransId="{54D52607-5D19-4AE8-872B-815AB56AF2AE}"/>
    <dgm:cxn modelId="{959646EF-54FF-4A0D-8D7A-DAD48464B066}" type="presOf" srcId="{B98951D2-4812-42CF-B989-C424B4917FB3}" destId="{93F8584A-2164-415A-8345-D0339D634BCA}" srcOrd="0" destOrd="1" presId="urn:microsoft.com/office/officeart/2005/8/layout/vList5"/>
    <dgm:cxn modelId="{93B09849-C095-4C1F-9A68-0090DC6A4894}" type="presOf" srcId="{6F5EB275-6CEE-4A1A-A899-BBF34992B532}" destId="{78F1D536-1703-4BF3-88AB-3522ED4EC154}" srcOrd="0" destOrd="0" presId="urn:microsoft.com/office/officeart/2005/8/layout/vList5"/>
    <dgm:cxn modelId="{72DA47AB-956F-4145-89F2-0C407CBB42A7}" type="presOf" srcId="{21CD9D92-ADD7-4287-91A2-BD832EB64753}" destId="{93F8584A-2164-415A-8345-D0339D634BCA}" srcOrd="0" destOrd="0" presId="urn:microsoft.com/office/officeart/2005/8/layout/vList5"/>
    <dgm:cxn modelId="{014D7F1D-B096-49D5-9952-8613291805CF}" type="presOf" srcId="{E32D1897-3397-4681-A8C9-49858287DB06}" destId="{B0F57F1B-30D5-449E-A187-537FC1195C71}" srcOrd="0" destOrd="1" presId="urn:microsoft.com/office/officeart/2005/8/layout/vList5"/>
    <dgm:cxn modelId="{A90EDF3B-2640-48A9-8BCE-249B841E485F}" srcId="{6547A3DD-12E0-4714-8C2F-E21D49479339}" destId="{B98951D2-4812-42CF-B989-C424B4917FB3}" srcOrd="1" destOrd="0" parTransId="{9F9FA6CE-7861-47F9-8B78-BD8043725323}" sibTransId="{FC3D8C4E-EF8F-417A-A437-0849FCE02A89}"/>
    <dgm:cxn modelId="{AB54A79C-920D-48AC-8D67-A9EEA2747F6B}" srcId="{6F5EB275-6CEE-4A1A-A899-BBF34992B532}" destId="{C2C3D8AC-F3B2-4B54-890A-9AF4F410FC9F}" srcOrd="1" destOrd="0" parTransId="{96CDB48C-83C9-4486-88AF-782797B022DA}" sibTransId="{C722D2EF-1F94-4D65-A978-E6031C884193}"/>
    <dgm:cxn modelId="{BA10ABAA-7895-4A95-B5C5-A1962AFC410C}" srcId="{6F5EB275-6CEE-4A1A-A899-BBF34992B532}" destId="{DF7DD630-2FA4-4ED3-90CF-713F16EAFEF1}" srcOrd="0" destOrd="0" parTransId="{5E0CED8D-8EDC-49E6-9B1F-ED1B6BF9E5D3}" sibTransId="{07B55C8B-FD5C-479C-8ED3-ECC880FE9220}"/>
    <dgm:cxn modelId="{7B6BFD44-E8AD-4A96-938E-D4A8F02D1719}" type="presOf" srcId="{6547A3DD-12E0-4714-8C2F-E21D49479339}" destId="{8912ECE9-CC54-42AD-B03E-85387CFCC9FF}" srcOrd="0" destOrd="0" presId="urn:microsoft.com/office/officeart/2005/8/layout/vList5"/>
    <dgm:cxn modelId="{E300FED8-E4B2-4823-9B12-00CBAD4D9FFA}" type="presParOf" srcId="{155B2EC8-71E6-4CCE-9359-81668F87ED30}" destId="{4618B4F4-CB79-4A07-B3D2-03D30360A15F}" srcOrd="0" destOrd="0" presId="urn:microsoft.com/office/officeart/2005/8/layout/vList5"/>
    <dgm:cxn modelId="{75E7CC0B-5595-409A-B7E9-C84A3B8CA37B}" type="presParOf" srcId="{4618B4F4-CB79-4A07-B3D2-03D30360A15F}" destId="{8912ECE9-CC54-42AD-B03E-85387CFCC9FF}" srcOrd="0" destOrd="0" presId="urn:microsoft.com/office/officeart/2005/8/layout/vList5"/>
    <dgm:cxn modelId="{1ECA7AAF-429F-4F4E-91CC-EEB22A763FA9}" type="presParOf" srcId="{4618B4F4-CB79-4A07-B3D2-03D30360A15F}" destId="{93F8584A-2164-415A-8345-D0339D634BCA}" srcOrd="1" destOrd="0" presId="urn:microsoft.com/office/officeart/2005/8/layout/vList5"/>
    <dgm:cxn modelId="{83503FA5-F39E-4B4D-9BD3-86F329C8CE73}" type="presParOf" srcId="{155B2EC8-71E6-4CCE-9359-81668F87ED30}" destId="{37BAE02A-0B70-4AB5-B725-8E663432F4FD}" srcOrd="1" destOrd="0" presId="urn:microsoft.com/office/officeart/2005/8/layout/vList5"/>
    <dgm:cxn modelId="{37BF8E3B-6BEF-43AA-9FEC-2C4ACCE65F96}" type="presParOf" srcId="{155B2EC8-71E6-4CCE-9359-81668F87ED30}" destId="{B61695A8-CBDE-4AC0-9F5D-D243A48AA83D}" srcOrd="2" destOrd="0" presId="urn:microsoft.com/office/officeart/2005/8/layout/vList5"/>
    <dgm:cxn modelId="{D24D4E53-828A-4887-8AF1-ACF05DF5A005}" type="presParOf" srcId="{B61695A8-CBDE-4AC0-9F5D-D243A48AA83D}" destId="{E46A4117-7ECF-4397-B189-B8EF71DFF996}" srcOrd="0" destOrd="0" presId="urn:microsoft.com/office/officeart/2005/8/layout/vList5"/>
    <dgm:cxn modelId="{4EEA375D-9D88-48A7-B0C9-C22D22A6820E}" type="presParOf" srcId="{B61695A8-CBDE-4AC0-9F5D-D243A48AA83D}" destId="{B0F57F1B-30D5-449E-A187-537FC1195C71}" srcOrd="1" destOrd="0" presId="urn:microsoft.com/office/officeart/2005/8/layout/vList5"/>
    <dgm:cxn modelId="{89C231FB-D977-49FD-8B1B-81937E3545AD}" type="presParOf" srcId="{155B2EC8-71E6-4CCE-9359-81668F87ED30}" destId="{DDD27275-36E5-4578-943E-897A8D08D7D9}" srcOrd="3" destOrd="0" presId="urn:microsoft.com/office/officeart/2005/8/layout/vList5"/>
    <dgm:cxn modelId="{DE6969D2-01B9-4157-9FE5-B632501B445C}" type="presParOf" srcId="{155B2EC8-71E6-4CCE-9359-81668F87ED30}" destId="{52819004-F2F9-432F-9479-33AB298D6980}" srcOrd="4" destOrd="0" presId="urn:microsoft.com/office/officeart/2005/8/layout/vList5"/>
    <dgm:cxn modelId="{9B704C25-D1B2-4936-B8C4-3B9C07B3FE25}" type="presParOf" srcId="{52819004-F2F9-432F-9479-33AB298D6980}" destId="{78F1D536-1703-4BF3-88AB-3522ED4EC154}" srcOrd="0" destOrd="0" presId="urn:microsoft.com/office/officeart/2005/8/layout/vList5"/>
    <dgm:cxn modelId="{18B00178-A045-4343-B47B-68C405D63673}" type="presParOf" srcId="{52819004-F2F9-432F-9479-33AB298D6980}" destId="{56565CEE-B6E6-4C9E-8A0D-FAD8256346F5}"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584A-2164-415A-8345-D0339D634BCA}">
      <dsp:nvSpPr>
        <dsp:cNvPr id="0" name=""/>
        <dsp:cNvSpPr/>
      </dsp:nvSpPr>
      <dsp:spPr>
        <a:xfrm rot="5400000">
          <a:off x="2906283" y="-1257337"/>
          <a:ext cx="574238" cy="3234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a:t>
          </a:r>
          <a:r>
            <a:rPr lang="en-US" sz="1300" kern="1200" dirty="0" err="1" smtClean="0"/>
            <a:t>Lebowski</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Jeffrey</a:t>
          </a:r>
          <a:endParaRPr lang="en-US" sz="1300" kern="1200" dirty="0"/>
        </a:p>
      </dsp:txBody>
      <dsp:txXfrm rot="-5400000">
        <a:off x="1576078" y="100900"/>
        <a:ext cx="3206616" cy="518174"/>
      </dsp:txXfrm>
    </dsp:sp>
    <dsp:sp modelId="{8912ECE9-CC54-42AD-B03E-85387CFCC9FF}">
      <dsp:nvSpPr>
        <dsp:cNvPr id="0" name=""/>
        <dsp:cNvSpPr/>
      </dsp:nvSpPr>
      <dsp:spPr>
        <a:xfrm>
          <a:off x="243411" y="1087"/>
          <a:ext cx="1332667"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PERSON*1112233</a:t>
          </a:r>
          <a:endParaRPr lang="en-US" sz="1000" kern="1200" dirty="0"/>
        </a:p>
      </dsp:txBody>
      <dsp:txXfrm>
        <a:off x="278451" y="36127"/>
        <a:ext cx="1262587" cy="647718"/>
      </dsp:txXfrm>
    </dsp:sp>
    <dsp:sp modelId="{B0F57F1B-30D5-449E-A187-537FC1195C71}">
      <dsp:nvSpPr>
        <dsp:cNvPr id="0" name=""/>
        <dsp:cNvSpPr/>
      </dsp:nvSpPr>
      <dsp:spPr>
        <a:xfrm rot="5400000">
          <a:off x="2890271" y="-503649"/>
          <a:ext cx="574238" cy="3234648"/>
        </a:xfrm>
        <a:prstGeom prst="round2Same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 </a:t>
          </a:r>
          <a:r>
            <a:rPr lang="en-US" sz="1300" kern="1200" dirty="0" err="1" smtClean="0"/>
            <a:t>Sobchak</a:t>
          </a:r>
          <a:r>
            <a:rPr lang="en-US" sz="1300" kern="1200" dirty="0" smtClean="0"/>
            <a:t> (changed)</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Walter</a:t>
          </a:r>
          <a:endParaRPr lang="en-US" sz="1300" kern="1200" dirty="0"/>
        </a:p>
      </dsp:txBody>
      <dsp:txXfrm rot="-5400000">
        <a:off x="1560066" y="854588"/>
        <a:ext cx="3206616" cy="518174"/>
      </dsp:txXfrm>
    </dsp:sp>
    <dsp:sp modelId="{E46A4117-7ECF-4397-B189-B8EF71DFF996}">
      <dsp:nvSpPr>
        <dsp:cNvPr id="0" name=""/>
        <dsp:cNvSpPr/>
      </dsp:nvSpPr>
      <dsp:spPr>
        <a:xfrm>
          <a:off x="243411" y="754775"/>
          <a:ext cx="1316655"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PERSON*1114455</a:t>
          </a:r>
          <a:endParaRPr lang="en-US" sz="1000" kern="1200" dirty="0"/>
        </a:p>
      </dsp:txBody>
      <dsp:txXfrm>
        <a:off x="278451" y="789815"/>
        <a:ext cx="1246575" cy="647718"/>
      </dsp:txXfrm>
    </dsp:sp>
    <dsp:sp modelId="{56565CEE-B6E6-4C9E-8A0D-FAD8256346F5}">
      <dsp:nvSpPr>
        <dsp:cNvPr id="0" name=""/>
        <dsp:cNvSpPr/>
      </dsp:nvSpPr>
      <dsp:spPr>
        <a:xfrm rot="5400000">
          <a:off x="2890253" y="250039"/>
          <a:ext cx="574238" cy="3234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 Quintana</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Jesus</a:t>
          </a:r>
          <a:endParaRPr lang="en-US" sz="1300" kern="1200" dirty="0"/>
        </a:p>
      </dsp:txBody>
      <dsp:txXfrm rot="-5400000">
        <a:off x="1560048" y="1608276"/>
        <a:ext cx="3206616" cy="518174"/>
      </dsp:txXfrm>
    </dsp:sp>
    <dsp:sp modelId="{78F1D536-1703-4BF3-88AB-3522ED4EC154}">
      <dsp:nvSpPr>
        <dsp:cNvPr id="0" name=""/>
        <dsp:cNvSpPr/>
      </dsp:nvSpPr>
      <dsp:spPr>
        <a:xfrm>
          <a:off x="243411" y="1508464"/>
          <a:ext cx="1316637"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PERSON*1117722</a:t>
          </a:r>
          <a:endParaRPr lang="en-US" sz="1000" kern="1200" dirty="0"/>
        </a:p>
      </dsp:txBody>
      <dsp:txXfrm>
        <a:off x="278451" y="1543504"/>
        <a:ext cx="1246557" cy="647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8584A-2164-415A-8345-D0339D634BCA}">
      <dsp:nvSpPr>
        <dsp:cNvPr id="0" name=""/>
        <dsp:cNvSpPr/>
      </dsp:nvSpPr>
      <dsp:spPr>
        <a:xfrm rot="5400000">
          <a:off x="2906283" y="-1257337"/>
          <a:ext cx="574238" cy="3234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a:t>
          </a:r>
          <a:r>
            <a:rPr lang="en-US" sz="1300" kern="1200" dirty="0" err="1" smtClean="0"/>
            <a:t>Lebowski</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Jeffrey</a:t>
          </a:r>
          <a:endParaRPr lang="en-US" sz="1300" kern="1200" dirty="0"/>
        </a:p>
      </dsp:txBody>
      <dsp:txXfrm rot="-5400000">
        <a:off x="1576078" y="100900"/>
        <a:ext cx="3206616" cy="518174"/>
      </dsp:txXfrm>
    </dsp:sp>
    <dsp:sp modelId="{8912ECE9-CC54-42AD-B03E-85387CFCC9FF}">
      <dsp:nvSpPr>
        <dsp:cNvPr id="0" name=""/>
        <dsp:cNvSpPr/>
      </dsp:nvSpPr>
      <dsp:spPr>
        <a:xfrm>
          <a:off x="243411" y="1087"/>
          <a:ext cx="1332667"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PERSON*1112233</a:t>
          </a:r>
          <a:endParaRPr lang="en-US" sz="1000" kern="1200" dirty="0"/>
        </a:p>
      </dsp:txBody>
      <dsp:txXfrm>
        <a:off x="278451" y="36127"/>
        <a:ext cx="1262587" cy="647718"/>
      </dsp:txXfrm>
    </dsp:sp>
    <dsp:sp modelId="{B0F57F1B-30D5-449E-A187-537FC1195C71}">
      <dsp:nvSpPr>
        <dsp:cNvPr id="0" name=""/>
        <dsp:cNvSpPr/>
      </dsp:nvSpPr>
      <dsp:spPr>
        <a:xfrm rot="5400000">
          <a:off x="2890271" y="-503649"/>
          <a:ext cx="574238" cy="3234648"/>
        </a:xfrm>
        <a:prstGeom prst="round2Same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 Cronkite</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Walter</a:t>
          </a:r>
          <a:endParaRPr lang="en-US" sz="1300" kern="1200" dirty="0"/>
        </a:p>
      </dsp:txBody>
      <dsp:txXfrm rot="-5400000">
        <a:off x="1560066" y="854588"/>
        <a:ext cx="3206616" cy="518174"/>
      </dsp:txXfrm>
    </dsp:sp>
    <dsp:sp modelId="{E46A4117-7ECF-4397-B189-B8EF71DFF996}">
      <dsp:nvSpPr>
        <dsp:cNvPr id="0" name=""/>
        <dsp:cNvSpPr/>
      </dsp:nvSpPr>
      <dsp:spPr>
        <a:xfrm>
          <a:off x="243411" y="754775"/>
          <a:ext cx="1316655"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PERSON*1114455</a:t>
          </a:r>
          <a:endParaRPr lang="en-US" sz="1000" kern="1200" dirty="0"/>
        </a:p>
      </dsp:txBody>
      <dsp:txXfrm>
        <a:off x="278451" y="789815"/>
        <a:ext cx="1246575" cy="647718"/>
      </dsp:txXfrm>
    </dsp:sp>
    <dsp:sp modelId="{56565CEE-B6E6-4C9E-8A0D-FAD8256346F5}">
      <dsp:nvSpPr>
        <dsp:cNvPr id="0" name=""/>
        <dsp:cNvSpPr/>
      </dsp:nvSpPr>
      <dsp:spPr>
        <a:xfrm rot="5400000">
          <a:off x="2890253" y="250039"/>
          <a:ext cx="574238" cy="32346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smtClean="0"/>
            <a:t>LAST.NAME - Quintana</a:t>
          </a:r>
          <a:endParaRPr lang="en-US" sz="1300" kern="1200" dirty="0"/>
        </a:p>
        <a:p>
          <a:pPr marL="114300" lvl="1" indent="-114300" algn="l" defTabSz="577850">
            <a:lnSpc>
              <a:spcPct val="90000"/>
            </a:lnSpc>
            <a:spcBef>
              <a:spcPct val="0"/>
            </a:spcBef>
            <a:spcAft>
              <a:spcPct val="15000"/>
            </a:spcAft>
            <a:buChar char="••"/>
          </a:pPr>
          <a:r>
            <a:rPr lang="en-US" sz="1300" kern="1200" dirty="0" smtClean="0"/>
            <a:t>FIRST.NAME - Jesus</a:t>
          </a:r>
          <a:endParaRPr lang="en-US" sz="1300" kern="1200" dirty="0"/>
        </a:p>
      </dsp:txBody>
      <dsp:txXfrm rot="-5400000">
        <a:off x="1560048" y="1608276"/>
        <a:ext cx="3206616" cy="518174"/>
      </dsp:txXfrm>
    </dsp:sp>
    <dsp:sp modelId="{78F1D536-1703-4BF3-88AB-3522ED4EC154}">
      <dsp:nvSpPr>
        <dsp:cNvPr id="0" name=""/>
        <dsp:cNvSpPr/>
      </dsp:nvSpPr>
      <dsp:spPr>
        <a:xfrm>
          <a:off x="243411" y="1508464"/>
          <a:ext cx="1316637" cy="717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ctr" defTabSz="444500">
            <a:lnSpc>
              <a:spcPct val="90000"/>
            </a:lnSpc>
            <a:spcBef>
              <a:spcPct val="0"/>
            </a:spcBef>
            <a:spcAft>
              <a:spcPct val="35000"/>
            </a:spcAft>
          </a:pPr>
          <a:r>
            <a:rPr lang="en-US" sz="1000" kern="1200" dirty="0" smtClean="0"/>
            <a:t>PERSON*1117722</a:t>
          </a:r>
          <a:endParaRPr lang="en-US" sz="1000" kern="1200" dirty="0"/>
        </a:p>
      </dsp:txBody>
      <dsp:txXfrm>
        <a:off x="278451" y="1543504"/>
        <a:ext cx="1246557" cy="6477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273DA-07B3-4C5B-8E92-E73DBCBC8C0F}" type="datetimeFigureOut">
              <a:rPr lang="en-US" smtClean="0"/>
              <a:t>10/19/2014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7DDCF-6F07-40B4-BCBC-E0397C4D88EC}" type="slidenum">
              <a:rPr lang="en-US" smtClean="0"/>
              <a:t>‹#›</a:t>
            </a:fld>
            <a:endParaRPr lang="en-US"/>
          </a:p>
        </p:txBody>
      </p:sp>
    </p:spTree>
    <p:extLst>
      <p:ext uri="{BB962C8B-B14F-4D97-AF65-F5344CB8AC3E}">
        <p14:creationId xmlns:p14="http://schemas.microsoft.com/office/powerpoint/2010/main" val="27483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EDX transmittals go from a publisher to a subscriber. For outbound transmittals, Colleague is the publisher and the partner software is the subscriber. </a:t>
            </a:r>
            <a:endParaRPr lang="en-US" dirty="0"/>
          </a:p>
        </p:txBody>
      </p:sp>
      <p:sp>
        <p:nvSpPr>
          <p:cNvPr id="4" name="Slide Number Placeholder 3"/>
          <p:cNvSpPr>
            <a:spLocks noGrp="1"/>
          </p:cNvSpPr>
          <p:nvPr>
            <p:ph type="sldNum" sz="quarter" idx="10"/>
          </p:nvPr>
        </p:nvSpPr>
        <p:spPr/>
        <p:txBody>
          <a:bodyPr/>
          <a:lstStyle/>
          <a:p>
            <a:fld id="{8BF7DDCF-6F07-40B4-BCBC-E0397C4D88EC}" type="slidenum">
              <a:rPr lang="en-US" smtClean="0"/>
              <a:t>2</a:t>
            </a:fld>
            <a:endParaRPr lang="en-US"/>
          </a:p>
        </p:txBody>
      </p:sp>
    </p:spTree>
    <p:extLst>
      <p:ext uri="{BB962C8B-B14F-4D97-AF65-F5344CB8AC3E}">
        <p14:creationId xmlns:p14="http://schemas.microsoft.com/office/powerpoint/2010/main" val="281086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MIO creates a MIO transaction and places it in the EDX.TX file. The EDX background process periodically checks the EDX.TX file to see if a new transaction is ready for processing. The EDX background process retrieves the MIO transaction and creates from it one or more DMI transactions. The EDX background process then moves the DMI transaction to the EDX.STATUS file.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When a transaction is placed in the EDX.STATUS file, the background process does one of the following with each DMI transaction: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you have designated the associated XML document for manual processing only, the background process keeps the DMI transaction in the EDX.STATUS file, with a status of Manual, to be processed later.􀂄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 DMI transaction is missing data required for the XML document, the background process stores the DMI transaction in the EDX.ERR file. Later, you can enter the missing data in Colleague to create the desired transaction.􀂄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If the document is not flagged for manual processing, and all required data is present, the background process sends the DMI transaction to the DMI application server. </a:t>
            </a:r>
            <a:endParaRPr lang="en-US" dirty="0"/>
          </a:p>
        </p:txBody>
      </p:sp>
      <p:sp>
        <p:nvSpPr>
          <p:cNvPr id="4" name="Slide Number Placeholder 3"/>
          <p:cNvSpPr>
            <a:spLocks noGrp="1"/>
          </p:cNvSpPr>
          <p:nvPr>
            <p:ph type="sldNum" sz="quarter" idx="10"/>
          </p:nvPr>
        </p:nvSpPr>
        <p:spPr/>
        <p:txBody>
          <a:bodyPr/>
          <a:lstStyle/>
          <a:p>
            <a:fld id="{8BF7DDCF-6F07-40B4-BCBC-E0397C4D88EC}" type="slidenum">
              <a:rPr lang="en-US" smtClean="0"/>
              <a:t>5</a:t>
            </a:fld>
            <a:endParaRPr lang="en-US"/>
          </a:p>
        </p:txBody>
      </p:sp>
    </p:spTree>
    <p:extLst>
      <p:ext uri="{BB962C8B-B14F-4D97-AF65-F5344CB8AC3E}">
        <p14:creationId xmlns:p14="http://schemas.microsoft.com/office/powerpoint/2010/main" val="1392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F7DDCF-6F07-40B4-BCBC-E0397C4D88EC}" type="slidenum">
              <a:rPr lang="en-US" smtClean="0"/>
              <a:t>6</a:t>
            </a:fld>
            <a:endParaRPr lang="en-US"/>
          </a:p>
        </p:txBody>
      </p:sp>
    </p:spTree>
    <p:extLst>
      <p:ext uri="{BB962C8B-B14F-4D97-AF65-F5344CB8AC3E}">
        <p14:creationId xmlns:p14="http://schemas.microsoft.com/office/powerpoint/2010/main" val="1905062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Disabled subscribers</a:t>
            </a:r>
            <a:r>
              <a:rPr lang="en-US" baseline="0" dirty="0" smtClean="0"/>
              <a:t> will still generate </a:t>
            </a:r>
            <a:r>
              <a:rPr lang="en-US" baseline="0" dirty="0" smtClean="0"/>
              <a:t>EDX </a:t>
            </a:r>
            <a:r>
              <a:rPr lang="en-US" baseline="0" dirty="0" smtClean="0"/>
              <a:t>transactions.  Disable the interface to stop transactions from being created by triggers.</a:t>
            </a:r>
            <a:endParaRPr lang="en-US" dirty="0"/>
          </a:p>
        </p:txBody>
      </p:sp>
      <p:sp>
        <p:nvSpPr>
          <p:cNvPr id="4" name="Slide Number Placeholder 3"/>
          <p:cNvSpPr>
            <a:spLocks noGrp="1"/>
          </p:cNvSpPr>
          <p:nvPr>
            <p:ph type="sldNum" sz="quarter" idx="10"/>
          </p:nvPr>
        </p:nvSpPr>
        <p:spPr/>
        <p:txBody>
          <a:bodyPr/>
          <a:lstStyle/>
          <a:p>
            <a:fld id="{8BF7DDCF-6F07-40B4-BCBC-E0397C4D88EC}" type="slidenum">
              <a:rPr lang="en-US" smtClean="0"/>
              <a:t>7</a:t>
            </a:fld>
            <a:endParaRPr lang="en-US"/>
          </a:p>
        </p:txBody>
      </p:sp>
    </p:spTree>
    <p:extLst>
      <p:ext uri="{BB962C8B-B14F-4D97-AF65-F5344CB8AC3E}">
        <p14:creationId xmlns:p14="http://schemas.microsoft.com/office/powerpoint/2010/main" val="383378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EDQM.  If running, it</a:t>
            </a:r>
            <a:r>
              <a:rPr lang="en-US" baseline="0" dirty="0" smtClean="0"/>
              <a:t> should show no pending transactions.</a:t>
            </a:r>
          </a:p>
          <a:p>
            <a:r>
              <a:rPr lang="en-US" baseline="0" dirty="0" err="1" smtClean="0"/>
              <a:t>ps</a:t>
            </a:r>
            <a:r>
              <a:rPr lang="en-US" baseline="0" dirty="0" smtClean="0"/>
              <a:t> –</a:t>
            </a:r>
            <a:r>
              <a:rPr lang="en-US" baseline="0" dirty="0" err="1" smtClean="0"/>
              <a:t>ef</a:t>
            </a:r>
            <a:r>
              <a:rPr lang="en-US" baseline="0" dirty="0" smtClean="0"/>
              <a:t> | </a:t>
            </a:r>
            <a:r>
              <a:rPr lang="en-US" baseline="0" dirty="0" err="1" smtClean="0"/>
              <a:t>grep</a:t>
            </a:r>
            <a:r>
              <a:rPr lang="en-US" baseline="0" dirty="0" smtClean="0"/>
              <a:t> ‘PHANTOM EDQM’</a:t>
            </a:r>
            <a:endParaRPr lang="en-US" dirty="0"/>
          </a:p>
        </p:txBody>
      </p:sp>
      <p:sp>
        <p:nvSpPr>
          <p:cNvPr id="4" name="Slide Number Placeholder 3"/>
          <p:cNvSpPr>
            <a:spLocks noGrp="1"/>
          </p:cNvSpPr>
          <p:nvPr>
            <p:ph type="sldNum" sz="quarter" idx="10"/>
          </p:nvPr>
        </p:nvSpPr>
        <p:spPr/>
        <p:txBody>
          <a:bodyPr/>
          <a:lstStyle/>
          <a:p>
            <a:fld id="{8BF7DDCF-6F07-40B4-BCBC-E0397C4D88EC}" type="slidenum">
              <a:rPr lang="en-US" smtClean="0"/>
              <a:t>14</a:t>
            </a:fld>
            <a:endParaRPr lang="en-US"/>
          </a:p>
        </p:txBody>
      </p:sp>
    </p:spTree>
    <p:extLst>
      <p:ext uri="{BB962C8B-B14F-4D97-AF65-F5344CB8AC3E}">
        <p14:creationId xmlns:p14="http://schemas.microsoft.com/office/powerpoint/2010/main" val="352615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2204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7DC8977-F9F2-594D-90A7-5890695AD089}"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C4CE5C-FADE-924F-BCBB-B6AFBF7D42D8}" type="slidenum">
              <a:rPr lang="en-US"/>
              <a:pPr>
                <a:defRPr/>
              </a:pPr>
              <a:t>‹#›</a:t>
            </a:fld>
            <a:endParaRPr lang="en-US"/>
          </a:p>
        </p:txBody>
      </p:sp>
    </p:spTree>
    <p:extLst>
      <p:ext uri="{BB962C8B-B14F-4D97-AF65-F5344CB8AC3E}">
        <p14:creationId xmlns:p14="http://schemas.microsoft.com/office/powerpoint/2010/main" val="284072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C28E57-000A-B549-BE24-BAE7A108C2D7}"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14782A-671A-3440-93A8-962659E274DE}" type="slidenum">
              <a:rPr lang="en-US"/>
              <a:pPr>
                <a:defRPr/>
              </a:pPr>
              <a:t>‹#›</a:t>
            </a:fld>
            <a:endParaRPr lang="en-US"/>
          </a:p>
        </p:txBody>
      </p:sp>
    </p:spTree>
    <p:extLst>
      <p:ext uri="{BB962C8B-B14F-4D97-AF65-F5344CB8AC3E}">
        <p14:creationId xmlns:p14="http://schemas.microsoft.com/office/powerpoint/2010/main" val="837215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ABB4029-6B69-4B4B-99A1-81C72D69BAF0}" type="datetimeFigureOut">
              <a:rPr lang="en-US"/>
              <a:pPr>
                <a:defRPr/>
              </a:pPr>
              <a:t>10/19/2014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3AD2E06-6BEB-E34C-A19E-F0A8013D1E29}" type="slidenum">
              <a:rPr lang="en-US"/>
              <a:pPr>
                <a:defRPr/>
              </a:pPr>
              <a:t>‹#›</a:t>
            </a:fld>
            <a:endParaRPr lang="en-US"/>
          </a:p>
        </p:txBody>
      </p:sp>
    </p:spTree>
    <p:extLst>
      <p:ext uri="{BB962C8B-B14F-4D97-AF65-F5344CB8AC3E}">
        <p14:creationId xmlns:p14="http://schemas.microsoft.com/office/powerpoint/2010/main" val="2803853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7F1B71-4248-CA41-8F14-6EBC3E32DE95}" type="datetimeFigureOut">
              <a:rPr lang="en-US"/>
              <a:pPr>
                <a:defRPr/>
              </a:pPr>
              <a:t>10/19/2014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201D1A-A7ED-DE4A-8040-3E27C044006F}" type="slidenum">
              <a:rPr lang="en-US"/>
              <a:pPr>
                <a:defRPr/>
              </a:pPr>
              <a:t>‹#›</a:t>
            </a:fld>
            <a:endParaRPr lang="en-US"/>
          </a:p>
        </p:txBody>
      </p:sp>
    </p:spTree>
    <p:extLst>
      <p:ext uri="{BB962C8B-B14F-4D97-AF65-F5344CB8AC3E}">
        <p14:creationId xmlns:p14="http://schemas.microsoft.com/office/powerpoint/2010/main" val="2673313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3E91ED-C8FD-9C4F-BB3B-EFADAF82B0C9}" type="datetimeFigureOut">
              <a:rPr lang="en-US"/>
              <a:pPr>
                <a:defRPr/>
              </a:pPr>
              <a:t>10/19/2014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48C38B8-55D8-E942-B61D-B78F097621C5}" type="slidenum">
              <a:rPr lang="en-US"/>
              <a:pPr>
                <a:defRPr/>
              </a:pPr>
              <a:t>‹#›</a:t>
            </a:fld>
            <a:endParaRPr lang="en-US"/>
          </a:p>
        </p:txBody>
      </p:sp>
    </p:spTree>
    <p:extLst>
      <p:ext uri="{BB962C8B-B14F-4D97-AF65-F5344CB8AC3E}">
        <p14:creationId xmlns:p14="http://schemas.microsoft.com/office/powerpoint/2010/main" val="2735342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D3C0AF-C1CB-5346-9395-93441D8CC762}"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EBF53C-F7D9-F24F-B20F-CEC06C545DE3}" type="slidenum">
              <a:rPr lang="en-US"/>
              <a:pPr>
                <a:defRPr/>
              </a:pPr>
              <a:t>‹#›</a:t>
            </a:fld>
            <a:endParaRPr lang="en-US"/>
          </a:p>
        </p:txBody>
      </p:sp>
    </p:spTree>
    <p:extLst>
      <p:ext uri="{BB962C8B-B14F-4D97-AF65-F5344CB8AC3E}">
        <p14:creationId xmlns:p14="http://schemas.microsoft.com/office/powerpoint/2010/main" val="40822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EB2776-0E21-BE40-B17C-F8144EACDE94}"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7E3B63-43C6-3444-A76B-FDC210111788}" type="slidenum">
              <a:rPr lang="en-US"/>
              <a:pPr>
                <a:defRPr/>
              </a:pPr>
              <a:t>‹#›</a:t>
            </a:fld>
            <a:endParaRPr lang="en-US"/>
          </a:p>
        </p:txBody>
      </p:sp>
    </p:spTree>
    <p:extLst>
      <p:ext uri="{BB962C8B-B14F-4D97-AF65-F5344CB8AC3E}">
        <p14:creationId xmlns:p14="http://schemas.microsoft.com/office/powerpoint/2010/main" val="165545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7BE27D-13E8-7743-A45C-AFE8CD592341}"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4A91B-3B21-8846-A745-A69650B16D0D}" type="slidenum">
              <a:rPr lang="en-US"/>
              <a:pPr>
                <a:defRPr/>
              </a:pPr>
              <a:t>‹#›</a:t>
            </a:fld>
            <a:endParaRPr lang="en-US"/>
          </a:p>
        </p:txBody>
      </p:sp>
    </p:spTree>
    <p:extLst>
      <p:ext uri="{BB962C8B-B14F-4D97-AF65-F5344CB8AC3E}">
        <p14:creationId xmlns:p14="http://schemas.microsoft.com/office/powerpoint/2010/main" val="1604909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F6CDBE-A5F4-5E46-A65B-FDC7567D9FBA}"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9B131F-9E99-BF41-A9F4-97505F0E774C}" type="slidenum">
              <a:rPr lang="en-US"/>
              <a:pPr>
                <a:defRPr/>
              </a:pPr>
              <a:t>‹#›</a:t>
            </a:fld>
            <a:endParaRPr lang="en-US"/>
          </a:p>
        </p:txBody>
      </p:sp>
    </p:spTree>
    <p:extLst>
      <p:ext uri="{BB962C8B-B14F-4D97-AF65-F5344CB8AC3E}">
        <p14:creationId xmlns:p14="http://schemas.microsoft.com/office/powerpoint/2010/main" val="377443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F4FD6B-6BA2-2640-8F3F-7491A43468D9}"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420426-32FF-254E-A388-40FFFAF29825}" type="slidenum">
              <a:rPr lang="en-US"/>
              <a:pPr>
                <a:defRPr/>
              </a:pPr>
              <a:t>‹#›</a:t>
            </a:fld>
            <a:endParaRPr lang="en-US"/>
          </a:p>
        </p:txBody>
      </p:sp>
    </p:spTree>
    <p:extLst>
      <p:ext uri="{BB962C8B-B14F-4D97-AF65-F5344CB8AC3E}">
        <p14:creationId xmlns:p14="http://schemas.microsoft.com/office/powerpoint/2010/main" val="178165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WTC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2502" y="3613825"/>
            <a:ext cx="8404488" cy="91925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32502" y="4560549"/>
            <a:ext cx="8404488" cy="7343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85729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41D92B8-D8F5-E242-939E-F45EFE0458F1}"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65508A-9E7E-984C-998D-D4389036D661}" type="slidenum">
              <a:rPr lang="en-US"/>
              <a:pPr>
                <a:defRPr/>
              </a:pPr>
              <a:t>‹#›</a:t>
            </a:fld>
            <a:endParaRPr lang="en-US"/>
          </a:p>
        </p:txBody>
      </p:sp>
    </p:spTree>
    <p:extLst>
      <p:ext uri="{BB962C8B-B14F-4D97-AF65-F5344CB8AC3E}">
        <p14:creationId xmlns:p14="http://schemas.microsoft.com/office/powerpoint/2010/main" val="1196171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63142EB-9ED6-AB43-BBE7-1BEF538559B2}" type="datetimeFigureOut">
              <a:rPr lang="en-US"/>
              <a:pPr>
                <a:defRPr/>
              </a:pPr>
              <a:t>10/19/2014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357290-1570-4B4B-A2E6-0C67F907C056}" type="slidenum">
              <a:rPr lang="en-US"/>
              <a:pPr>
                <a:defRPr/>
              </a:pPr>
              <a:t>‹#›</a:t>
            </a:fld>
            <a:endParaRPr lang="en-US"/>
          </a:p>
        </p:txBody>
      </p:sp>
    </p:spTree>
    <p:extLst>
      <p:ext uri="{BB962C8B-B14F-4D97-AF65-F5344CB8AC3E}">
        <p14:creationId xmlns:p14="http://schemas.microsoft.com/office/powerpoint/2010/main" val="3918616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1C2A04-3646-8745-B0D7-FC4FDE7BBCEF}" type="datetimeFigureOut">
              <a:rPr lang="en-US"/>
              <a:pPr>
                <a:defRPr/>
              </a:pPr>
              <a:t>10/19/2014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DEF4AE-6A6C-8247-8DFA-1600CA057AA6}" type="slidenum">
              <a:rPr lang="en-US"/>
              <a:pPr>
                <a:defRPr/>
              </a:pPr>
              <a:t>‹#›</a:t>
            </a:fld>
            <a:endParaRPr lang="en-US"/>
          </a:p>
        </p:txBody>
      </p:sp>
    </p:spTree>
    <p:extLst>
      <p:ext uri="{BB962C8B-B14F-4D97-AF65-F5344CB8AC3E}">
        <p14:creationId xmlns:p14="http://schemas.microsoft.com/office/powerpoint/2010/main" val="913675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EEDBF8-4D34-E540-A8B1-4C2BD93B4F70}" type="datetimeFigureOut">
              <a:rPr lang="en-US"/>
              <a:pPr>
                <a:defRPr/>
              </a:pPr>
              <a:t>10/19/2014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864E77-0D87-864D-9D15-D0DEC87A45DF}" type="slidenum">
              <a:rPr lang="en-US"/>
              <a:pPr>
                <a:defRPr/>
              </a:pPr>
              <a:t>‹#›</a:t>
            </a:fld>
            <a:endParaRPr lang="en-US"/>
          </a:p>
        </p:txBody>
      </p:sp>
    </p:spTree>
    <p:extLst>
      <p:ext uri="{BB962C8B-B14F-4D97-AF65-F5344CB8AC3E}">
        <p14:creationId xmlns:p14="http://schemas.microsoft.com/office/powerpoint/2010/main" val="2953710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C5F060-ADAC-C344-B785-A42DE168121A}"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FF3BEB-B866-8A46-A987-41037D7ED35B}" type="slidenum">
              <a:rPr lang="en-US"/>
              <a:pPr>
                <a:defRPr/>
              </a:pPr>
              <a:t>‹#›</a:t>
            </a:fld>
            <a:endParaRPr lang="en-US"/>
          </a:p>
        </p:txBody>
      </p:sp>
    </p:spTree>
    <p:extLst>
      <p:ext uri="{BB962C8B-B14F-4D97-AF65-F5344CB8AC3E}">
        <p14:creationId xmlns:p14="http://schemas.microsoft.com/office/powerpoint/2010/main" val="11393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8248E59-9DA0-1240-A1E5-F1EAF2924301}" type="datetimeFigureOut">
              <a:rPr lang="en-US"/>
              <a:pPr>
                <a:defRPr/>
              </a:pPr>
              <a:t>10/19/2014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BE9CFA-675A-4E4A-8007-87568990141C}" type="slidenum">
              <a:rPr lang="en-US"/>
              <a:pPr>
                <a:defRPr/>
              </a:pPr>
              <a:t>‹#›</a:t>
            </a:fld>
            <a:endParaRPr lang="en-US"/>
          </a:p>
        </p:txBody>
      </p:sp>
    </p:spTree>
    <p:extLst>
      <p:ext uri="{BB962C8B-B14F-4D97-AF65-F5344CB8AC3E}">
        <p14:creationId xmlns:p14="http://schemas.microsoft.com/office/powerpoint/2010/main" val="177412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WTC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3996327"/>
            <a:ext cx="7048017"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57201" y="2496140"/>
            <a:ext cx="70480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53680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TCC Page Styl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4660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WTCC Page Style 2">
    <p:spTree>
      <p:nvGrpSpPr>
        <p:cNvPr id="1" name=""/>
        <p:cNvGrpSpPr/>
        <p:nvPr/>
      </p:nvGrpSpPr>
      <p:grpSpPr>
        <a:xfrm>
          <a:off x="0" y="0"/>
          <a:ext cx="0" cy="0"/>
          <a:chOff x="0" y="0"/>
          <a:chExt cx="0" cy="0"/>
        </a:xfrm>
      </p:grpSpPr>
      <p:sp>
        <p:nvSpPr>
          <p:cNvPr id="2" name="Title 1"/>
          <p:cNvSpPr>
            <a:spLocks noGrp="1"/>
          </p:cNvSpPr>
          <p:nvPr>
            <p:ph type="title"/>
          </p:nvPr>
        </p:nvSpPr>
        <p:spPr>
          <a:xfrm>
            <a:off x="457200" y="41057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410574"/>
            <a:ext cx="5123745" cy="5270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72625"/>
            <a:ext cx="3008313" cy="391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43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WTC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5066" y="4398169"/>
            <a:ext cx="5140012"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5066" y="210344"/>
            <a:ext cx="5140012"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945066" y="4964907"/>
            <a:ext cx="5140012" cy="6016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06202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TC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01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42F6BB-160A-5343-B38E-9E83C0633475}"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B46F2C-FF8E-574A-A95F-1F9287F62F36}" type="slidenum">
              <a:rPr lang="en-US"/>
              <a:pPr>
                <a:defRPr/>
              </a:pPr>
              <a:t>‹#›</a:t>
            </a:fld>
            <a:endParaRPr lang="en-US"/>
          </a:p>
        </p:txBody>
      </p:sp>
    </p:spTree>
    <p:extLst>
      <p:ext uri="{BB962C8B-B14F-4D97-AF65-F5344CB8AC3E}">
        <p14:creationId xmlns:p14="http://schemas.microsoft.com/office/powerpoint/2010/main" val="1013487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3D00C1-1F98-8843-AB1F-08A84DE6F62E}" type="datetimeFigureOut">
              <a:rPr lang="en-US"/>
              <a:pPr>
                <a:defRPr/>
              </a:pPr>
              <a:t>10/19/2014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F005B2-27C3-1640-8CAF-7BA9FD227883}" type="slidenum">
              <a:rPr lang="en-US"/>
              <a:pPr>
                <a:defRPr/>
              </a:pPr>
              <a:t>‹#›</a:t>
            </a:fld>
            <a:endParaRPr lang="en-US"/>
          </a:p>
        </p:txBody>
      </p:sp>
    </p:spTree>
    <p:extLst>
      <p:ext uri="{BB962C8B-B14F-4D97-AF65-F5344CB8AC3E}">
        <p14:creationId xmlns:p14="http://schemas.microsoft.com/office/powerpoint/2010/main" val="33857759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jpe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4.jpeg"/><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6"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98438"/>
            <a:ext cx="822325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412875"/>
            <a:ext cx="8223250" cy="412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entury Gothic"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32ED3E97-CD7F-6947-A6BD-EDEF603DB7F0}" type="datetimeFigureOut">
              <a:rPr lang="en-US"/>
              <a:pPr>
                <a:defRPr/>
              </a:pPr>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9EECDFC0-E05D-E84D-B256-A6561D543A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txStyles>
    <p:titleStyle>
      <a:lvl1pPr algn="ctr" defTabSz="457200" rtl="0" fontAlgn="base">
        <a:spcBef>
          <a:spcPct val="0"/>
        </a:spcBef>
        <a:spcAft>
          <a:spcPct val="0"/>
        </a:spcAft>
        <a:defRPr sz="4400" kern="1200">
          <a:solidFill>
            <a:srgbClr val="595959"/>
          </a:solidFill>
          <a:latin typeface="+mj-lt"/>
          <a:ea typeface="ＭＳ Ｐゴシック" charset="0"/>
          <a:cs typeface="ＭＳ Ｐゴシック" charset="0"/>
        </a:defRPr>
      </a:lvl1pPr>
      <a:lvl2pPr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rgbClr val="404040"/>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rgbClr val="404040"/>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rgbClr val="404040"/>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rgbClr val="404040"/>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1E1D9321-CB59-1842-B111-859BD8489900}" type="datetimeFigureOut">
              <a:rPr lang="en-US"/>
              <a:pPr>
                <a:defRPr/>
              </a:pPr>
              <a:t>10/19/2014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6A0FCD8F-277C-A242-859A-F2D58D13A1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Lst>
  <p:txStyles>
    <p:titleStyle>
      <a:lvl1pPr algn="ctr" defTabSz="457200" rtl="0" fontAlgn="base">
        <a:spcBef>
          <a:spcPct val="0"/>
        </a:spcBef>
        <a:spcAft>
          <a:spcPct val="0"/>
        </a:spcAft>
        <a:defRPr sz="4400"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714" y="1898469"/>
            <a:ext cx="8404488" cy="1929215"/>
          </a:xfrm>
        </p:spPr>
        <p:txBody>
          <a:bodyPr/>
          <a:lstStyle/>
          <a:p>
            <a:r>
              <a:rPr lang="en-US" dirty="0"/>
              <a:t>Understanding how EDX </a:t>
            </a:r>
            <a:r>
              <a:rPr lang="en-US" dirty="0" smtClean="0"/>
              <a:t>works</a:t>
            </a:r>
            <a:endParaRPr lang="en-US" dirty="0"/>
          </a:p>
        </p:txBody>
      </p:sp>
      <p:sp>
        <p:nvSpPr>
          <p:cNvPr id="3" name="Subtitle 2"/>
          <p:cNvSpPr>
            <a:spLocks noGrp="1"/>
          </p:cNvSpPr>
          <p:nvPr>
            <p:ph type="subTitle" idx="1"/>
          </p:nvPr>
        </p:nvSpPr>
        <p:spPr>
          <a:xfrm>
            <a:off x="1961005" y="4505555"/>
            <a:ext cx="6198927" cy="943268"/>
          </a:xfrm>
        </p:spPr>
        <p:txBody>
          <a:bodyPr/>
          <a:lstStyle/>
          <a:p>
            <a:pPr marL="457200" indent="-457200" algn="l">
              <a:buFont typeface="Arial" panose="020B0604020202020204" pitchFamily="34" charset="0"/>
              <a:buChar char="•"/>
            </a:pPr>
            <a:r>
              <a:rPr lang="en-US" sz="2400" dirty="0"/>
              <a:t>William Sanders, Wake </a:t>
            </a:r>
            <a:r>
              <a:rPr lang="en-US" sz="2400" dirty="0" smtClean="0"/>
              <a:t>Tech</a:t>
            </a:r>
          </a:p>
          <a:p>
            <a:pPr marL="457200" indent="-457200" algn="l">
              <a:buFont typeface="Arial" panose="020B0604020202020204" pitchFamily="34" charset="0"/>
              <a:buChar char="•"/>
            </a:pPr>
            <a:r>
              <a:rPr lang="en-US" sz="2400" dirty="0" smtClean="0"/>
              <a:t>Ben </a:t>
            </a:r>
            <a:r>
              <a:rPr lang="en-US" sz="2400" dirty="0"/>
              <a:t>Jenkins, Wake Tech (moderator)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9552" y="979542"/>
            <a:ext cx="1828804" cy="780290"/>
          </a:xfrm>
          <a:prstGeom prst="rect">
            <a:avLst/>
          </a:prstGeom>
        </p:spPr>
      </p:pic>
    </p:spTree>
    <p:extLst>
      <p:ext uri="{BB962C8B-B14F-4D97-AF65-F5344CB8AC3E}">
        <p14:creationId xmlns:p14="http://schemas.microsoft.com/office/powerpoint/2010/main" val="2175666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Triggers</a:t>
            </a:r>
            <a:endParaRPr lang="en-US" dirty="0"/>
          </a:p>
        </p:txBody>
      </p:sp>
      <p:sp>
        <p:nvSpPr>
          <p:cNvPr id="3" name="TextBox 2"/>
          <p:cNvSpPr txBox="1"/>
          <p:nvPr/>
        </p:nvSpPr>
        <p:spPr>
          <a:xfrm>
            <a:off x="1527349" y="1999622"/>
            <a:ext cx="650128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CORE-EDIL can be used to disable and install triggers for a particular Subscriber</a:t>
            </a:r>
          </a:p>
          <a:p>
            <a:pPr marL="285750" indent="-285750">
              <a:buFont typeface="Arial" panose="020B0604020202020204" pitchFamily="34" charset="0"/>
              <a:buChar char="•"/>
            </a:pPr>
            <a:r>
              <a:rPr lang="en-US" dirty="0" smtClean="0">
                <a:latin typeface="Gotham Rounded Light" pitchFamily="50" charset="0"/>
              </a:rPr>
              <a:t>EDIL updates the RFSPECS record for the files defined for the subscriber (EDXS)</a:t>
            </a:r>
          </a:p>
          <a:p>
            <a:r>
              <a:rPr lang="en-US" dirty="0">
                <a:latin typeface="Gotham Rounded Light" pitchFamily="50" charset="0"/>
              </a:rPr>
              <a:t> </a:t>
            </a:r>
            <a:r>
              <a:rPr lang="en-US" dirty="0" smtClean="0">
                <a:latin typeface="Gotham Rounded Light" pitchFamily="50" charset="0"/>
              </a:rPr>
              <a:t>   (</a:t>
            </a:r>
            <a:r>
              <a:rPr lang="en-US" dirty="0" smtClean="0">
                <a:solidFill>
                  <a:srgbClr val="FF0000"/>
                </a:solidFill>
                <a:latin typeface="Gotham Rounded Light" pitchFamily="50" charset="0"/>
              </a:rPr>
              <a:t>see Article #</a:t>
            </a:r>
            <a:r>
              <a:rPr lang="en-US" dirty="0" smtClean="0">
                <a:solidFill>
                  <a:srgbClr val="FF0000"/>
                </a:solidFill>
              </a:rPr>
              <a:t>82.361 </a:t>
            </a:r>
            <a:r>
              <a:rPr lang="en-US" dirty="0" smtClean="0">
                <a:solidFill>
                  <a:srgbClr val="FF0000"/>
                </a:solidFill>
                <a:latin typeface="Gotham Rounded Light" pitchFamily="50" charset="0"/>
              </a:rPr>
              <a:t>for more details on RFSPECS</a:t>
            </a:r>
            <a:r>
              <a:rPr lang="en-US" dirty="0" smtClean="0">
                <a:latin typeface="Gotham Rounded Light" pitchFamily="50" charset="0"/>
              </a:rPr>
              <a:t>)</a:t>
            </a:r>
          </a:p>
          <a:p>
            <a:pPr marL="285750" indent="-285750">
              <a:buFont typeface="Arial" panose="020B0604020202020204" pitchFamily="34" charset="0"/>
              <a:buChar char="•"/>
            </a:pPr>
            <a:r>
              <a:rPr lang="en-US" dirty="0" smtClean="0">
                <a:latin typeface="Gotham Rounded Light" pitchFamily="50" charset="0"/>
              </a:rPr>
              <a:t>EDIL Loads triggers based on definitions in EDX.DELIVERY and files specified in EDXS.</a:t>
            </a:r>
          </a:p>
          <a:p>
            <a:endParaRPr lang="en-US" dirty="0">
              <a:latin typeface="Gotham Rounded Light" pitchFamily="50" charset="0"/>
            </a:endParaRPr>
          </a:p>
        </p:txBody>
      </p:sp>
    </p:spTree>
    <p:extLst>
      <p:ext uri="{BB962C8B-B14F-4D97-AF65-F5344CB8AC3E}">
        <p14:creationId xmlns:p14="http://schemas.microsoft.com/office/powerpoint/2010/main" val="1415831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How do Triggers Work?</a:t>
            </a:r>
            <a:endParaRPr lang="en-US" dirty="0"/>
          </a:p>
        </p:txBody>
      </p:sp>
      <p:sp>
        <p:nvSpPr>
          <p:cNvPr id="4" name="TextBox 3"/>
          <p:cNvSpPr txBox="1"/>
          <p:nvPr/>
        </p:nvSpPr>
        <p:spPr>
          <a:xfrm>
            <a:off x="1547446" y="2270927"/>
            <a:ext cx="6842928"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Updating a field in </a:t>
            </a:r>
            <a:r>
              <a:rPr lang="en-US" dirty="0" err="1" smtClean="0">
                <a:latin typeface="Gotham Rounded Light" pitchFamily="50" charset="0"/>
              </a:rPr>
              <a:t>Unidata</a:t>
            </a:r>
            <a:r>
              <a:rPr lang="en-US" dirty="0" smtClean="0">
                <a:latin typeface="Gotham Rounded Light" pitchFamily="50" charset="0"/>
              </a:rPr>
              <a:t> will cause MIO to look for any triggers defined for the field in RFSPECS</a:t>
            </a:r>
          </a:p>
          <a:p>
            <a:pPr marL="285750" indent="-285750">
              <a:buFont typeface="Arial" panose="020B0604020202020204" pitchFamily="34" charset="0"/>
              <a:buChar char="•"/>
            </a:pPr>
            <a:r>
              <a:rPr lang="en-US" dirty="0" smtClean="0">
                <a:latin typeface="Gotham Rounded Light" pitchFamily="50" charset="0"/>
              </a:rPr>
              <a:t>Triggers define which Subscriber </a:t>
            </a:r>
            <a:r>
              <a:rPr lang="en-US" smtClean="0">
                <a:latin typeface="Gotham Rounded Light" pitchFamily="50" charset="0"/>
              </a:rPr>
              <a:t>documents are </a:t>
            </a:r>
            <a:r>
              <a:rPr lang="en-US" dirty="0" smtClean="0">
                <a:latin typeface="Gotham Rounded Light" pitchFamily="50" charset="0"/>
              </a:rPr>
              <a:t>created (EDXS).</a:t>
            </a:r>
          </a:p>
          <a:p>
            <a:pPr marL="285750" indent="-285750">
              <a:buFont typeface="Arial" panose="020B0604020202020204" pitchFamily="34" charset="0"/>
              <a:buChar char="•"/>
            </a:pPr>
            <a:r>
              <a:rPr lang="en-US" dirty="0" smtClean="0">
                <a:latin typeface="Gotham Rounded Light" pitchFamily="50" charset="0"/>
              </a:rPr>
              <a:t>Any trigger conditions specified in RFSPECS can be defined on EDTC.  </a:t>
            </a:r>
            <a:endParaRPr lang="en-US" dirty="0">
              <a:latin typeface="Gotham Rounded Light" pitchFamily="50" charset="0"/>
            </a:endParaRPr>
          </a:p>
          <a:p>
            <a:pPr marL="285750" indent="-285750">
              <a:buFont typeface="Arial" panose="020B0604020202020204" pitchFamily="34" charset="0"/>
              <a:buChar char="•"/>
            </a:pPr>
            <a:r>
              <a:rPr lang="en-US" dirty="0" smtClean="0">
                <a:latin typeface="Gotham Rounded Light" pitchFamily="50" charset="0"/>
              </a:rPr>
              <a:t>Trigger conditions limit which MIO transactions actually create a Subscriber document.</a:t>
            </a:r>
            <a:endParaRPr lang="en-US" dirty="0">
              <a:latin typeface="Gotham Rounded Light" pitchFamily="50" charset="0"/>
            </a:endParaRPr>
          </a:p>
        </p:txBody>
      </p:sp>
    </p:spTree>
    <p:extLst>
      <p:ext uri="{BB962C8B-B14F-4D97-AF65-F5344CB8AC3E}">
        <p14:creationId xmlns:p14="http://schemas.microsoft.com/office/powerpoint/2010/main" val="1258747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EDX Background Process</a:t>
            </a:r>
            <a:endParaRPr lang="en-US" dirty="0"/>
          </a:p>
        </p:txBody>
      </p:sp>
      <p:pic>
        <p:nvPicPr>
          <p:cNvPr id="3" name="Picture 2"/>
          <p:cNvPicPr>
            <a:picLocks noChangeAspect="1"/>
          </p:cNvPicPr>
          <p:nvPr/>
        </p:nvPicPr>
        <p:blipFill>
          <a:blip r:embed="rId2"/>
          <a:stretch>
            <a:fillRect/>
          </a:stretch>
        </p:blipFill>
        <p:spPr>
          <a:xfrm>
            <a:off x="729653" y="1223151"/>
            <a:ext cx="8085714" cy="46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7279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EDX Background Process</a:t>
            </a:r>
            <a:endParaRPr lang="en-US" dirty="0"/>
          </a:p>
        </p:txBody>
      </p:sp>
      <p:sp>
        <p:nvSpPr>
          <p:cNvPr id="4" name="TextBox 3"/>
          <p:cNvSpPr txBox="1"/>
          <p:nvPr/>
        </p:nvSpPr>
        <p:spPr>
          <a:xfrm>
            <a:off x="1868993" y="2210637"/>
            <a:ext cx="6500882"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Background process scans any new MIO transactions added to EDX.TX and moves them to EDX.STATUS</a:t>
            </a:r>
          </a:p>
          <a:p>
            <a:pPr marL="285750" indent="-285750">
              <a:buFont typeface="Arial" panose="020B0604020202020204" pitchFamily="34" charset="0"/>
              <a:buChar char="•"/>
            </a:pPr>
            <a:r>
              <a:rPr lang="en-US" dirty="0" smtClean="0">
                <a:latin typeface="Gotham Rounded Light" pitchFamily="50" charset="0"/>
              </a:rPr>
              <a:t>Records in EDX.STATUS are displayed in the Queue Status Form (EDQS)</a:t>
            </a:r>
          </a:p>
          <a:p>
            <a:pPr marL="285750" indent="-285750">
              <a:buFont typeface="Arial" panose="020B0604020202020204" pitchFamily="34" charset="0"/>
              <a:buChar char="•"/>
            </a:pPr>
            <a:r>
              <a:rPr lang="en-US" dirty="0" smtClean="0">
                <a:latin typeface="Gotham Rounded Light" pitchFamily="50" charset="0"/>
              </a:rPr>
              <a:t>App Listener </a:t>
            </a:r>
            <a:r>
              <a:rPr lang="en-US" dirty="0" smtClean="0">
                <a:latin typeface="Gotham Rounded Light" pitchFamily="50" charset="0"/>
              </a:rPr>
              <a:t>processes </a:t>
            </a:r>
            <a:r>
              <a:rPr lang="en-US" dirty="0" smtClean="0">
                <a:latin typeface="Gotham Rounded Light" pitchFamily="50" charset="0"/>
              </a:rPr>
              <a:t>each DMI transaction and attempts to create an XML document </a:t>
            </a:r>
            <a:r>
              <a:rPr lang="en-US" dirty="0" smtClean="0">
                <a:latin typeface="Gotham Rounded Light" pitchFamily="50" charset="0"/>
              </a:rPr>
              <a:t>which will </a:t>
            </a:r>
            <a:r>
              <a:rPr lang="en-US" dirty="0" smtClean="0">
                <a:latin typeface="Gotham Rounded Light" pitchFamily="50" charset="0"/>
              </a:rPr>
              <a:t>be sent to </a:t>
            </a:r>
            <a:r>
              <a:rPr lang="en-US" dirty="0" smtClean="0">
                <a:latin typeface="Gotham Rounded Light" pitchFamily="50" charset="0"/>
              </a:rPr>
              <a:t>the subscriber </a:t>
            </a:r>
            <a:endParaRPr lang="en-US" dirty="0" smtClean="0">
              <a:latin typeface="Gotham Rounded Light" pitchFamily="50" charset="0"/>
            </a:endParaRPr>
          </a:p>
          <a:p>
            <a:pPr marL="285750" indent="-285750">
              <a:buFont typeface="Arial" panose="020B0604020202020204" pitchFamily="34" charset="0"/>
              <a:buChar char="•"/>
            </a:pPr>
            <a:r>
              <a:rPr lang="en-US" dirty="0" smtClean="0">
                <a:latin typeface="Gotham Rounded Light" pitchFamily="50" charset="0"/>
              </a:rPr>
              <a:t>If </a:t>
            </a:r>
            <a:r>
              <a:rPr lang="en-US" dirty="0" smtClean="0">
                <a:latin typeface="Gotham Rounded Light" pitchFamily="50" charset="0"/>
              </a:rPr>
              <a:t>sent successfully (and </a:t>
            </a:r>
            <a:r>
              <a:rPr lang="en-US" dirty="0" smtClean="0">
                <a:latin typeface="Gotham Rounded Light" pitchFamily="50" charset="0"/>
              </a:rPr>
              <a:t>archiving is </a:t>
            </a:r>
            <a:r>
              <a:rPr lang="en-US" dirty="0" smtClean="0">
                <a:latin typeface="Gotham Rounded Light" pitchFamily="50" charset="0"/>
              </a:rPr>
              <a:t>enabled), </a:t>
            </a:r>
            <a:r>
              <a:rPr lang="en-US" dirty="0" smtClean="0">
                <a:latin typeface="Gotham Rounded Light" pitchFamily="50" charset="0"/>
              </a:rPr>
              <a:t>an entry is written to EDX.LOG </a:t>
            </a:r>
          </a:p>
        </p:txBody>
      </p:sp>
    </p:spTree>
    <p:extLst>
      <p:ext uri="{BB962C8B-B14F-4D97-AF65-F5344CB8AC3E}">
        <p14:creationId xmlns:p14="http://schemas.microsoft.com/office/powerpoint/2010/main" val="1032959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It’s not working, now what?</a:t>
            </a:r>
            <a:endParaRPr lang="en-US" dirty="0"/>
          </a:p>
        </p:txBody>
      </p:sp>
      <p:sp>
        <p:nvSpPr>
          <p:cNvPr id="3" name="TextBox 2"/>
          <p:cNvSpPr txBox="1"/>
          <p:nvPr/>
        </p:nvSpPr>
        <p:spPr>
          <a:xfrm>
            <a:off x="1034980" y="2049864"/>
            <a:ext cx="4933851" cy="369332"/>
          </a:xfrm>
          <a:prstGeom prst="rect">
            <a:avLst/>
          </a:prstGeom>
          <a:noFill/>
        </p:spPr>
        <p:txBody>
          <a:bodyPr wrap="none" rtlCol="0">
            <a:spAutoFit/>
          </a:bodyPr>
          <a:lstStyle/>
          <a:p>
            <a:r>
              <a:rPr lang="en-US" dirty="0" smtClean="0">
                <a:latin typeface="Gotham Rounded Light" pitchFamily="50" charset="0"/>
              </a:rPr>
              <a:t>Is the EDX background process running?  </a:t>
            </a:r>
          </a:p>
        </p:txBody>
      </p:sp>
      <p:pic>
        <p:nvPicPr>
          <p:cNvPr id="4" name="Picture 3"/>
          <p:cNvPicPr>
            <a:picLocks noChangeAspect="1"/>
          </p:cNvPicPr>
          <p:nvPr/>
        </p:nvPicPr>
        <p:blipFill>
          <a:blip r:embed="rId3"/>
          <a:stretch>
            <a:fillRect/>
          </a:stretch>
        </p:blipFill>
        <p:spPr>
          <a:xfrm>
            <a:off x="1131856" y="2522507"/>
            <a:ext cx="4247619" cy="857143"/>
          </a:xfrm>
          <a:prstGeom prst="rect">
            <a:avLst/>
          </a:prstGeom>
          <a:ln>
            <a:noFill/>
          </a:ln>
          <a:effectLst>
            <a:outerShdw blurRad="190500" algn="tl" rotWithShape="0">
              <a:srgbClr val="000000">
                <a:alpha val="70000"/>
              </a:srgbClr>
            </a:outerShdw>
          </a:effectLst>
        </p:spPr>
      </p:pic>
      <p:sp>
        <p:nvSpPr>
          <p:cNvPr id="5" name="Oval 4"/>
          <p:cNvSpPr/>
          <p:nvPr/>
        </p:nvSpPr>
        <p:spPr>
          <a:xfrm>
            <a:off x="4613123" y="2682911"/>
            <a:ext cx="843132" cy="411982"/>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131856" y="3643366"/>
            <a:ext cx="7600000" cy="10571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68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It’s not working, now what?</a:t>
            </a:r>
            <a:endParaRPr lang="en-US" dirty="0"/>
          </a:p>
        </p:txBody>
      </p:sp>
      <p:sp>
        <p:nvSpPr>
          <p:cNvPr id="4" name="TextBox 3"/>
          <p:cNvSpPr txBox="1"/>
          <p:nvPr/>
        </p:nvSpPr>
        <p:spPr>
          <a:xfrm>
            <a:off x="831165" y="1469963"/>
            <a:ext cx="4153573" cy="369332"/>
          </a:xfrm>
          <a:prstGeom prst="rect">
            <a:avLst/>
          </a:prstGeom>
          <a:noFill/>
        </p:spPr>
        <p:txBody>
          <a:bodyPr wrap="none" rtlCol="0">
            <a:spAutoFit/>
          </a:bodyPr>
          <a:lstStyle/>
          <a:p>
            <a:r>
              <a:rPr lang="en-US" dirty="0" smtClean="0">
                <a:latin typeface="Gotham Rounded Light" pitchFamily="50" charset="0"/>
              </a:rPr>
              <a:t>Check the status of the EDX queue</a:t>
            </a:r>
            <a:endParaRPr lang="en-US" dirty="0">
              <a:latin typeface="Gotham Rounded Light" pitchFamily="50" charset="0"/>
            </a:endParaRPr>
          </a:p>
        </p:txBody>
      </p:sp>
      <p:pic>
        <p:nvPicPr>
          <p:cNvPr id="6" name="Picture 5"/>
          <p:cNvPicPr>
            <a:picLocks noChangeAspect="1"/>
          </p:cNvPicPr>
          <p:nvPr/>
        </p:nvPicPr>
        <p:blipFill>
          <a:blip r:embed="rId2"/>
          <a:stretch>
            <a:fillRect/>
          </a:stretch>
        </p:blipFill>
        <p:spPr>
          <a:xfrm>
            <a:off x="941881" y="1935022"/>
            <a:ext cx="8085714" cy="200000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stretch>
            <a:fillRect/>
          </a:stretch>
        </p:blipFill>
        <p:spPr>
          <a:xfrm>
            <a:off x="941881" y="4137598"/>
            <a:ext cx="7742857" cy="1638095"/>
          </a:xfrm>
          <a:prstGeom prst="rect">
            <a:avLst/>
          </a:prstGeom>
          <a:ln>
            <a:noFill/>
          </a:ln>
          <a:effectLst>
            <a:outerShdw blurRad="190500" algn="tl" rotWithShape="0">
              <a:srgbClr val="000000">
                <a:alpha val="70000"/>
              </a:srgbClr>
            </a:outerShdw>
          </a:effectLst>
        </p:spPr>
      </p:pic>
      <p:sp>
        <p:nvSpPr>
          <p:cNvPr id="8" name="Oval 7"/>
          <p:cNvSpPr/>
          <p:nvPr/>
        </p:nvSpPr>
        <p:spPr>
          <a:xfrm>
            <a:off x="2301073" y="2672862"/>
            <a:ext cx="321547" cy="331595"/>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91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9247" y="1970529"/>
            <a:ext cx="7466667" cy="1771429"/>
          </a:xfrm>
          <a:prstGeom prst="rect">
            <a:avLst/>
          </a:prstGeom>
          <a:ln>
            <a:noFill/>
          </a:ln>
          <a:effectLst>
            <a:outerShdw blurRad="190500" algn="tl" rotWithShape="0">
              <a:srgbClr val="000000">
                <a:alpha val="70000"/>
              </a:srgbClr>
            </a:outerShdw>
          </a:effectLst>
        </p:spPr>
      </p:pic>
      <p:sp>
        <p:nvSpPr>
          <p:cNvPr id="5" name="Oval 4"/>
          <p:cNvSpPr/>
          <p:nvPr/>
        </p:nvSpPr>
        <p:spPr>
          <a:xfrm>
            <a:off x="2572377" y="3366198"/>
            <a:ext cx="512466" cy="51246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10879" y="374236"/>
            <a:ext cx="8404488" cy="1280393"/>
          </a:xfrm>
        </p:spPr>
        <p:txBody>
          <a:bodyPr/>
          <a:lstStyle/>
          <a:p>
            <a:r>
              <a:rPr lang="en-US" dirty="0" smtClean="0"/>
              <a:t>It’s not working, now what?</a:t>
            </a:r>
            <a:endParaRPr lang="en-US" dirty="0"/>
          </a:p>
        </p:txBody>
      </p:sp>
      <p:sp>
        <p:nvSpPr>
          <p:cNvPr id="4" name="TextBox 3"/>
          <p:cNvSpPr txBox="1"/>
          <p:nvPr/>
        </p:nvSpPr>
        <p:spPr>
          <a:xfrm>
            <a:off x="831165" y="1469963"/>
            <a:ext cx="4153573" cy="369332"/>
          </a:xfrm>
          <a:prstGeom prst="rect">
            <a:avLst/>
          </a:prstGeom>
          <a:noFill/>
        </p:spPr>
        <p:txBody>
          <a:bodyPr wrap="none" rtlCol="0">
            <a:spAutoFit/>
          </a:bodyPr>
          <a:lstStyle/>
          <a:p>
            <a:r>
              <a:rPr lang="en-US" dirty="0" smtClean="0">
                <a:latin typeface="Gotham Rounded Light" pitchFamily="50" charset="0"/>
              </a:rPr>
              <a:t>Check the status of the EDX queue</a:t>
            </a:r>
            <a:endParaRPr lang="en-US" dirty="0">
              <a:latin typeface="Gotham Rounded Light" pitchFamily="50" charset="0"/>
            </a:endParaRPr>
          </a:p>
        </p:txBody>
      </p:sp>
      <p:pic>
        <p:nvPicPr>
          <p:cNvPr id="8" name="Picture 7"/>
          <p:cNvPicPr>
            <a:picLocks noChangeAspect="1"/>
          </p:cNvPicPr>
          <p:nvPr/>
        </p:nvPicPr>
        <p:blipFill>
          <a:blip r:embed="rId3"/>
          <a:stretch>
            <a:fillRect/>
          </a:stretch>
        </p:blipFill>
        <p:spPr>
          <a:xfrm>
            <a:off x="959247" y="1839295"/>
            <a:ext cx="7780952" cy="41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35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Additional EDQS Options</a:t>
            </a:r>
            <a:endParaRPr lang="en-US" dirty="0"/>
          </a:p>
        </p:txBody>
      </p:sp>
      <p:pic>
        <p:nvPicPr>
          <p:cNvPr id="6" name="Picture 5"/>
          <p:cNvPicPr>
            <a:picLocks noChangeAspect="1"/>
          </p:cNvPicPr>
          <p:nvPr/>
        </p:nvPicPr>
        <p:blipFill>
          <a:blip r:embed="rId2"/>
          <a:stretch>
            <a:fillRect/>
          </a:stretch>
        </p:blipFill>
        <p:spPr>
          <a:xfrm>
            <a:off x="679789" y="2038163"/>
            <a:ext cx="7866667" cy="20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5882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Viewing Errors</a:t>
            </a:r>
            <a:endParaRPr lang="en-US" dirty="0"/>
          </a:p>
        </p:txBody>
      </p:sp>
      <p:sp>
        <p:nvSpPr>
          <p:cNvPr id="4" name="TextBox 3"/>
          <p:cNvSpPr txBox="1"/>
          <p:nvPr/>
        </p:nvSpPr>
        <p:spPr>
          <a:xfrm>
            <a:off x="818670" y="1534728"/>
            <a:ext cx="4579139" cy="369332"/>
          </a:xfrm>
          <a:prstGeom prst="rect">
            <a:avLst/>
          </a:prstGeom>
          <a:noFill/>
        </p:spPr>
        <p:txBody>
          <a:bodyPr wrap="none" rtlCol="0">
            <a:spAutoFit/>
          </a:bodyPr>
          <a:lstStyle/>
          <a:p>
            <a:r>
              <a:rPr lang="en-US" dirty="0" smtClean="0">
                <a:latin typeface="Gotham Rounded Light" pitchFamily="50" charset="0"/>
              </a:rPr>
              <a:t>Check to see if any errors exist (EDXE)</a:t>
            </a:r>
            <a:endParaRPr lang="en-US" dirty="0">
              <a:latin typeface="Gotham Rounded Light" pitchFamily="50" charset="0"/>
            </a:endParaRPr>
          </a:p>
        </p:txBody>
      </p:sp>
      <p:pic>
        <p:nvPicPr>
          <p:cNvPr id="6" name="Picture 5"/>
          <p:cNvPicPr>
            <a:picLocks noChangeAspect="1"/>
          </p:cNvPicPr>
          <p:nvPr/>
        </p:nvPicPr>
        <p:blipFill>
          <a:blip r:embed="rId2"/>
          <a:stretch>
            <a:fillRect/>
          </a:stretch>
        </p:blipFill>
        <p:spPr>
          <a:xfrm>
            <a:off x="818670" y="2548047"/>
            <a:ext cx="7980952" cy="1761905"/>
          </a:xfrm>
          <a:prstGeom prst="rect">
            <a:avLst/>
          </a:prstGeom>
          <a:ln>
            <a:noFill/>
          </a:ln>
          <a:effectLst>
            <a:outerShdw blurRad="190500" algn="tl" rotWithShape="0">
              <a:srgbClr val="000000">
                <a:alpha val="70000"/>
              </a:srgbClr>
            </a:outerShdw>
          </a:effectLst>
        </p:spPr>
      </p:pic>
      <p:sp>
        <p:nvSpPr>
          <p:cNvPr id="7" name="Oval 6"/>
          <p:cNvSpPr/>
          <p:nvPr/>
        </p:nvSpPr>
        <p:spPr>
          <a:xfrm>
            <a:off x="2150347" y="3283297"/>
            <a:ext cx="371789" cy="351692"/>
          </a:xfrm>
          <a:prstGeom prst="ellipse">
            <a:avLst/>
          </a:prstGeom>
          <a:no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51218" y="2014699"/>
            <a:ext cx="8923809" cy="3838095"/>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1275992" y="2014699"/>
            <a:ext cx="6410998" cy="3947070"/>
          </a:xfrm>
          <a:prstGeom prst="rect">
            <a:avLst/>
          </a:prstGeom>
          <a:ln>
            <a:noFill/>
          </a:ln>
          <a:effectLst>
            <a:outerShdw blurRad="190500" algn="tl" rotWithShape="0">
              <a:srgbClr val="000000">
                <a:alpha val="70000"/>
              </a:srgbClr>
            </a:outerShdw>
          </a:effectLst>
        </p:spPr>
      </p:pic>
      <p:sp>
        <p:nvSpPr>
          <p:cNvPr id="12" name="Oval 11"/>
          <p:cNvSpPr/>
          <p:nvPr/>
        </p:nvSpPr>
        <p:spPr>
          <a:xfrm>
            <a:off x="7697038" y="3009283"/>
            <a:ext cx="321547" cy="30164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28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It’s not working, now what?</a:t>
            </a:r>
            <a:endParaRPr lang="en-US" dirty="0"/>
          </a:p>
        </p:txBody>
      </p:sp>
      <p:sp>
        <p:nvSpPr>
          <p:cNvPr id="3" name="TextBox 2"/>
          <p:cNvSpPr txBox="1"/>
          <p:nvPr/>
        </p:nvSpPr>
        <p:spPr>
          <a:xfrm>
            <a:off x="974690" y="1935536"/>
            <a:ext cx="7536264" cy="646331"/>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latin typeface="Gotham Rounded Light" pitchFamily="50" charset="0"/>
              </a:rPr>
              <a:t>What do you check if EDX events are not being created for a subscriber?</a:t>
            </a:r>
          </a:p>
        </p:txBody>
      </p:sp>
      <p:pic>
        <p:nvPicPr>
          <p:cNvPr id="8" name="Picture 7"/>
          <p:cNvPicPr>
            <a:picLocks noChangeAspect="1"/>
          </p:cNvPicPr>
          <p:nvPr/>
        </p:nvPicPr>
        <p:blipFill>
          <a:blip r:embed="rId2"/>
          <a:stretch>
            <a:fillRect/>
          </a:stretch>
        </p:blipFill>
        <p:spPr>
          <a:xfrm>
            <a:off x="907225" y="20002"/>
            <a:ext cx="7512276" cy="59564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3797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b="1" dirty="0" smtClean="0">
                <a:latin typeface="Gotham Rounded Light" pitchFamily="50" charset="0"/>
              </a:rPr>
              <a:t>What is EDX?</a:t>
            </a:r>
            <a:endParaRPr lang="en-US" b="1" dirty="0">
              <a:latin typeface="Gotham Rounded Light" pitchFamily="50" charset="0"/>
            </a:endParaRPr>
          </a:p>
        </p:txBody>
      </p:sp>
      <p:sp>
        <p:nvSpPr>
          <p:cNvPr id="5" name="Rectangle 4"/>
          <p:cNvSpPr/>
          <p:nvPr/>
        </p:nvSpPr>
        <p:spPr>
          <a:xfrm>
            <a:off x="1266092" y="2307847"/>
            <a:ext cx="5591908" cy="369332"/>
          </a:xfrm>
          <a:prstGeom prst="rect">
            <a:avLst/>
          </a:prstGeom>
        </p:spPr>
        <p:txBody>
          <a:bodyPr wrap="square">
            <a:spAutoFit/>
          </a:bodyPr>
          <a:lstStyle/>
          <a:p>
            <a:pPr marL="285750" indent="-285750">
              <a:buFont typeface="Arial" panose="020B0604020202020204" pitchFamily="34" charset="0"/>
              <a:buChar char="•"/>
            </a:pPr>
            <a:r>
              <a:rPr lang="en-US" dirty="0" smtClean="0">
                <a:solidFill>
                  <a:srgbClr val="000000"/>
                </a:solidFill>
                <a:latin typeface="Gotham Rounded Light" pitchFamily="50" charset="0"/>
              </a:rPr>
              <a:t>Publisher -&gt; Subscriber</a:t>
            </a:r>
          </a:p>
        </p:txBody>
      </p:sp>
      <p:sp>
        <p:nvSpPr>
          <p:cNvPr id="6" name="Rectangle 5"/>
          <p:cNvSpPr/>
          <p:nvPr/>
        </p:nvSpPr>
        <p:spPr>
          <a:xfrm>
            <a:off x="1266092" y="2848894"/>
            <a:ext cx="4572000" cy="1477328"/>
          </a:xfrm>
          <a:prstGeom prst="rect">
            <a:avLst/>
          </a:prstGeom>
        </p:spPr>
        <p:txBody>
          <a:bodyPr>
            <a:spAutoFit/>
          </a:bodyPr>
          <a:lstStyle/>
          <a:p>
            <a:pPr marL="285750" indent="-285750">
              <a:buFont typeface="Arial" panose="020B0604020202020204" pitchFamily="34" charset="0"/>
              <a:buChar char="•"/>
            </a:pPr>
            <a:r>
              <a:rPr lang="en-US" dirty="0" smtClean="0">
                <a:latin typeface="Gotham Rounded Light" pitchFamily="50" charset="0"/>
              </a:rPr>
              <a:t>Common Subscribers used in NC Community Colleges</a:t>
            </a:r>
          </a:p>
          <a:p>
            <a:pPr marL="800100" lvl="1" indent="-342900">
              <a:buFont typeface="+mj-lt"/>
              <a:buAutoNum type="arabicPeriod"/>
            </a:pPr>
            <a:r>
              <a:rPr lang="en-US" dirty="0" smtClean="0">
                <a:latin typeface="Gotham Rounded Light" pitchFamily="50" charset="0"/>
              </a:rPr>
              <a:t>LDAP</a:t>
            </a:r>
          </a:p>
          <a:p>
            <a:pPr marL="800100" lvl="1" indent="-342900">
              <a:buFont typeface="+mj-lt"/>
              <a:buAutoNum type="arabicPeriod"/>
            </a:pPr>
            <a:r>
              <a:rPr lang="en-US" dirty="0" smtClean="0">
                <a:latin typeface="Gotham Rounded Light" pitchFamily="50" charset="0"/>
              </a:rPr>
              <a:t>EPNC</a:t>
            </a:r>
          </a:p>
          <a:p>
            <a:pPr marL="800100" lvl="1" indent="-342900">
              <a:buFont typeface="+mj-lt"/>
              <a:buAutoNum type="arabicPeriod"/>
            </a:pPr>
            <a:r>
              <a:rPr lang="en-US" dirty="0" smtClean="0">
                <a:latin typeface="Gotham Rounded Light" pitchFamily="50" charset="0"/>
              </a:rPr>
              <a:t>PRTL</a:t>
            </a:r>
            <a:endParaRPr lang="en-US" dirty="0">
              <a:latin typeface="Gotham Rounded Light" pitchFamily="50" charset="0"/>
            </a:endParaRPr>
          </a:p>
        </p:txBody>
      </p:sp>
      <p:sp>
        <p:nvSpPr>
          <p:cNvPr id="8" name="Rectangle 7"/>
          <p:cNvSpPr/>
          <p:nvPr/>
        </p:nvSpPr>
        <p:spPr>
          <a:xfrm>
            <a:off x="1266092" y="1489801"/>
            <a:ext cx="6965182" cy="646331"/>
          </a:xfrm>
          <a:prstGeom prst="rect">
            <a:avLst/>
          </a:prstGeom>
        </p:spPr>
        <p:txBody>
          <a:bodyPr wrap="square">
            <a:spAutoFit/>
          </a:bodyPr>
          <a:lstStyle/>
          <a:p>
            <a:pPr marL="285750" indent="-285750">
              <a:buFont typeface="Arial" panose="020B0604020202020204" pitchFamily="34" charset="0"/>
              <a:buChar char="•"/>
            </a:pPr>
            <a:r>
              <a:rPr lang="en-US" dirty="0" smtClean="0">
                <a:latin typeface="Gotham Rounded Light" pitchFamily="50" charset="0"/>
              </a:rPr>
              <a:t>Envision Data </a:t>
            </a:r>
            <a:r>
              <a:rPr lang="en-US" dirty="0" err="1" smtClean="0">
                <a:latin typeface="Gotham Rounded Light" pitchFamily="50" charset="0"/>
              </a:rPr>
              <a:t>eXchange</a:t>
            </a:r>
            <a:r>
              <a:rPr lang="en-US" dirty="0" smtClean="0">
                <a:latin typeface="Gotham Rounded Light" pitchFamily="50" charset="0"/>
              </a:rPr>
              <a:t> provides synchronization of data between Colleague and other interfacing products.</a:t>
            </a:r>
            <a:endParaRPr lang="en-US" dirty="0">
              <a:latin typeface="Gotham Rounded Light" pitchFamily="50" charset="0"/>
            </a:endParaRPr>
          </a:p>
        </p:txBody>
      </p:sp>
    </p:spTree>
    <p:extLst>
      <p:ext uri="{BB962C8B-B14F-4D97-AF65-F5344CB8AC3E}">
        <p14:creationId xmlns:p14="http://schemas.microsoft.com/office/powerpoint/2010/main" val="314869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It’s not working, now what?</a:t>
            </a:r>
            <a:endParaRPr lang="en-US" dirty="0"/>
          </a:p>
        </p:txBody>
      </p:sp>
      <p:sp>
        <p:nvSpPr>
          <p:cNvPr id="5" name="TextBox 4"/>
          <p:cNvSpPr txBox="1"/>
          <p:nvPr/>
        </p:nvSpPr>
        <p:spPr>
          <a:xfrm>
            <a:off x="1266093" y="1763909"/>
            <a:ext cx="436523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otham Rounded Light" pitchFamily="50" charset="0"/>
              </a:rPr>
              <a:t>How do you correct the  scenario?</a:t>
            </a:r>
            <a:endParaRPr lang="en-US" dirty="0">
              <a:latin typeface="Gotham Rounded Light" pitchFamily="50" charset="0"/>
            </a:endParaRPr>
          </a:p>
        </p:txBody>
      </p:sp>
      <p:pic>
        <p:nvPicPr>
          <p:cNvPr id="4" name="Picture 3"/>
          <p:cNvPicPr>
            <a:picLocks noChangeAspect="1"/>
          </p:cNvPicPr>
          <p:nvPr/>
        </p:nvPicPr>
        <p:blipFill>
          <a:blip r:embed="rId2"/>
          <a:stretch>
            <a:fillRect/>
          </a:stretch>
        </p:blipFill>
        <p:spPr>
          <a:xfrm>
            <a:off x="1676762" y="2242521"/>
            <a:ext cx="5790476" cy="26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50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Fixing the problem </a:t>
            </a:r>
            <a:endParaRPr lang="en-US" dirty="0"/>
          </a:p>
        </p:txBody>
      </p:sp>
      <p:sp>
        <p:nvSpPr>
          <p:cNvPr id="5" name="TextBox 4"/>
          <p:cNvSpPr txBox="1"/>
          <p:nvPr/>
        </p:nvSpPr>
        <p:spPr>
          <a:xfrm>
            <a:off x="1266093" y="1763909"/>
            <a:ext cx="436523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otham Rounded Light" pitchFamily="50" charset="0"/>
              </a:rPr>
              <a:t>How do you correct the  scenario?</a:t>
            </a:r>
            <a:endParaRPr lang="en-US" dirty="0">
              <a:latin typeface="Gotham Rounded Light" pitchFamily="50" charset="0"/>
            </a:endParaRPr>
          </a:p>
        </p:txBody>
      </p:sp>
      <p:pic>
        <p:nvPicPr>
          <p:cNvPr id="4" name="Picture 3"/>
          <p:cNvPicPr>
            <a:picLocks noChangeAspect="1"/>
          </p:cNvPicPr>
          <p:nvPr/>
        </p:nvPicPr>
        <p:blipFill>
          <a:blip r:embed="rId2"/>
          <a:stretch>
            <a:fillRect/>
          </a:stretch>
        </p:blipFill>
        <p:spPr>
          <a:xfrm>
            <a:off x="1676762" y="2242521"/>
            <a:ext cx="5790476" cy="26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71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Viewing Sent Transactions</a:t>
            </a:r>
            <a:r>
              <a:rPr lang="en-US" dirty="0" smtClean="0"/>
              <a:t> </a:t>
            </a:r>
            <a:endParaRPr lang="en-US" dirty="0"/>
          </a:p>
        </p:txBody>
      </p:sp>
      <p:sp>
        <p:nvSpPr>
          <p:cNvPr id="5" name="TextBox 4"/>
          <p:cNvSpPr txBox="1"/>
          <p:nvPr/>
        </p:nvSpPr>
        <p:spPr>
          <a:xfrm>
            <a:off x="854109" y="1763909"/>
            <a:ext cx="7465925"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Archiving must be enabled for the subscriber</a:t>
            </a:r>
          </a:p>
          <a:p>
            <a:pPr marL="285750" indent="-285750">
              <a:buFont typeface="Arial" panose="020B0604020202020204" pitchFamily="34" charset="0"/>
              <a:buChar char="•"/>
            </a:pPr>
            <a:r>
              <a:rPr lang="en-US" dirty="0" smtClean="0">
                <a:latin typeface="Gotham Rounded Light" pitchFamily="50" charset="0"/>
              </a:rPr>
              <a:t>EDX.LOG and EDX.SUBSCRIBER.XML (Informer Reporting/Dashboards)</a:t>
            </a:r>
            <a:endParaRPr lang="en-US" dirty="0">
              <a:latin typeface="Gotham Rounded Light" pitchFamily="50" charset="0"/>
            </a:endParaRPr>
          </a:p>
          <a:p>
            <a:pPr marL="285750" indent="-285750">
              <a:buFont typeface="Arial" panose="020B0604020202020204" pitchFamily="34" charset="0"/>
              <a:buChar char="•"/>
            </a:pPr>
            <a:r>
              <a:rPr lang="en-US" dirty="0" smtClean="0">
                <a:latin typeface="Gotham Rounded Light" pitchFamily="50" charset="0"/>
              </a:rPr>
              <a:t>EDX Log (EDXL)</a:t>
            </a:r>
          </a:p>
        </p:txBody>
      </p:sp>
      <p:pic>
        <p:nvPicPr>
          <p:cNvPr id="3" name="Picture 2"/>
          <p:cNvPicPr>
            <a:picLocks noChangeAspect="1"/>
          </p:cNvPicPr>
          <p:nvPr/>
        </p:nvPicPr>
        <p:blipFill>
          <a:blip r:embed="rId2"/>
          <a:stretch>
            <a:fillRect/>
          </a:stretch>
        </p:blipFill>
        <p:spPr>
          <a:xfrm>
            <a:off x="586286" y="1609952"/>
            <a:ext cx="7971428" cy="363809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584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Re-Sending multiple EDX transactions</a:t>
            </a:r>
            <a:endParaRPr lang="en-US" dirty="0"/>
          </a:p>
        </p:txBody>
      </p:sp>
      <p:pic>
        <p:nvPicPr>
          <p:cNvPr id="3" name="Picture 2"/>
          <p:cNvPicPr>
            <a:picLocks noChangeAspect="1"/>
          </p:cNvPicPr>
          <p:nvPr/>
        </p:nvPicPr>
        <p:blipFill>
          <a:blip r:embed="rId2"/>
          <a:stretch>
            <a:fillRect/>
          </a:stretch>
        </p:blipFill>
        <p:spPr>
          <a:xfrm>
            <a:off x="1017885" y="1759022"/>
            <a:ext cx="7190476" cy="39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19531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EDX Cleanup</a:t>
            </a:r>
            <a:endParaRPr lang="en-US" dirty="0"/>
          </a:p>
        </p:txBody>
      </p:sp>
      <p:sp>
        <p:nvSpPr>
          <p:cNvPr id="3" name="TextBox 2"/>
          <p:cNvSpPr txBox="1"/>
          <p:nvPr/>
        </p:nvSpPr>
        <p:spPr>
          <a:xfrm>
            <a:off x="753626" y="1654629"/>
            <a:ext cx="1902316"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otham Rounded Light" pitchFamily="50" charset="0"/>
              </a:rPr>
              <a:t>Purge Errors</a:t>
            </a:r>
            <a:endParaRPr lang="en-US" dirty="0">
              <a:latin typeface="Gotham Rounded Light" pitchFamily="50" charset="0"/>
            </a:endParaRPr>
          </a:p>
        </p:txBody>
      </p:sp>
      <p:pic>
        <p:nvPicPr>
          <p:cNvPr id="4" name="Picture 3"/>
          <p:cNvPicPr>
            <a:picLocks noChangeAspect="1"/>
          </p:cNvPicPr>
          <p:nvPr/>
        </p:nvPicPr>
        <p:blipFill>
          <a:blip r:embed="rId2"/>
          <a:stretch>
            <a:fillRect/>
          </a:stretch>
        </p:blipFill>
        <p:spPr>
          <a:xfrm>
            <a:off x="753626" y="2286462"/>
            <a:ext cx="7600000" cy="3209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7530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EDX Cleanup</a:t>
            </a:r>
            <a:endParaRPr lang="en-US" dirty="0"/>
          </a:p>
        </p:txBody>
      </p:sp>
      <p:sp>
        <p:nvSpPr>
          <p:cNvPr id="3" name="TextBox 2"/>
          <p:cNvSpPr txBox="1"/>
          <p:nvPr/>
        </p:nvSpPr>
        <p:spPr>
          <a:xfrm>
            <a:off x="753626" y="1654629"/>
            <a:ext cx="1652504"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otham Rounded Light" pitchFamily="50" charset="0"/>
              </a:rPr>
              <a:t>Purge Log</a:t>
            </a:r>
            <a:endParaRPr lang="en-US" dirty="0">
              <a:latin typeface="Gotham Rounded Light" pitchFamily="50" charset="0"/>
            </a:endParaRPr>
          </a:p>
        </p:txBody>
      </p:sp>
      <p:pic>
        <p:nvPicPr>
          <p:cNvPr id="5" name="Picture 4"/>
          <p:cNvPicPr>
            <a:picLocks noChangeAspect="1"/>
          </p:cNvPicPr>
          <p:nvPr/>
        </p:nvPicPr>
        <p:blipFill>
          <a:blip r:embed="rId2"/>
          <a:stretch>
            <a:fillRect/>
          </a:stretch>
        </p:blipFill>
        <p:spPr>
          <a:xfrm>
            <a:off x="838708" y="2108780"/>
            <a:ext cx="7285714" cy="31428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557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EDX Cleanup</a:t>
            </a:r>
            <a:endParaRPr lang="en-US" dirty="0"/>
          </a:p>
        </p:txBody>
      </p:sp>
      <p:sp>
        <p:nvSpPr>
          <p:cNvPr id="3" name="TextBox 2"/>
          <p:cNvSpPr txBox="1"/>
          <p:nvPr/>
        </p:nvSpPr>
        <p:spPr>
          <a:xfrm>
            <a:off x="753626" y="1654629"/>
            <a:ext cx="6706708" cy="369332"/>
          </a:xfrm>
          <a:prstGeom prst="rect">
            <a:avLst/>
          </a:prstGeom>
          <a:noFill/>
        </p:spPr>
        <p:txBody>
          <a:bodyPr wrap="none" rtlCol="0">
            <a:spAutoFit/>
          </a:bodyPr>
          <a:lstStyle/>
          <a:p>
            <a:pPr marL="285750" indent="-285750">
              <a:buFont typeface="Arial" panose="020B0604020202020204" pitchFamily="34" charset="0"/>
              <a:buChar char="•"/>
            </a:pPr>
            <a:r>
              <a:rPr lang="en-US" dirty="0" smtClean="0">
                <a:latin typeface="Gotham Rounded Light" pitchFamily="50" charset="0"/>
              </a:rPr>
              <a:t>Purge Status (manual transactions and/or undelivered)</a:t>
            </a:r>
            <a:endParaRPr lang="en-US" dirty="0">
              <a:latin typeface="Gotham Rounded Light" pitchFamily="50" charset="0"/>
            </a:endParaRPr>
          </a:p>
        </p:txBody>
      </p:sp>
      <p:pic>
        <p:nvPicPr>
          <p:cNvPr id="4" name="Picture 3"/>
          <p:cNvPicPr>
            <a:picLocks noChangeAspect="1"/>
          </p:cNvPicPr>
          <p:nvPr/>
        </p:nvPicPr>
        <p:blipFill>
          <a:blip r:embed="rId2"/>
          <a:stretch>
            <a:fillRect/>
          </a:stretch>
        </p:blipFill>
        <p:spPr>
          <a:xfrm>
            <a:off x="827409" y="2166365"/>
            <a:ext cx="7571428" cy="34095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695211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1280393"/>
          </a:xfrm>
        </p:spPr>
        <p:txBody>
          <a:bodyPr/>
          <a:lstStyle/>
          <a:p>
            <a:r>
              <a:rPr lang="en-US" dirty="0" smtClean="0"/>
              <a:t>Questions?</a:t>
            </a:r>
            <a:endParaRPr lang="en-US" dirty="0"/>
          </a:p>
        </p:txBody>
      </p:sp>
    </p:spTree>
    <p:extLst>
      <p:ext uri="{BB962C8B-B14F-4D97-AF65-F5344CB8AC3E}">
        <p14:creationId xmlns:p14="http://schemas.microsoft.com/office/powerpoint/2010/main" val="1246988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01494882"/>
              </p:ext>
            </p:extLst>
          </p:nvPr>
        </p:nvGraphicFramePr>
        <p:xfrm>
          <a:off x="2245897" y="2075080"/>
          <a:ext cx="5054138" cy="222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066962998"/>
              </p:ext>
            </p:extLst>
          </p:nvPr>
        </p:nvGraphicFramePr>
        <p:xfrm>
          <a:off x="2245897" y="2075080"/>
          <a:ext cx="5054138" cy="2227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itle 1"/>
          <p:cNvSpPr>
            <a:spLocks noGrp="1"/>
          </p:cNvSpPr>
          <p:nvPr>
            <p:ph type="ctrTitle"/>
          </p:nvPr>
        </p:nvSpPr>
        <p:spPr>
          <a:xfrm>
            <a:off x="410879" y="374236"/>
            <a:ext cx="8404488" cy="919253"/>
          </a:xfrm>
        </p:spPr>
        <p:txBody>
          <a:bodyPr/>
          <a:lstStyle/>
          <a:p>
            <a:r>
              <a:rPr lang="en-US" dirty="0" smtClean="0"/>
              <a:t>50,000ft overview</a:t>
            </a:r>
            <a:endParaRPr lang="en-US" dirty="0"/>
          </a:p>
        </p:txBody>
      </p:sp>
      <p:sp>
        <p:nvSpPr>
          <p:cNvPr id="4" name="Bent-Up Arrow 3"/>
          <p:cNvSpPr/>
          <p:nvPr/>
        </p:nvSpPr>
        <p:spPr>
          <a:xfrm flipV="1">
            <a:off x="4923510" y="2230733"/>
            <a:ext cx="850392" cy="1497203"/>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lowchart: Magnetic Disk 9"/>
          <p:cNvSpPr/>
          <p:nvPr/>
        </p:nvSpPr>
        <p:spPr>
          <a:xfrm>
            <a:off x="4772966" y="3992500"/>
            <a:ext cx="1698171" cy="1433475"/>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EDX</a:t>
            </a:r>
            <a:endParaRPr lang="en-US" dirty="0"/>
          </a:p>
        </p:txBody>
      </p:sp>
      <p:sp>
        <p:nvSpPr>
          <p:cNvPr id="11" name="Bent-Up Arrow 10"/>
          <p:cNvSpPr/>
          <p:nvPr/>
        </p:nvSpPr>
        <p:spPr>
          <a:xfrm>
            <a:off x="6752491" y="3977717"/>
            <a:ext cx="1155561" cy="73152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loud 11"/>
          <p:cNvSpPr/>
          <p:nvPr/>
        </p:nvSpPr>
        <p:spPr>
          <a:xfrm>
            <a:off x="6572928" y="2512087"/>
            <a:ext cx="2059912" cy="1125415"/>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Subscriber</a:t>
            </a:r>
            <a:endParaRPr lang="en-US" dirty="0"/>
          </a:p>
        </p:txBody>
      </p:sp>
    </p:spTree>
    <p:extLst>
      <p:ext uri="{BB962C8B-B14F-4D97-AF65-F5344CB8AC3E}">
        <p14:creationId xmlns:p14="http://schemas.microsoft.com/office/powerpoint/2010/main" val="253070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5E-6 -4.81481E-6 L -0.24723 -0.13796 " pathEditMode="relative" rAng="0" ptsTypes="AA">
                                      <p:cBhvr>
                                        <p:cTn id="10" dur="1000" fill="hold"/>
                                        <p:tgtEl>
                                          <p:spTgt spid="3"/>
                                        </p:tgtEl>
                                        <p:attrNameLst>
                                          <p:attrName>ppt_x</p:attrName>
                                          <p:attrName>ppt_y</p:attrName>
                                        </p:attrNameLst>
                                      </p:cBhvr>
                                      <p:rCtr x="-12361" y="-6898"/>
                                    </p:animMotion>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13" grpId="1">
        <p:bldAsOne/>
      </p:bldGraphic>
      <p:bldP spid="4"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gnetic Disk 13"/>
          <p:cNvSpPr/>
          <p:nvPr/>
        </p:nvSpPr>
        <p:spPr>
          <a:xfrm>
            <a:off x="3036282" y="2232409"/>
            <a:ext cx="3446583" cy="319524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u="sng" dirty="0" smtClean="0">
              <a:latin typeface="Gotham Rounded Light" pitchFamily="50" charset="0"/>
            </a:endParaRPr>
          </a:p>
          <a:p>
            <a:pPr algn="ctr"/>
            <a:endParaRPr lang="en-US" b="1" u="sng" dirty="0">
              <a:latin typeface="Gotham Rounded Light" pitchFamily="50" charset="0"/>
            </a:endParaRPr>
          </a:p>
          <a:p>
            <a:pPr algn="ctr"/>
            <a:endParaRPr lang="en-US" b="1" u="sng" dirty="0" smtClean="0">
              <a:latin typeface="Gotham Rounded Light" pitchFamily="50" charset="0"/>
            </a:endParaRPr>
          </a:p>
          <a:p>
            <a:pPr algn="ctr"/>
            <a:endParaRPr lang="en-US" dirty="0"/>
          </a:p>
        </p:txBody>
      </p:sp>
      <p:sp>
        <p:nvSpPr>
          <p:cNvPr id="10" name="Flowchart: Magnetic Disk 9"/>
          <p:cNvSpPr/>
          <p:nvPr/>
        </p:nvSpPr>
        <p:spPr>
          <a:xfrm>
            <a:off x="3024554" y="2230734"/>
            <a:ext cx="3446583" cy="319524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u="sng" dirty="0" smtClean="0">
              <a:latin typeface="Gotham Rounded Light" pitchFamily="50" charset="0"/>
            </a:endParaRPr>
          </a:p>
          <a:p>
            <a:pPr algn="ctr"/>
            <a:endParaRPr lang="en-US" b="1" u="sng" dirty="0">
              <a:latin typeface="Gotham Rounded Light" pitchFamily="50" charset="0"/>
            </a:endParaRPr>
          </a:p>
          <a:p>
            <a:pPr marL="285750" indent="-285750">
              <a:buFont typeface="Arial" panose="020B0604020202020204" pitchFamily="34" charset="0"/>
              <a:buChar char="•"/>
            </a:pPr>
            <a:r>
              <a:rPr lang="en-US" dirty="0" smtClean="0">
                <a:latin typeface="Gotham Rounded Light" pitchFamily="50" charset="0"/>
              </a:rPr>
              <a:t>Field </a:t>
            </a:r>
            <a:r>
              <a:rPr lang="en-US" dirty="0" smtClean="0">
                <a:latin typeface="Gotham Rounded Light" pitchFamily="50" charset="0"/>
              </a:rPr>
              <a:t>update causes a trigger to fire and send a transaction to EDX</a:t>
            </a:r>
          </a:p>
          <a:p>
            <a:pPr marL="285750" indent="-285750">
              <a:buFont typeface="Arial" panose="020B0604020202020204" pitchFamily="34" charset="0"/>
              <a:buChar char="•"/>
            </a:pPr>
            <a:r>
              <a:rPr lang="en-US" dirty="0">
                <a:latin typeface="Gotham Rounded Light" pitchFamily="50" charset="0"/>
              </a:rPr>
              <a:t>EDX background process transforms and sends an XML file to a Subscriber </a:t>
            </a:r>
          </a:p>
          <a:p>
            <a:pPr algn="ctr"/>
            <a:endParaRPr lang="en-US" dirty="0"/>
          </a:p>
        </p:txBody>
      </p:sp>
      <p:sp>
        <p:nvSpPr>
          <p:cNvPr id="2" name="Title 1"/>
          <p:cNvSpPr>
            <a:spLocks noGrp="1"/>
          </p:cNvSpPr>
          <p:nvPr>
            <p:ph type="ctrTitle"/>
          </p:nvPr>
        </p:nvSpPr>
        <p:spPr>
          <a:xfrm>
            <a:off x="410879" y="374236"/>
            <a:ext cx="8404488" cy="919253"/>
          </a:xfrm>
        </p:spPr>
        <p:txBody>
          <a:bodyPr/>
          <a:lstStyle/>
          <a:p>
            <a:r>
              <a:rPr lang="en-US" dirty="0"/>
              <a:t>H</a:t>
            </a:r>
            <a:r>
              <a:rPr lang="en-US" dirty="0" smtClean="0"/>
              <a:t>ow does it work?</a:t>
            </a:r>
            <a:endParaRPr lang="en-US" dirty="0"/>
          </a:p>
        </p:txBody>
      </p:sp>
    </p:spTree>
    <p:extLst>
      <p:ext uri="{BB962C8B-B14F-4D97-AF65-F5344CB8AC3E}">
        <p14:creationId xmlns:p14="http://schemas.microsoft.com/office/powerpoint/2010/main" val="13606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gnetic Disk 13"/>
          <p:cNvSpPr/>
          <p:nvPr/>
        </p:nvSpPr>
        <p:spPr>
          <a:xfrm>
            <a:off x="3036282" y="2232409"/>
            <a:ext cx="3446583" cy="319524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u="sng" dirty="0" smtClean="0">
              <a:latin typeface="Gotham Rounded Light" pitchFamily="50" charset="0"/>
            </a:endParaRPr>
          </a:p>
          <a:p>
            <a:pPr algn="ctr"/>
            <a:endParaRPr lang="en-US" b="1" u="sng" dirty="0">
              <a:latin typeface="Gotham Rounded Light" pitchFamily="50" charset="0"/>
            </a:endParaRPr>
          </a:p>
          <a:p>
            <a:pPr algn="ctr"/>
            <a:endParaRPr lang="en-US" b="1" u="sng" dirty="0" smtClean="0">
              <a:latin typeface="Gotham Rounded Light" pitchFamily="50" charset="0"/>
            </a:endParaRPr>
          </a:p>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496" y="3379802"/>
            <a:ext cx="2257425" cy="1866900"/>
          </a:xfrm>
          <a:prstGeom prst="rect">
            <a:avLst/>
          </a:prstGeom>
        </p:spPr>
      </p:pic>
      <p:sp>
        <p:nvSpPr>
          <p:cNvPr id="2" name="Title 1"/>
          <p:cNvSpPr>
            <a:spLocks noGrp="1"/>
          </p:cNvSpPr>
          <p:nvPr>
            <p:ph type="ctrTitle"/>
          </p:nvPr>
        </p:nvSpPr>
        <p:spPr>
          <a:xfrm>
            <a:off x="410879" y="374236"/>
            <a:ext cx="8404488" cy="919253"/>
          </a:xfrm>
        </p:spPr>
        <p:txBody>
          <a:bodyPr/>
          <a:lstStyle/>
          <a:p>
            <a:r>
              <a:rPr lang="en-US" dirty="0"/>
              <a:t>H</a:t>
            </a:r>
            <a:r>
              <a:rPr lang="en-US" dirty="0" smtClean="0"/>
              <a:t>ow does it really work?</a:t>
            </a:r>
            <a:endParaRPr lang="en-US" dirty="0"/>
          </a:p>
        </p:txBody>
      </p:sp>
      <p:sp>
        <p:nvSpPr>
          <p:cNvPr id="6" name="Flowchart: Magnetic Disk 5"/>
          <p:cNvSpPr/>
          <p:nvPr/>
        </p:nvSpPr>
        <p:spPr>
          <a:xfrm>
            <a:off x="3024554" y="2230734"/>
            <a:ext cx="3446583" cy="3195241"/>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u="sng" dirty="0" smtClean="0">
              <a:latin typeface="Gotham Rounded Light" pitchFamily="50" charset="0"/>
            </a:endParaRPr>
          </a:p>
          <a:p>
            <a:pPr algn="ctr"/>
            <a:endParaRPr lang="en-US" b="1" u="sng" dirty="0">
              <a:latin typeface="Gotham Rounded Light" pitchFamily="50" charset="0"/>
            </a:endParaRPr>
          </a:p>
          <a:p>
            <a:pPr marL="285750" indent="-285750">
              <a:buFont typeface="Arial" panose="020B0604020202020204" pitchFamily="34" charset="0"/>
              <a:buChar char="•"/>
            </a:pPr>
            <a:r>
              <a:rPr lang="en-US" dirty="0" smtClean="0">
                <a:latin typeface="Gotham Rounded Light" pitchFamily="50" charset="0"/>
              </a:rPr>
              <a:t>Field </a:t>
            </a:r>
            <a:r>
              <a:rPr lang="en-US" dirty="0">
                <a:latin typeface="Gotham Rounded Light" pitchFamily="50" charset="0"/>
              </a:rPr>
              <a:t>update causes a trigger to fire </a:t>
            </a:r>
            <a:r>
              <a:rPr lang="en-US" dirty="0" smtClean="0">
                <a:latin typeface="Gotham Rounded Light" pitchFamily="50" charset="0"/>
              </a:rPr>
              <a:t>and send </a:t>
            </a:r>
            <a:r>
              <a:rPr lang="en-US" dirty="0">
                <a:latin typeface="Gotham Rounded Light" pitchFamily="50" charset="0"/>
              </a:rPr>
              <a:t>a transaction to EDX</a:t>
            </a:r>
          </a:p>
          <a:p>
            <a:pPr marL="285750" indent="-285750">
              <a:buFont typeface="Arial" panose="020B0604020202020204" pitchFamily="34" charset="0"/>
              <a:buChar char="•"/>
            </a:pPr>
            <a:r>
              <a:rPr lang="en-US" dirty="0" smtClean="0">
                <a:latin typeface="Gotham Rounded Light" pitchFamily="50" charset="0"/>
              </a:rPr>
              <a:t>EDX background process transforms and sends an XML file to a Subscriber </a:t>
            </a:r>
          </a:p>
          <a:p>
            <a:pPr algn="ctr"/>
            <a:endParaRPr lang="en-US" dirty="0"/>
          </a:p>
        </p:txBody>
      </p:sp>
    </p:spTree>
    <p:extLst>
      <p:ext uri="{BB962C8B-B14F-4D97-AF65-F5344CB8AC3E}">
        <p14:creationId xmlns:p14="http://schemas.microsoft.com/office/powerpoint/2010/main" val="203714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a:t>H</a:t>
            </a:r>
            <a:r>
              <a:rPr lang="en-US" dirty="0" smtClean="0"/>
              <a:t>ow does it really work?</a:t>
            </a:r>
            <a:endParaRPr lang="en-US" dirty="0"/>
          </a:p>
        </p:txBody>
      </p:sp>
      <p:sp>
        <p:nvSpPr>
          <p:cNvPr id="3" name="TextBox 2"/>
          <p:cNvSpPr txBox="1"/>
          <p:nvPr/>
        </p:nvSpPr>
        <p:spPr>
          <a:xfrm>
            <a:off x="1215852" y="1999622"/>
            <a:ext cx="676253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RFSPECS record defines triggers for fields within files</a:t>
            </a:r>
          </a:p>
          <a:p>
            <a:pPr marL="285750" indent="-285750">
              <a:buFont typeface="Arial" panose="020B0604020202020204" pitchFamily="34" charset="0"/>
              <a:buChar char="•"/>
            </a:pPr>
            <a:r>
              <a:rPr lang="en-US" dirty="0" smtClean="0">
                <a:latin typeface="Gotham Rounded Light" pitchFamily="50" charset="0"/>
              </a:rPr>
              <a:t>MIO generates a transaction when data </a:t>
            </a:r>
            <a:r>
              <a:rPr lang="en-US" dirty="0" smtClean="0">
                <a:latin typeface="Gotham Rounded Light" pitchFamily="50" charset="0"/>
              </a:rPr>
              <a:t>changes for </a:t>
            </a:r>
            <a:r>
              <a:rPr lang="en-US" dirty="0" smtClean="0">
                <a:latin typeface="Gotham Rounded Light" pitchFamily="50" charset="0"/>
              </a:rPr>
              <a:t>a defined field trigger and places it in the EDX.TX file</a:t>
            </a:r>
          </a:p>
          <a:p>
            <a:pPr marL="285750" indent="-285750">
              <a:buFont typeface="Arial" panose="020B0604020202020204" pitchFamily="34" charset="0"/>
              <a:buChar char="•"/>
            </a:pPr>
            <a:r>
              <a:rPr lang="en-US" dirty="0" smtClean="0">
                <a:latin typeface="Gotham Rounded Light" pitchFamily="50" charset="0"/>
              </a:rPr>
              <a:t>EDX background process periodically scans EDX.TX for new records and moves them to EDX.STATUS</a:t>
            </a:r>
          </a:p>
          <a:p>
            <a:pPr marL="285750" indent="-285750">
              <a:buFont typeface="Arial" panose="020B0604020202020204" pitchFamily="34" charset="0"/>
              <a:buChar char="•"/>
            </a:pPr>
            <a:r>
              <a:rPr lang="en-US" dirty="0" smtClean="0">
                <a:latin typeface="Gotham Rounded Light" pitchFamily="50" charset="0"/>
              </a:rPr>
              <a:t>EDX attempts to build XML document (if configured) and send to Subscriber</a:t>
            </a:r>
          </a:p>
          <a:p>
            <a:pPr marL="285750" indent="-285750">
              <a:buFont typeface="Arial" panose="020B0604020202020204" pitchFamily="34" charset="0"/>
              <a:buChar char="•"/>
            </a:pPr>
            <a:endParaRPr lang="en-US" dirty="0" smtClean="0">
              <a:latin typeface="Gotham Rounded Light" pitchFamily="50" charset="0"/>
            </a:endParaRPr>
          </a:p>
          <a:p>
            <a:pPr marL="285750" indent="-285750">
              <a:buFont typeface="Arial" panose="020B0604020202020204" pitchFamily="34" charset="0"/>
              <a:buChar char="•"/>
            </a:pPr>
            <a:endParaRPr lang="en-US" dirty="0" smtClean="0">
              <a:latin typeface="Gotham Rounded Light" pitchFamily="50" charset="0"/>
            </a:endParaRPr>
          </a:p>
          <a:p>
            <a:pPr marL="285750" indent="-285750">
              <a:buFont typeface="Arial" panose="020B0604020202020204" pitchFamily="34" charset="0"/>
              <a:buChar char="•"/>
            </a:pPr>
            <a:endParaRPr lang="en-US" dirty="0">
              <a:latin typeface="Gotham Rounded Light" pitchFamily="50" charset="0"/>
            </a:endParaRPr>
          </a:p>
        </p:txBody>
      </p:sp>
    </p:spTree>
    <p:extLst>
      <p:ext uri="{BB962C8B-B14F-4D97-AF65-F5344CB8AC3E}">
        <p14:creationId xmlns:p14="http://schemas.microsoft.com/office/powerpoint/2010/main" val="1283421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Subscriber Setup</a:t>
            </a:r>
            <a:endParaRPr lang="en-US" dirty="0"/>
          </a:p>
        </p:txBody>
      </p:sp>
      <p:sp>
        <p:nvSpPr>
          <p:cNvPr id="3" name="TextBox 2"/>
          <p:cNvSpPr txBox="1"/>
          <p:nvPr/>
        </p:nvSpPr>
        <p:spPr>
          <a:xfrm>
            <a:off x="1231853" y="1416818"/>
            <a:ext cx="6762539" cy="2862322"/>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Gotham Rounded Light" pitchFamily="50" charset="0"/>
              </a:rPr>
              <a:t>EDX Subscriber definition (EDSD) specifies the endpoint of the subscriber (</a:t>
            </a:r>
            <a:r>
              <a:rPr lang="en-US" dirty="0" err="1" smtClean="0">
                <a:latin typeface="Gotham Rounded Light" pitchFamily="50" charset="0"/>
              </a:rPr>
              <a:t>eg</a:t>
            </a:r>
            <a:r>
              <a:rPr lang="en-US" dirty="0" smtClean="0">
                <a:latin typeface="Gotham Rounded Light" pitchFamily="50" charset="0"/>
              </a:rPr>
              <a:t> – https, </a:t>
            </a:r>
            <a:r>
              <a:rPr lang="en-US" dirty="0" err="1" smtClean="0">
                <a:latin typeface="Gotham Rounded Light" pitchFamily="50" charset="0"/>
              </a:rPr>
              <a:t>dmi</a:t>
            </a:r>
            <a:r>
              <a:rPr lang="en-US" dirty="0" smtClean="0">
                <a:latin typeface="Gotham Rounded Light" pitchFamily="50" charset="0"/>
              </a:rPr>
              <a:t>, file)</a:t>
            </a:r>
          </a:p>
          <a:p>
            <a:pPr marL="285750" indent="-285750">
              <a:buFont typeface="Arial" panose="020B0604020202020204" pitchFamily="34" charset="0"/>
              <a:buChar char="•"/>
            </a:pPr>
            <a:r>
              <a:rPr lang="en-US" dirty="0" smtClean="0">
                <a:latin typeface="Gotham Rounded Light" pitchFamily="50" charset="0"/>
              </a:rPr>
              <a:t>Loaded subscriber interfaces (CORE-EDIL) will generate MIO transactions that will be sent to EDX. </a:t>
            </a:r>
          </a:p>
          <a:p>
            <a:pPr marL="285750" indent="-285750">
              <a:buFont typeface="Arial" panose="020B0604020202020204" pitchFamily="34" charset="0"/>
              <a:buChar char="•"/>
            </a:pPr>
            <a:r>
              <a:rPr lang="en-US" dirty="0" smtClean="0">
                <a:latin typeface="Gotham Rounded Light" pitchFamily="50" charset="0"/>
              </a:rPr>
              <a:t>Documents created by EDX for the Subscriber are specified on EDXS</a:t>
            </a:r>
          </a:p>
          <a:p>
            <a:pPr marL="285750" indent="-285750">
              <a:buFont typeface="Arial" panose="020B0604020202020204" pitchFamily="34" charset="0"/>
              <a:buChar char="•"/>
            </a:pPr>
            <a:endParaRPr lang="en-US" dirty="0" smtClean="0">
              <a:latin typeface="Gotham Rounded Light" pitchFamily="50" charset="0"/>
            </a:endParaRPr>
          </a:p>
          <a:p>
            <a:pPr marL="285750" indent="-285750">
              <a:buFont typeface="Arial" panose="020B0604020202020204" pitchFamily="34" charset="0"/>
              <a:buChar char="•"/>
            </a:pPr>
            <a:endParaRPr lang="en-US" dirty="0" smtClean="0">
              <a:latin typeface="Gotham Rounded Light" pitchFamily="50" charset="0"/>
            </a:endParaRPr>
          </a:p>
          <a:p>
            <a:pPr marL="285750" indent="-285750">
              <a:buFont typeface="Arial" panose="020B0604020202020204" pitchFamily="34" charset="0"/>
              <a:buChar char="•"/>
            </a:pPr>
            <a:endParaRPr lang="en-US" dirty="0" smtClean="0">
              <a:latin typeface="Gotham Rounded Light" pitchFamily="50" charset="0"/>
            </a:endParaRPr>
          </a:p>
          <a:p>
            <a:pPr marL="285750" indent="-285750">
              <a:buFont typeface="Arial" panose="020B0604020202020204" pitchFamily="34" charset="0"/>
              <a:buChar char="•"/>
            </a:pPr>
            <a:endParaRPr lang="en-US" dirty="0">
              <a:latin typeface="Gotham Rounded Light" pitchFamily="50" charset="0"/>
            </a:endParaRPr>
          </a:p>
        </p:txBody>
      </p:sp>
    </p:spTree>
    <p:extLst>
      <p:ext uri="{BB962C8B-B14F-4D97-AF65-F5344CB8AC3E}">
        <p14:creationId xmlns:p14="http://schemas.microsoft.com/office/powerpoint/2010/main" val="58589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Subscriber Setup</a:t>
            </a:r>
            <a:endParaRPr lang="en-US" dirty="0"/>
          </a:p>
        </p:txBody>
      </p:sp>
      <p:pic>
        <p:nvPicPr>
          <p:cNvPr id="5" name="Picture 4"/>
          <p:cNvPicPr>
            <a:picLocks noChangeAspect="1"/>
          </p:cNvPicPr>
          <p:nvPr/>
        </p:nvPicPr>
        <p:blipFill>
          <a:blip r:embed="rId2"/>
          <a:stretch>
            <a:fillRect/>
          </a:stretch>
        </p:blipFill>
        <p:spPr>
          <a:xfrm>
            <a:off x="779789" y="1201436"/>
            <a:ext cx="7666667" cy="467619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66249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879" y="374236"/>
            <a:ext cx="8404488" cy="919253"/>
          </a:xfrm>
        </p:spPr>
        <p:txBody>
          <a:bodyPr/>
          <a:lstStyle/>
          <a:p>
            <a:r>
              <a:rPr lang="en-US" dirty="0" smtClean="0"/>
              <a:t>Subscriber Setup</a:t>
            </a:r>
            <a:endParaRPr lang="en-US" dirty="0"/>
          </a:p>
        </p:txBody>
      </p:sp>
      <p:pic>
        <p:nvPicPr>
          <p:cNvPr id="4" name="Picture 3"/>
          <p:cNvPicPr>
            <a:picLocks noChangeAspect="1"/>
          </p:cNvPicPr>
          <p:nvPr/>
        </p:nvPicPr>
        <p:blipFill>
          <a:blip r:embed="rId2"/>
          <a:stretch>
            <a:fillRect/>
          </a:stretch>
        </p:blipFill>
        <p:spPr>
          <a:xfrm>
            <a:off x="498837" y="1162861"/>
            <a:ext cx="8228571" cy="47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9818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WTCC Brand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TCC with Logo 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TCC Grey Pattern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WTCC Blue Pattern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WTCC Branding Template.pot</Template>
  <TotalTime>1894</TotalTime>
  <Words>873</Words>
  <Application>Microsoft Office PowerPoint</Application>
  <PresentationFormat>On-screen Show (4:3)</PresentationFormat>
  <Paragraphs>120</Paragraphs>
  <Slides>27</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ＭＳ Ｐゴシック</vt:lpstr>
      <vt:lpstr>Arial</vt:lpstr>
      <vt:lpstr>Calibri</vt:lpstr>
      <vt:lpstr>Century Gothic</vt:lpstr>
      <vt:lpstr>Gotham Rounded Light</vt:lpstr>
      <vt:lpstr>Palatino Linotype</vt:lpstr>
      <vt:lpstr>WTCC Branding Template</vt:lpstr>
      <vt:lpstr>WTCC with Logo Footer</vt:lpstr>
      <vt:lpstr>WTCC Grey Pattern Background</vt:lpstr>
      <vt:lpstr>WTCC Blue Pattern Background</vt:lpstr>
      <vt:lpstr>Understanding how EDX works</vt:lpstr>
      <vt:lpstr>What is EDX?</vt:lpstr>
      <vt:lpstr>50,000ft overview</vt:lpstr>
      <vt:lpstr>How does it work?</vt:lpstr>
      <vt:lpstr>How does it really work?</vt:lpstr>
      <vt:lpstr>How does it really work?</vt:lpstr>
      <vt:lpstr>Subscriber Setup</vt:lpstr>
      <vt:lpstr>Subscriber Setup</vt:lpstr>
      <vt:lpstr>Subscriber Setup</vt:lpstr>
      <vt:lpstr>Triggers</vt:lpstr>
      <vt:lpstr>How do Triggers Work?</vt:lpstr>
      <vt:lpstr>EDX Background Process</vt:lpstr>
      <vt:lpstr>EDX Background Process</vt:lpstr>
      <vt:lpstr>It’s not working, now what?</vt:lpstr>
      <vt:lpstr>It’s not working, now what?</vt:lpstr>
      <vt:lpstr>It’s not working, now what?</vt:lpstr>
      <vt:lpstr>Additional EDQS Options</vt:lpstr>
      <vt:lpstr>Viewing Errors</vt:lpstr>
      <vt:lpstr>It’s not working, now what?</vt:lpstr>
      <vt:lpstr>It’s not working, now what?</vt:lpstr>
      <vt:lpstr>Fixing the problem </vt:lpstr>
      <vt:lpstr>Viewing Sent Transactions </vt:lpstr>
      <vt:lpstr>Re-Sending multiple EDX transactions</vt:lpstr>
      <vt:lpstr>EDX Cleanup</vt:lpstr>
      <vt:lpstr>EDX Cleanup</vt:lpstr>
      <vt:lpstr>EDX Cleanup</vt:lpstr>
      <vt:lpstr>Questions?</vt:lpstr>
    </vt:vector>
  </TitlesOfParts>
  <Company>Wake Technical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Coppedge</dc:creator>
  <cp:lastModifiedBy>William Sanders</cp:lastModifiedBy>
  <cp:revision>44</cp:revision>
  <dcterms:created xsi:type="dcterms:W3CDTF">2013-01-04T15:35:12Z</dcterms:created>
  <dcterms:modified xsi:type="dcterms:W3CDTF">2014-10-19T20:16:31Z</dcterms:modified>
</cp:coreProperties>
</file>