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6F9F203-83CA-4F3F-A947-369C23741448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D4AE889-F6FE-4DE3-A31E-0FDAEECE6F0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63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665EBF9-332F-44E5-A801-80847CF9B21D}" type="slidenum">
              <a:t>2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A2311DE-4D86-4C1F-9FC0-42842FCB9CA9}" type="slidenum">
              <a:t>3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64BC933-704E-4FA7-B5BD-602D442BAADE}" type="slidenum">
              <a:t>4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2C31587-8BFA-4A90-8F58-21C703B87DD9}" type="slidenum">
              <a:t>5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1D94242-71D0-44DE-8D50-3E4946FB14E1}" type="slidenum">
              <a:t>6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386AD01-9181-4AF1-9427-CDA7FB80794A}" type="slidenum">
              <a:t>7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321B9B8-F58C-4356-8B91-ED04881B0ADD}" type="slidenum">
              <a:t>8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-3172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943"/>
              <a:gd name="f7" fmla="val 1123"/>
              <a:gd name="f8" fmla="val 3270"/>
              <a:gd name="f9" fmla="val 1127"/>
              <a:gd name="f10" fmla="val 3272"/>
              <a:gd name="f11" fmla="val 1133"/>
              <a:gd name="f12" fmla="val 3275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3278"/>
              <a:gd name="f22" fmla="+- f4 0 f2"/>
              <a:gd name="f23" fmla="+- f3 0 f2"/>
              <a:gd name="f24" fmla="*/ f23 1 5760"/>
              <a:gd name="f25" fmla="*/ f22 1 3278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3278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ctrTitle"/>
          </p:nvPr>
        </p:nvSpPr>
        <p:spPr>
          <a:xfrm>
            <a:off x="810002" y="1449150"/>
            <a:ext cx="10572000" cy="297105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Subtitle 2"/>
          <p:cNvSpPr txBox="1">
            <a:spLocks noGrp="1"/>
          </p:cNvSpPr>
          <p:nvPr>
            <p:ph type="subTitle" idx="1"/>
          </p:nvPr>
        </p:nvSpPr>
        <p:spPr>
          <a:xfrm>
            <a:off x="810002" y="5280842"/>
            <a:ext cx="10572000" cy="434970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16627F-85F4-4909-A838-C87590B917F4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3C56D0-5FD6-4625-9546-9BA680081C5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169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10002" y="4800600"/>
            <a:ext cx="10561420" cy="566735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14"/>
          <p:cNvSpPr txBox="1">
            <a:spLocks noGrp="1"/>
          </p:cNvSpPr>
          <p:nvPr>
            <p:ph type="pic" idx="4294967295"/>
          </p:nvPr>
        </p:nvSpPr>
        <p:spPr>
          <a:xfrm>
            <a:off x="0" y="0"/>
            <a:ext cx="12191996" cy="4800600"/>
          </a:xfrm>
          <a:ln w="9528" cap="rnd">
            <a:solidFill>
              <a:srgbClr val="636363"/>
            </a:solidFill>
            <a:prstDash val="solid"/>
          </a:ln>
        </p:spPr>
        <p:txBody>
          <a:bodyPr anchor="t" anchorCtr="1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4294967295"/>
          </p:nvPr>
        </p:nvSpPr>
        <p:spPr>
          <a:xfrm>
            <a:off x="810002" y="5367335"/>
            <a:ext cx="10561420" cy="493711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E9E91B-3C96-4E14-A048-CC58C95D2D0D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E5306EC-7F24-48CC-A67B-9714FD8DA59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28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631694" y="1081451"/>
            <a:ext cx="6332412" cy="3239188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850986" y="1238499"/>
            <a:ext cx="5893838" cy="2645907"/>
          </a:xfrm>
        </p:spPr>
        <p:txBody>
          <a:bodyPr/>
          <a:lstStyle>
            <a:lvl1pPr>
              <a:defRPr sz="4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853190" y="4443682"/>
            <a:ext cx="5891634" cy="713241"/>
          </a:xfrm>
        </p:spPr>
        <p:txBody>
          <a:bodyPr anchor="t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5"/>
          <p:cNvSpPr txBox="1">
            <a:spLocks noGrp="1"/>
          </p:cNvSpPr>
          <p:nvPr>
            <p:ph type="body" idx="4294967295"/>
          </p:nvPr>
        </p:nvSpPr>
        <p:spPr>
          <a:xfrm>
            <a:off x="7574642" y="1081451"/>
            <a:ext cx="3810003" cy="4075462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C98E32-1C6E-4AA4-8E82-560398036985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7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A46D2C-E354-4FD8-B6D7-445C6BD2E01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4415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1140887" y="2286585"/>
            <a:ext cx="4895112" cy="250397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1357088" y="2435952"/>
            <a:ext cx="4382518" cy="2007784"/>
          </a:xfrm>
        </p:spPr>
        <p:txBody>
          <a:bodyPr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5"/>
          <p:cNvSpPr txBox="1">
            <a:spLocks noGrp="1"/>
          </p:cNvSpPr>
          <p:nvPr>
            <p:ph type="body" idx="4294967295"/>
          </p:nvPr>
        </p:nvSpPr>
        <p:spPr>
          <a:xfrm>
            <a:off x="6155996" y="2286000"/>
            <a:ext cx="4880299" cy="2295528"/>
          </a:xfrm>
        </p:spPr>
        <p:txBody>
          <a:bodyPr anchor="t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7690BF0-16C4-4DFC-BEB1-09DC4516C3E8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4E7265-15C4-47D0-B9B2-AA36F066939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141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6A47C98-98DA-4697-8100-275BE68C2C62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7975CC-6981-4051-B67C-3BEE0C81257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64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7669648" y="446090"/>
            <a:ext cx="4522348" cy="5414957"/>
          </a:xfrm>
          <a:custGeom>
            <a:avLst/>
            <a:gdLst>
              <a:gd name="f0" fmla="val w"/>
              <a:gd name="f1" fmla="val h"/>
              <a:gd name="f2" fmla="val 0"/>
              <a:gd name="f3" fmla="val 2879"/>
              <a:gd name="f4" fmla="val 4320"/>
              <a:gd name="f5" fmla="val 183"/>
              <a:gd name="f6" fmla="val 1197"/>
              <a:gd name="f7" fmla="val 8"/>
              <a:gd name="f8" fmla="val 1372"/>
              <a:gd name="f9" fmla="val 6"/>
              <a:gd name="f10" fmla="val 1376"/>
              <a:gd name="f11" fmla="val 3"/>
              <a:gd name="f12" fmla="val 1382"/>
              <a:gd name="f13" fmla="val 1387"/>
              <a:gd name="f14" fmla="val 1393"/>
              <a:gd name="f15" fmla="val 1399"/>
              <a:gd name="f16" fmla="val 1404"/>
              <a:gd name="f17" fmla="val 1410"/>
              <a:gd name="f18" fmla="val 1414"/>
              <a:gd name="f19" fmla="val 1589"/>
              <a:gd name="f20" fmla="*/ f0 1 2879"/>
              <a:gd name="f21" fmla="*/ f1 1 4320"/>
              <a:gd name="f22" fmla="+- f4 0 f2"/>
              <a:gd name="f23" fmla="+- f3 0 f2"/>
              <a:gd name="f24" fmla="*/ f23 1 2879"/>
              <a:gd name="f25" fmla="*/ f22 1 4320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2879" h="4320">
                <a:moveTo>
                  <a:pt x="f5" y="f2"/>
                </a:moveTo>
                <a:lnTo>
                  <a:pt x="f5" y="f6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2" y="f13"/>
                </a:lnTo>
                <a:lnTo>
                  <a:pt x="f2" y="f14"/>
                </a:lnTo>
                <a:lnTo>
                  <a:pt x="f2" y="f15"/>
                </a:lnTo>
                <a:lnTo>
                  <a:pt x="f11" y="f16"/>
                </a:lnTo>
                <a:lnTo>
                  <a:pt x="f9" y="f17"/>
                </a:lnTo>
                <a:lnTo>
                  <a:pt x="f7" y="f18"/>
                </a:lnTo>
                <a:lnTo>
                  <a:pt x="f5" y="f19"/>
                </a:lnTo>
                <a:lnTo>
                  <a:pt x="f5" y="f4"/>
                </a:lnTo>
                <a:lnTo>
                  <a:pt x="f3" y="f4"/>
                </a:lnTo>
                <a:lnTo>
                  <a:pt x="f3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8183541" y="586166"/>
            <a:ext cx="2494794" cy="513479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810002" y="446090"/>
            <a:ext cx="6611541" cy="5414957"/>
          </a:xfrm>
        </p:spPr>
        <p:txBody>
          <a:bodyPr vert="eaVert"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8FA5DB-F24C-48AD-8A56-97A7988AF52B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B00FA3-5CCB-4030-82EC-C21392AFC52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147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10554571" cy="363651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268F4-E6D1-460E-BC2A-1754EBBD59F4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E9CFE6-5936-4B5A-A3C9-0CB06897BA0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690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/>
          <p:nvPr/>
        </p:nvSpPr>
        <p:spPr>
          <a:xfrm>
            <a:off x="0" y="0"/>
            <a:ext cx="12191996" cy="520382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3278"/>
              <a:gd name="f5" fmla="val 3090"/>
              <a:gd name="f6" fmla="val 4817"/>
              <a:gd name="f7" fmla="val 4637"/>
              <a:gd name="f8" fmla="val 3270"/>
              <a:gd name="f9" fmla="val 4633"/>
              <a:gd name="f10" fmla="val 3272"/>
              <a:gd name="f11" fmla="val 4627"/>
              <a:gd name="f12" fmla="val 3275"/>
              <a:gd name="f13" fmla="val 4621"/>
              <a:gd name="f14" fmla="val 4616"/>
              <a:gd name="f15" fmla="val 4610"/>
              <a:gd name="f16" fmla="val 4605"/>
              <a:gd name="f17" fmla="val 4599"/>
              <a:gd name="f18" fmla="val 4595"/>
              <a:gd name="f19" fmla="val 4415"/>
              <a:gd name="f20" fmla="*/ f0 1 5760"/>
              <a:gd name="f21" fmla="*/ f1 1 3278"/>
              <a:gd name="f22" fmla="+- f4 0 f2"/>
              <a:gd name="f23" fmla="+- f3 0 f2"/>
              <a:gd name="f24" fmla="*/ f23 1 5760"/>
              <a:gd name="f25" fmla="*/ f22 1 3278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3278">
                <a:moveTo>
                  <a:pt x="f2" y="f2"/>
                </a:moveTo>
                <a:lnTo>
                  <a:pt x="f3" y="f2"/>
                </a:lnTo>
                <a:lnTo>
                  <a:pt x="f3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2" y="f5"/>
                </a:lnTo>
                <a:lnTo>
                  <a:pt x="f2" y="f2"/>
                </a:lnTo>
                <a:lnTo>
                  <a:pt x="f2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810002" y="2951399"/>
            <a:ext cx="10561420" cy="14688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10002" y="5281199"/>
            <a:ext cx="10561420" cy="433955"/>
          </a:xfrm>
        </p:spPr>
        <p:txBody>
          <a:bodyPr anchor="t">
            <a:noAutofit/>
          </a:bodyPr>
          <a:lstStyle>
            <a:lvl1pPr marL="0" indent="0" algn="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1BA732-01C7-458E-9576-AE28652CC648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069D1C-4680-4CB1-A5B7-1ABDE0CB461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91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818708" y="2222284"/>
            <a:ext cx="5185873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6187415" y="2222284"/>
            <a:ext cx="5194587" cy="363876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3984FE-7C01-452B-95F2-064A9112CBCC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CE2FB3-CE7D-452D-BBAF-F096B9AAC18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30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1"/>
          </p:nvPr>
        </p:nvSpPr>
        <p:spPr>
          <a:xfrm>
            <a:off x="814730" y="2174872"/>
            <a:ext cx="5189860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3"/>
          <p:cNvSpPr txBox="1">
            <a:spLocks noGrp="1"/>
          </p:cNvSpPr>
          <p:nvPr>
            <p:ph idx="2"/>
          </p:nvPr>
        </p:nvSpPr>
        <p:spPr>
          <a:xfrm>
            <a:off x="814730" y="2751136"/>
            <a:ext cx="5189860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4"/>
          <p:cNvSpPr txBox="1">
            <a:spLocks noGrp="1"/>
          </p:cNvSpPr>
          <p:nvPr>
            <p:ph type="body" idx="3"/>
          </p:nvPr>
        </p:nvSpPr>
        <p:spPr>
          <a:xfrm>
            <a:off x="6187415" y="2174872"/>
            <a:ext cx="5194587" cy="576264"/>
          </a:xfrm>
        </p:spPr>
        <p:txBody>
          <a:bodyPr anchor="b" anchorCtr="1">
            <a:noAutofit/>
          </a:bodyPr>
          <a:lstStyle>
            <a:lvl1pPr marL="0" indent="0" algn="ctr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5"/>
          <p:cNvSpPr txBox="1">
            <a:spLocks noGrp="1"/>
          </p:cNvSpPr>
          <p:nvPr>
            <p:ph idx="4"/>
          </p:nvPr>
        </p:nvSpPr>
        <p:spPr>
          <a:xfrm>
            <a:off x="6187415" y="2751136"/>
            <a:ext cx="5194587" cy="3109910"/>
          </a:xfrm>
        </p:spPr>
        <p:txBody>
          <a:bodyPr anchor="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AD7342-1D8B-4758-BF82-770CAEB1FE8C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9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10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9FAE4D5-CA31-4E6C-8871-17DB2345D56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5724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0" y="0"/>
            <a:ext cx="12191996" cy="2185992"/>
          </a:xfrm>
          <a:custGeom>
            <a:avLst/>
            <a:gdLst>
              <a:gd name="f0" fmla="val w"/>
              <a:gd name="f1" fmla="val h"/>
              <a:gd name="f2" fmla="val 0"/>
              <a:gd name="f3" fmla="val 5760"/>
              <a:gd name="f4" fmla="val 1377"/>
              <a:gd name="f5" fmla="val 1189"/>
              <a:gd name="f6" fmla="val 943"/>
              <a:gd name="f7" fmla="val 1123"/>
              <a:gd name="f8" fmla="val 1369"/>
              <a:gd name="f9" fmla="val 1127"/>
              <a:gd name="f10" fmla="val 1371"/>
              <a:gd name="f11" fmla="val 1133"/>
              <a:gd name="f12" fmla="val 1374"/>
              <a:gd name="f13" fmla="val 1139"/>
              <a:gd name="f14" fmla="val 1144"/>
              <a:gd name="f15" fmla="val 1150"/>
              <a:gd name="f16" fmla="val 1155"/>
              <a:gd name="f17" fmla="val 1161"/>
              <a:gd name="f18" fmla="val 1165"/>
              <a:gd name="f19" fmla="val 1345"/>
              <a:gd name="f20" fmla="*/ f0 1 5760"/>
              <a:gd name="f21" fmla="*/ f1 1 1377"/>
              <a:gd name="f22" fmla="+- f4 0 f2"/>
              <a:gd name="f23" fmla="+- f3 0 f2"/>
              <a:gd name="f24" fmla="*/ f23 1 5760"/>
              <a:gd name="f25" fmla="*/ f22 1 1377"/>
              <a:gd name="f26" fmla="*/ 0 1 f24"/>
              <a:gd name="f27" fmla="*/ f3 1 f24"/>
              <a:gd name="f28" fmla="*/ 0 1 f25"/>
              <a:gd name="f29" fmla="*/ f4 1 f25"/>
              <a:gd name="f30" fmla="*/ f26 f20 1"/>
              <a:gd name="f31" fmla="*/ f27 f20 1"/>
              <a:gd name="f32" fmla="*/ f29 f21 1"/>
              <a:gd name="f33" fmla="*/ f28 f2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30" t="f33" r="f31" b="f32"/>
            <a:pathLst>
              <a:path w="5760" h="1377">
                <a:moveTo>
                  <a:pt x="f3" y="f2"/>
                </a:moveTo>
                <a:lnTo>
                  <a:pt x="f2" y="f2"/>
                </a:lnTo>
                <a:lnTo>
                  <a:pt x="f2" y="f5"/>
                </a:lnTo>
                <a:lnTo>
                  <a:pt x="f6" y="f5"/>
                </a:lnTo>
                <a:lnTo>
                  <a:pt x="f7" y="f8"/>
                </a:lnTo>
                <a:lnTo>
                  <a:pt x="f7" y="f8"/>
                </a:lnTo>
                <a:lnTo>
                  <a:pt x="f9" y="f10"/>
                </a:lnTo>
                <a:lnTo>
                  <a:pt x="f11" y="f12"/>
                </a:lnTo>
                <a:lnTo>
                  <a:pt x="f13" y="f4"/>
                </a:lnTo>
                <a:lnTo>
                  <a:pt x="f14" y="f4"/>
                </a:lnTo>
                <a:lnTo>
                  <a:pt x="f15" y="f4"/>
                </a:lnTo>
                <a:lnTo>
                  <a:pt x="f16" y="f12"/>
                </a:lnTo>
                <a:lnTo>
                  <a:pt x="f17" y="f10"/>
                </a:lnTo>
                <a:lnTo>
                  <a:pt x="f18" y="f8"/>
                </a:lnTo>
                <a:lnTo>
                  <a:pt x="f19" y="f5"/>
                </a:lnTo>
                <a:lnTo>
                  <a:pt x="f3" y="f5"/>
                </a:lnTo>
                <a:lnTo>
                  <a:pt x="f3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05EC893-0F8A-4097-A2EB-D2158B8C4216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5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97E1DF-2FA8-4459-B2D9-2E5A6E37895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6338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D107B0-8767-45D0-B7CE-42330EFCF156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BCF057-B644-4298-B0FD-DE293E1EFA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19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/>
          <p:nvPr/>
        </p:nvSpPr>
        <p:spPr>
          <a:xfrm>
            <a:off x="1073148" y="446090"/>
            <a:ext cx="3547533" cy="1814654"/>
          </a:xfrm>
          <a:custGeom>
            <a:avLst/>
            <a:gdLst>
              <a:gd name="f0" fmla="val w"/>
              <a:gd name="f1" fmla="val h"/>
              <a:gd name="f2" fmla="val 0"/>
              <a:gd name="f3" fmla="val 3384"/>
              <a:gd name="f4" fmla="val 2308"/>
              <a:gd name="f5" fmla="val 3340"/>
              <a:gd name="f6" fmla="val 44"/>
              <a:gd name="f7" fmla="val 34"/>
              <a:gd name="f8" fmla="val 26"/>
              <a:gd name="f9" fmla="val 4"/>
              <a:gd name="f10" fmla="val 20"/>
              <a:gd name="f11" fmla="val 8"/>
              <a:gd name="f12" fmla="val 12"/>
              <a:gd name="f13" fmla="val 2076"/>
              <a:gd name="f14" fmla="val 2086"/>
              <a:gd name="f15" fmla="val 2094"/>
              <a:gd name="f16" fmla="val 2100"/>
              <a:gd name="f17" fmla="val 2108"/>
              <a:gd name="f18" fmla="val 2112"/>
              <a:gd name="f19" fmla="val 2116"/>
              <a:gd name="f20" fmla="val 2120"/>
              <a:gd name="f21" fmla="val 474"/>
              <a:gd name="f22" fmla="val 650"/>
              <a:gd name="f23" fmla="val 2296"/>
              <a:gd name="f24" fmla="val 656"/>
              <a:gd name="f25" fmla="val 2300"/>
              <a:gd name="f26" fmla="val 664"/>
              <a:gd name="f27" fmla="val 2304"/>
              <a:gd name="f28" fmla="val 672"/>
              <a:gd name="f29" fmla="val 680"/>
              <a:gd name="f30" fmla="val 688"/>
              <a:gd name="f31" fmla="val 696"/>
              <a:gd name="f32" fmla="val 704"/>
              <a:gd name="f33" fmla="val 710"/>
              <a:gd name="f34" fmla="val 886"/>
              <a:gd name="f35" fmla="val 3350"/>
              <a:gd name="f36" fmla="val 3358"/>
              <a:gd name="f37" fmla="val 3364"/>
              <a:gd name="f38" fmla="val 3372"/>
              <a:gd name="f39" fmla="val 3376"/>
              <a:gd name="f40" fmla="val 3380"/>
              <a:gd name="f41" fmla="*/ f0 1 3384"/>
              <a:gd name="f42" fmla="*/ f1 1 2308"/>
              <a:gd name="f43" fmla="+- f4 0 f2"/>
              <a:gd name="f44" fmla="+- f3 0 f2"/>
              <a:gd name="f45" fmla="*/ f44 1 3384"/>
              <a:gd name="f46" fmla="*/ f43 1 2308"/>
              <a:gd name="f47" fmla="*/ 0 1 f45"/>
              <a:gd name="f48" fmla="*/ f3 1 f45"/>
              <a:gd name="f49" fmla="*/ 0 1 f46"/>
              <a:gd name="f50" fmla="*/ f4 1 f46"/>
              <a:gd name="f51" fmla="*/ f47 f41 1"/>
              <a:gd name="f52" fmla="*/ f48 f41 1"/>
              <a:gd name="f53" fmla="*/ f50 f42 1"/>
              <a:gd name="f54" fmla="*/ f49 f42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1" t="f54" r="f52" b="f53"/>
            <a:pathLst>
              <a:path w="3384" h="2308">
                <a:moveTo>
                  <a:pt x="f5" y="f2"/>
                </a:moveTo>
                <a:lnTo>
                  <a:pt x="f6" y="f2"/>
                </a:lnTo>
                <a:lnTo>
                  <a:pt x="f6" y="f2"/>
                </a:lnTo>
                <a:lnTo>
                  <a:pt x="f7" y="f2"/>
                </a:lnTo>
                <a:lnTo>
                  <a:pt x="f8" y="f9"/>
                </a:lnTo>
                <a:lnTo>
                  <a:pt x="f10" y="f11"/>
                </a:lnTo>
                <a:lnTo>
                  <a:pt x="f12" y="f12"/>
                </a:lnTo>
                <a:lnTo>
                  <a:pt x="f11" y="f10"/>
                </a:lnTo>
                <a:lnTo>
                  <a:pt x="f9" y="f8"/>
                </a:lnTo>
                <a:lnTo>
                  <a:pt x="f2" y="f7"/>
                </a:lnTo>
                <a:lnTo>
                  <a:pt x="f2" y="f6"/>
                </a:lnTo>
                <a:lnTo>
                  <a:pt x="f2" y="f13"/>
                </a:lnTo>
                <a:lnTo>
                  <a:pt x="f2" y="f13"/>
                </a:lnTo>
                <a:lnTo>
                  <a:pt x="f2" y="f14"/>
                </a:lnTo>
                <a:lnTo>
                  <a:pt x="f9" y="f15"/>
                </a:lnTo>
                <a:lnTo>
                  <a:pt x="f11" y="f16"/>
                </a:lnTo>
                <a:lnTo>
                  <a:pt x="f12" y="f17"/>
                </a:lnTo>
                <a:lnTo>
                  <a:pt x="f10" y="f18"/>
                </a:lnTo>
                <a:lnTo>
                  <a:pt x="f8" y="f19"/>
                </a:lnTo>
                <a:lnTo>
                  <a:pt x="f7" y="f20"/>
                </a:lnTo>
                <a:lnTo>
                  <a:pt x="f6" y="f20"/>
                </a:lnTo>
                <a:lnTo>
                  <a:pt x="f21" y="f20"/>
                </a:lnTo>
                <a:lnTo>
                  <a:pt x="f22" y="f23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4"/>
                </a:lnTo>
                <a:lnTo>
                  <a:pt x="f29" y="f4"/>
                </a:lnTo>
                <a:lnTo>
                  <a:pt x="f30" y="f4"/>
                </a:lnTo>
                <a:lnTo>
                  <a:pt x="f31" y="f27"/>
                </a:lnTo>
                <a:lnTo>
                  <a:pt x="f32" y="f25"/>
                </a:lnTo>
                <a:lnTo>
                  <a:pt x="f33" y="f23"/>
                </a:lnTo>
                <a:lnTo>
                  <a:pt x="f34" y="f20"/>
                </a:lnTo>
                <a:lnTo>
                  <a:pt x="f5" y="f20"/>
                </a:lnTo>
                <a:lnTo>
                  <a:pt x="f5" y="f20"/>
                </a:lnTo>
                <a:lnTo>
                  <a:pt x="f35" y="f20"/>
                </a:lnTo>
                <a:lnTo>
                  <a:pt x="f36" y="f19"/>
                </a:lnTo>
                <a:lnTo>
                  <a:pt x="f37" y="f18"/>
                </a:lnTo>
                <a:lnTo>
                  <a:pt x="f38" y="f17"/>
                </a:lnTo>
                <a:lnTo>
                  <a:pt x="f39" y="f16"/>
                </a:lnTo>
                <a:lnTo>
                  <a:pt x="f40" y="f15"/>
                </a:lnTo>
                <a:lnTo>
                  <a:pt x="f3" y="f14"/>
                </a:lnTo>
                <a:lnTo>
                  <a:pt x="f3" y="f13"/>
                </a:lnTo>
                <a:lnTo>
                  <a:pt x="f3" y="f6"/>
                </a:lnTo>
                <a:lnTo>
                  <a:pt x="f3" y="f6"/>
                </a:lnTo>
                <a:lnTo>
                  <a:pt x="f3" y="f7"/>
                </a:lnTo>
                <a:lnTo>
                  <a:pt x="f40" y="f8"/>
                </a:lnTo>
                <a:lnTo>
                  <a:pt x="f39" y="f10"/>
                </a:lnTo>
                <a:lnTo>
                  <a:pt x="f38" y="f12"/>
                </a:lnTo>
                <a:lnTo>
                  <a:pt x="f37" y="f11"/>
                </a:lnTo>
                <a:lnTo>
                  <a:pt x="f36" y="f9"/>
                </a:lnTo>
                <a:lnTo>
                  <a:pt x="f35" y="f2"/>
                </a:lnTo>
                <a:lnTo>
                  <a:pt x="f5" y="f2"/>
                </a:lnTo>
                <a:lnTo>
                  <a:pt x="f5" y="f2"/>
                </a:lnTo>
                <a:close/>
              </a:path>
            </a:pathLst>
          </a:custGeom>
          <a:blipFill>
            <a:blip r:embed="rId2">
              <a:alphaModFix/>
            </a:blip>
            <a:tile sx="101135" sy="101135" algn="tl"/>
          </a:blipFill>
          <a:ln w="9528" cap="rnd">
            <a:solidFill>
              <a:srgbClr val="00C6BB"/>
            </a:solidFill>
            <a:prstDash val="solid"/>
            <a:miter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Title 1"/>
          <p:cNvSpPr txBox="1">
            <a:spLocks noGrp="1"/>
          </p:cNvSpPr>
          <p:nvPr>
            <p:ph type="title"/>
          </p:nvPr>
        </p:nvSpPr>
        <p:spPr>
          <a:xfrm>
            <a:off x="1073148" y="446090"/>
            <a:ext cx="3547533" cy="1618396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Content Placeholder 2"/>
          <p:cNvSpPr txBox="1">
            <a:spLocks noGrp="1"/>
          </p:cNvSpPr>
          <p:nvPr>
            <p:ph idx="1"/>
          </p:nvPr>
        </p:nvSpPr>
        <p:spPr>
          <a:xfrm>
            <a:off x="4855628" y="446090"/>
            <a:ext cx="6252630" cy="541496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3"/>
          <p:cNvSpPr txBox="1">
            <a:spLocks noGrp="1"/>
          </p:cNvSpPr>
          <p:nvPr>
            <p:ph type="body" idx="2"/>
          </p:nvPr>
        </p:nvSpPr>
        <p:spPr>
          <a:xfrm>
            <a:off x="1073148" y="2260735"/>
            <a:ext cx="3547533" cy="3600312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B8AE0C3-9420-4F72-A693-E78BCA4932E1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7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8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B969EF-C2B8-4F88-B46E-8D02E70714A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5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14730" y="727524"/>
            <a:ext cx="4852985" cy="1617162"/>
          </a:xfrm>
        </p:spPr>
        <p:txBody>
          <a:bodyPr>
            <a:normAutofit/>
          </a:bodyPr>
          <a:lstStyle>
            <a:lvl1pPr>
              <a:defRPr sz="2400" b="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11"/>
          <p:cNvSpPr txBox="1">
            <a:spLocks noGrp="1"/>
          </p:cNvSpPr>
          <p:nvPr>
            <p:ph type="pic" idx="1"/>
          </p:nvPr>
        </p:nvSpPr>
        <p:spPr>
          <a:xfrm>
            <a:off x="6098115" y="0"/>
            <a:ext cx="6093881" cy="6858000"/>
          </a:xfrm>
          <a:ln w="9528">
            <a:solidFill>
              <a:srgbClr val="636363"/>
            </a:solidFill>
            <a:prstDash val="solid"/>
            <a:round/>
          </a:ln>
        </p:spPr>
        <p:txBody>
          <a:bodyPr anchor="t" anchorCtr="1"/>
          <a:lstStyle>
            <a:lvl1pPr algn="ctr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814730" y="2344686"/>
            <a:ext cx="4852985" cy="3516361"/>
          </a:xfrm>
        </p:spPr>
        <p:txBody>
          <a:bodyPr anchor="t"/>
          <a:lstStyle>
            <a:lvl1pPr marL="0" indent="0">
              <a:spcBef>
                <a:spcPts val="300"/>
              </a:spcBef>
              <a:buNone/>
              <a:defRPr sz="1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>
          <a:xfrm>
            <a:off x="3885806" y="6041358"/>
            <a:ext cx="97688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7716B95-EFD9-49D4-8779-696B084A316B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>
          <a:xfrm>
            <a:off x="590391" y="6041358"/>
            <a:ext cx="3295415" cy="365129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>
          <a:xfrm>
            <a:off x="4862687" y="5915884"/>
            <a:ext cx="1062157" cy="490603"/>
          </a:xfrm>
        </p:spPr>
        <p:txBody>
          <a:bodyPr/>
          <a:lstStyle>
            <a:lvl1pPr>
              <a:defRPr/>
            </a:lvl1pPr>
          </a:lstStyle>
          <a:p>
            <a:pPr lvl="0"/>
            <a:fld id="{A77486BE-E567-478F-96A9-5854E829D9E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810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810002" y="447187"/>
            <a:ext cx="10572000" cy="970452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60000"/>
              </a:srgbClr>
            </a:outerShdw>
          </a:effectLst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810002" y="2184401"/>
            <a:ext cx="10563285" cy="3674397"/>
          </a:xfrm>
          <a:prstGeom prst="rect">
            <a:avLst/>
          </a:prstGeom>
          <a:noFill/>
          <a:ln>
            <a:noFill/>
          </a:ln>
          <a:effectLst>
            <a:outerShdw dir="16200000" algn="tl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451512" y="6041358"/>
            <a:ext cx="864431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9334624" y="6041358"/>
            <a:ext cx="1343701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900" b="0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defRPr>
            </a:lvl1pPr>
          </a:lstStyle>
          <a:p>
            <a:pPr lvl="0"/>
            <a:fld id="{33811B8D-35A3-4865-8B67-0D9BBCABE419}" type="datetime1">
              <a:rPr lang="en-US"/>
              <a:pPr lvl="0"/>
              <a:t>3/20/2017</a:t>
            </a:fld>
            <a:endParaRPr lang="en-US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10678326" y="5915884"/>
            <a:ext cx="1062157" cy="490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10799" anchor="b" anchorCtr="0" compatLnSpc="1">
            <a:noAutofit/>
          </a:bodyPr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000" b="0" i="0" u="none" strike="noStrike" kern="1200" cap="none" spc="0" baseline="0">
                <a:solidFill>
                  <a:srgbClr val="00C6BB"/>
                </a:solidFill>
                <a:uFillTx/>
                <a:latin typeface="Century Gothic"/>
              </a:defRPr>
            </a:lvl1pPr>
          </a:lstStyle>
          <a:p>
            <a:pPr lvl="0"/>
            <a:fld id="{EAD9BFE3-02CA-4112-9281-3E43C38EE0F2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4="http://schemas.microsoft.com/office/powerpoint/2010/main" Requires="p14">
      <p:transition spd="slow" p14:dur="2000" advTm="7000"/>
    </mc:Choice>
    <mc:Fallback>
      <p:transition spd="slow" advTm="7000"/>
    </mc:Fallback>
  </mc:AlternateContent>
  <p:txStyles>
    <p:titleStyle>
      <a:lvl1pPr marL="0" marR="0" lvl="0" indent="0" algn="l" defTabSz="4572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000" b="1" i="0" u="none" strike="noStrike" kern="1200" cap="none" spc="0" baseline="0">
          <a:solidFill>
            <a:srgbClr val="FEFEFE"/>
          </a:solidFill>
          <a:uFillTx/>
          <a:latin typeface="Century Gothic"/>
        </a:defRPr>
      </a:lvl1pPr>
    </p:titleStyle>
    <p:bodyStyle>
      <a:lvl1pPr marL="342900" marR="0" lvl="0" indent="-34290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800" b="0" i="0" u="none" strike="noStrike" kern="1200" cap="none" spc="0" baseline="0">
          <a:solidFill>
            <a:srgbClr val="FFFFFF"/>
          </a:solidFill>
          <a:uFillTx/>
          <a:latin typeface="Century Gothic"/>
        </a:defRPr>
      </a:lvl1pPr>
      <a:lvl2pPr marL="742950" marR="0" lvl="1" indent="-285750" algn="l" defTabSz="457200" rtl="0" fontAlgn="auto" hangingPunct="1">
        <a:lnSpc>
          <a:spcPct val="100000"/>
        </a:lnSpc>
        <a:spcBef>
          <a:spcPts val="4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600" b="0" i="0" u="none" strike="noStrike" kern="1200" cap="none" spc="0" baseline="0">
          <a:solidFill>
            <a:srgbClr val="FFFFFF"/>
          </a:solidFill>
          <a:uFillTx/>
          <a:latin typeface="Century Gothic"/>
        </a:defRPr>
      </a:lvl2pPr>
      <a:lvl3pPr marL="1143000" marR="0" lvl="2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400" b="0" i="0" u="none" strike="noStrike" kern="1200" cap="none" spc="0" baseline="0">
          <a:solidFill>
            <a:srgbClr val="FFFFFF"/>
          </a:solidFill>
          <a:uFillTx/>
          <a:latin typeface="Century Gothic"/>
        </a:defRPr>
      </a:lvl3pPr>
      <a:lvl4pPr marL="1600200" marR="0" lvl="3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4pPr>
      <a:lvl5pPr marL="2057400" marR="0" lvl="4" indent="-228600" algn="l" defTabSz="457200" rtl="0" fontAlgn="auto" hangingPunct="1">
        <a:lnSpc>
          <a:spcPct val="100000"/>
        </a:lnSpc>
        <a:spcBef>
          <a:spcPts val="300"/>
        </a:spcBef>
        <a:spcAft>
          <a:spcPts val="600"/>
        </a:spcAft>
        <a:buClr>
          <a:srgbClr val="00C6BB"/>
        </a:buClr>
        <a:buSzPct val="100000"/>
        <a:buFont typeface="Wingdings 2"/>
        <a:buChar char=""/>
        <a:tabLst/>
        <a:defRPr lang="en-US" sz="1200" b="0" i="0" u="none" strike="noStrike" kern="1200" cap="none" spc="0" baseline="0">
          <a:solidFill>
            <a:srgbClr val="FFFFFF"/>
          </a:solidFill>
          <a:uFillTx/>
          <a:latin typeface="Century Gothic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 anchorCtr="1"/>
          <a:lstStyle/>
          <a:p>
            <a:pPr lvl="0" algn="ctr"/>
            <a:r>
              <a:rPr lang="en-US"/>
              <a:t>Six (6) Things Mentally Strong </a:t>
            </a:r>
            <a:br>
              <a:rPr lang="en-US">
                <a:solidFill>
                  <a:srgbClr val="FFFFFF"/>
                </a:solidFill>
              </a:rPr>
            </a:br>
            <a:r>
              <a:rPr lang="en-US"/>
              <a:t>People Do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/>
              <a:t>By Life Learned Feelings</a:t>
            </a:r>
          </a:p>
        </p:txBody>
      </p:sp>
      <p:pic>
        <p:nvPicPr>
          <p:cNvPr id="4" name="Picture 3" descr="IMPROV CLASSES HELP MIND &amp; BUSINESS - The Kinkonau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2754" y="419096"/>
            <a:ext cx="2743200" cy="232029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 advTm="7000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US" sz="5400"/>
              <a:t>#1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lvl="0" algn="ctr">
              <a:spcBef>
                <a:spcPts val="900"/>
              </a:spcBef>
            </a:pPr>
            <a:endParaRPr lang="en-US" sz="3600" b="1"/>
          </a:p>
          <a:p>
            <a:pPr lvl="0" algn="ctr">
              <a:spcBef>
                <a:spcPts val="900"/>
              </a:spcBef>
            </a:pPr>
            <a:r>
              <a:rPr lang="en-US" sz="3600" b="1"/>
              <a:t>They move on.  They don't waste time feeling sorry for  themselves</a:t>
            </a:r>
          </a:p>
        </p:txBody>
      </p:sp>
      <p:pic>
        <p:nvPicPr>
          <p:cNvPr id="4" name="Picture 3" descr="Time Wasters: How To Deal With People Who Can’t Keep Appointments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1171" y="0"/>
            <a:ext cx="2743200" cy="3663022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328251" y="5871206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BBV2M LLC</a:t>
            </a:r>
          </a:p>
        </p:txBody>
      </p:sp>
    </p:spTree>
  </p:cSld>
  <p:clrMapOvr>
    <a:masterClrMapping/>
  </p:clrMapOvr>
  <p:transition spd="slow" advTm="7000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US" sz="5400"/>
              <a:t>#2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lvl="0" algn="ctr">
              <a:spcBef>
                <a:spcPts val="900"/>
              </a:spcBef>
            </a:pPr>
            <a:r>
              <a:rPr lang="en-US" sz="3600" b="1"/>
              <a:t>They embrace Change.  They welcome Challenges</a:t>
            </a:r>
          </a:p>
        </p:txBody>
      </p:sp>
      <p:pic>
        <p:nvPicPr>
          <p:cNvPr id="4" name="Picture 3" descr="Perpetual Change: Welcoming change means welcoming life. | The Connect ..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09004" y="0"/>
            <a:ext cx="2743200" cy="312296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323798" y="5869112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BBV2M LLC</a:t>
            </a:r>
          </a:p>
        </p:txBody>
      </p:sp>
    </p:spTree>
  </p:cSld>
  <p:clrMapOvr>
    <a:masterClrMapping/>
  </p:clrMapOvr>
  <p:transition spd="slow" advTm="7000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US" sz="5400"/>
              <a:t>#3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lvl="0" algn="ctr">
              <a:spcBef>
                <a:spcPts val="900"/>
              </a:spcBef>
            </a:pPr>
            <a:endParaRPr lang="en-US" sz="3600" b="1"/>
          </a:p>
          <a:p>
            <a:pPr lvl="0" algn="ctr">
              <a:spcBef>
                <a:spcPts val="900"/>
              </a:spcBef>
            </a:pPr>
            <a:r>
              <a:rPr lang="en-US" sz="3600" b="1"/>
              <a:t>They stay happy.  They don't waste energy on things they can't control</a:t>
            </a:r>
            <a:r>
              <a:rPr lang="en-US"/>
              <a:t>.</a:t>
            </a:r>
          </a:p>
        </p:txBody>
      </p:sp>
      <p:pic>
        <p:nvPicPr>
          <p:cNvPr id="4" name="Picture 3" descr="light bulb « Ujima Sasa!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3246" y="0"/>
            <a:ext cx="2743200" cy="36576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323798" y="5869112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BBV2M LLC</a:t>
            </a:r>
          </a:p>
        </p:txBody>
      </p:sp>
    </p:spTree>
  </p:cSld>
  <p:clrMapOvr>
    <a:masterClrMapping/>
  </p:clrMapOvr>
  <p:transition spd="slow" advTm="7000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US" sz="5400"/>
              <a:t>#4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lvl="0" algn="ctr">
              <a:spcBef>
                <a:spcPts val="900"/>
              </a:spcBef>
            </a:pPr>
            <a:r>
              <a:rPr lang="en-US" sz="3600" b="1"/>
              <a:t>They are kind, fair and unafraid to speak up.</a:t>
            </a:r>
          </a:p>
        </p:txBody>
      </p:sp>
      <p:pic>
        <p:nvPicPr>
          <p:cNvPr id="4" name="Picture 3" descr="... the internet and i felt that it is quite meaningful speaking up is a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1397" y="0"/>
            <a:ext cx="2743200" cy="364677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323798" y="5869112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BBV2M LLC</a:t>
            </a:r>
          </a:p>
        </p:txBody>
      </p:sp>
    </p:spTree>
  </p:cSld>
  <p:clrMapOvr>
    <a:masterClrMapping/>
  </p:clrMapOvr>
  <p:transition spd="slow" advTm="7000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US" sz="5400"/>
              <a:t>#5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900"/>
              </a:spcBef>
            </a:pPr>
            <a:r>
              <a:rPr lang="en-US" sz="3600" b="1"/>
              <a:t>They are willing to take calculated risks.</a:t>
            </a:r>
          </a:p>
        </p:txBody>
      </p:sp>
      <p:pic>
        <p:nvPicPr>
          <p:cNvPr id="4" name="Picture 3" descr="... the ability to take risks. If you can’t take risks you can’t lea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774" y="0"/>
            <a:ext cx="2743200" cy="341824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323798" y="5869112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BBV2M LLC</a:t>
            </a:r>
          </a:p>
        </p:txBody>
      </p:sp>
    </p:spTree>
  </p:cSld>
  <p:clrMapOvr>
    <a:masterClrMapping/>
  </p:clrMapOvr>
  <p:transition spd="slow" advTm="7000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US" sz="5400"/>
              <a:t>#6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900"/>
              </a:spcBef>
            </a:pPr>
            <a:r>
              <a:rPr lang="en-US" sz="3600" b="1"/>
              <a:t>They celebrate other peoples success. They don't resent that success</a:t>
            </a:r>
          </a:p>
        </p:txBody>
      </p:sp>
      <p:pic>
        <p:nvPicPr>
          <p:cNvPr id="4" name="Picture 3" descr="Ps: Però, gioietta, dovresti anche riguardarti un po' e non ...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18572" y="0"/>
            <a:ext cx="2743200" cy="306879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9323798" y="5869112"/>
            <a:ext cx="274320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FFFF"/>
                </a:solidFill>
                <a:uFillTx/>
                <a:latin typeface="Century Gothic"/>
              </a:rPr>
              <a:t>BBV2M LLC</a:t>
            </a:r>
          </a:p>
        </p:txBody>
      </p:sp>
    </p:spTree>
  </p:cSld>
  <p:clrMapOvr>
    <a:masterClrMapping/>
  </p:clrMapOvr>
  <p:transition spd="slow" advTm="7000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br>
              <a:rPr lang="en-US" b="0">
                <a:solidFill>
                  <a:srgbClr val="FFFFFF"/>
                </a:solidFill>
                <a:latin typeface="Arial"/>
              </a:rPr>
            </a:br>
            <a:endParaRPr lang="en-US">
              <a:solidFill>
                <a:srgbClr val="FFFFFF"/>
              </a:solidFill>
              <a:latin typeface="Calibri"/>
            </a:endParaRPr>
          </a:p>
          <a:p>
            <a:pPr lvl="0" algn="ctr"/>
            <a:endParaRPr lang="en-US">
              <a:solidFill>
                <a:srgbClr val="FFFF00"/>
              </a:solidFill>
              <a:latin typeface="Calibri"/>
            </a:endParaRPr>
          </a:p>
          <a:p>
            <a:pPr lvl="0" algn="ctr"/>
            <a:r>
              <a:rPr lang="en-US">
                <a:solidFill>
                  <a:srgbClr val="F2F2F2"/>
                </a:solidFill>
                <a:latin typeface="Calibri"/>
              </a:rPr>
              <a:t>BBV2M-BrothersBrooksVision2MissionLLC.com</a:t>
            </a:r>
            <a:br>
              <a:rPr lang="en-US">
                <a:solidFill>
                  <a:srgbClr val="FFFFFF"/>
                </a:solidFill>
                <a:latin typeface="Calibri"/>
              </a:rPr>
            </a:br>
            <a:r>
              <a:rPr lang="en-US">
                <a:solidFill>
                  <a:srgbClr val="F2F2F2"/>
                </a:solidFill>
                <a:latin typeface="Calibri"/>
              </a:rPr>
              <a:t>BBV2M@gmail.com</a:t>
            </a:r>
          </a:p>
        </p:txBody>
      </p:sp>
      <p:pic>
        <p:nvPicPr>
          <p:cNvPr id="3" name="Content Placeholder 3" descr="Slide1.JPG"/>
          <p:cNvPicPr>
            <a:picLocks noGrp="1" noChangeAspect="1"/>
          </p:cNvPicPr>
          <p:nvPr>
            <p:ph idx="1"/>
          </p:nvPr>
        </p:nvPicPr>
        <p:blipFill>
          <a:blip r:embed="rId3"/>
          <a:srcRect r="-23272"/>
          <a:stretch>
            <a:fillRect/>
          </a:stretch>
        </p:blipFill>
        <p:spPr>
          <a:xfrm>
            <a:off x="998533" y="2222504"/>
            <a:ext cx="10574341" cy="4574148"/>
          </a:xfrm>
        </p:spPr>
      </p:pic>
    </p:spTree>
  </p:cSld>
  <p:clrMapOvr>
    <a:masterClrMapping/>
  </p:clrMapOvr>
  <p:transition spd="slow" advTm="7000">
    <p:fade/>
  </p:transition>
</p:sld>
</file>

<file path=ppt/theme/theme1.xml><?xml version="1.0" encoding="utf-8"?>
<a:theme xmlns:a="http://schemas.openxmlformats.org/drawingml/2006/main" name="Quotab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49</Words>
  <Application>Microsoft Office PowerPoint</Application>
  <PresentationFormat>Widescreen</PresentationFormat>
  <Paragraphs>32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Century Gothic</vt:lpstr>
      <vt:lpstr>Wingdings 2</vt:lpstr>
      <vt:lpstr>Quotable</vt:lpstr>
      <vt:lpstr>Six (6) Things Mentally Strong  People Do</vt:lpstr>
      <vt:lpstr>#1</vt:lpstr>
      <vt:lpstr>#2</vt:lpstr>
      <vt:lpstr>#3</vt:lpstr>
      <vt:lpstr>#4</vt:lpstr>
      <vt:lpstr>#5</vt:lpstr>
      <vt:lpstr>#6</vt:lpstr>
      <vt:lpstr>            BBV2M-BrothersBrooksVision2MissionLLC.com BBV2M@gmail.com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Six (6) Things Mentally Strong  People Do</dc:title>
  <dc:creator>BROOKS</dc:creator>
  <cp:lastModifiedBy>Rodney Brooks</cp:lastModifiedBy>
  <cp:revision>2</cp:revision>
  <dcterms:modified xsi:type="dcterms:W3CDTF">2017-03-21T01:44:55Z</dcterms:modified>
</cp:coreProperties>
</file>