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4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43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28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1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6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64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2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1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7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E5BF4-F685-4713-AE36-BBAFC9F190BD}" type="datetimeFigureOut">
              <a:rPr lang="en-US" smtClean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791A9-B498-44DE-B194-94C0A6709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55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lmp.blogspot.com/2014_01_01_archive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 Management Techniques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 descr="C:\Users\rdbrooks\AppData\Local\Microsoft\Windows\Temporary Internet Files\Content.IE5\NSDLJCW1\productivida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828" y="3438970"/>
            <a:ext cx="2804160" cy="249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036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67400" cy="1143000"/>
          </a:xfrm>
        </p:spPr>
        <p:txBody>
          <a:bodyPr/>
          <a:lstStyle/>
          <a:p>
            <a:r>
              <a:rPr lang="en-US" b="1" dirty="0"/>
              <a:t>Use Google Docs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Our beloved technology is not as secure as we may think.</a:t>
            </a:r>
          </a:p>
          <a:p>
            <a:endParaRPr lang="en-US" dirty="0"/>
          </a:p>
          <a:p>
            <a:r>
              <a:rPr lang="en-US" dirty="0"/>
              <a:t>For example, you may not realize that a USB is predetermined to self-destruct at any given point, with no warning at all. Phones and computers die.</a:t>
            </a:r>
          </a:p>
          <a:p>
            <a:endParaRPr lang="en-US" dirty="0"/>
          </a:p>
          <a:p>
            <a:r>
              <a:rPr lang="en-US" dirty="0"/>
              <a:t>Your can lose a 5-page research paper if they don’t have it saved at an inopportune moment of reckoning.</a:t>
            </a:r>
          </a:p>
          <a:p>
            <a:endParaRPr lang="en-US" dirty="0"/>
          </a:p>
          <a:p>
            <a:r>
              <a:rPr lang="en-US" dirty="0"/>
              <a:t>Introduce yourself Google Docs so you will never lose another assignment. </a:t>
            </a:r>
          </a:p>
          <a:p>
            <a:endParaRPr lang="en-US" dirty="0"/>
          </a:p>
          <a:p>
            <a:r>
              <a:rPr lang="en-US" dirty="0"/>
              <a:t>If you’re new to Google Docs, it comes with Gmail, and saves your work in real-time. If your computer crashes, you can hop on any other internet-connected computer and pick up right where they left off!</a:t>
            </a:r>
          </a:p>
          <a:p>
            <a:endParaRPr lang="en-US" dirty="0"/>
          </a:p>
        </p:txBody>
      </p:sp>
      <p:pic>
        <p:nvPicPr>
          <p:cNvPr id="1026" name="Picture 2" descr="C:\Users\BROOKS\AppData\Local\Microsoft\Windows\INetCache\IE\CC8L9CGQ\Google_wordmark_wiki_pd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33400"/>
            <a:ext cx="1664836" cy="731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4176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Time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management is the act or process of planning and exercising conscious control over the amount of time spent on specific activities, especially to increase effectiveness, efficiency or productivity.</a:t>
            </a:r>
          </a:p>
        </p:txBody>
      </p:sp>
      <p:pic>
        <p:nvPicPr>
          <p:cNvPr id="2051" name="Picture 3" descr="C:\Users\rdbrooks\AppData\Local\Microsoft\Windows\Temporary Internet Files\Content.IE5\NSDLJCW1\time-management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9" y="4038600"/>
            <a:ext cx="1767993" cy="24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37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few slides gives you tips to help you manage your time.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 bwMode="auto">
          <a:xfrm>
            <a:off x="2667000" y="3382645"/>
            <a:ext cx="4959458" cy="292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29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r>
              <a:rPr lang="en-US" b="1" dirty="0"/>
              <a:t>Map Out the Weeks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Every Sunday, take some time to discuss the upcoming </a:t>
            </a:r>
            <a:r>
              <a:rPr lang="en-US"/>
              <a:t>week and </a:t>
            </a:r>
            <a:r>
              <a:rPr lang="en-US" dirty="0"/>
              <a:t>make a list of things that fall into these categories:</a:t>
            </a:r>
          </a:p>
          <a:p>
            <a:pPr marL="0" indent="0" algn="ctr">
              <a:buNone/>
            </a:pPr>
            <a:r>
              <a:rPr lang="en-US" dirty="0"/>
              <a:t>     •</a:t>
            </a:r>
            <a:r>
              <a:rPr lang="en-US" b="1" dirty="0">
                <a:solidFill>
                  <a:srgbClr val="FF0000"/>
                </a:solidFill>
              </a:rPr>
              <a:t>Need to get done </a:t>
            </a:r>
            <a:r>
              <a:rPr lang="en-US" dirty="0"/>
              <a:t>(“Bottlenecks,” that need to get done immediately)</a:t>
            </a:r>
          </a:p>
          <a:p>
            <a:pPr marL="0" indent="0" algn="ctr">
              <a:buNone/>
            </a:pPr>
            <a:r>
              <a:rPr lang="en-US" dirty="0"/>
              <a:t>•</a:t>
            </a:r>
            <a:r>
              <a:rPr lang="en-US" b="1" dirty="0">
                <a:solidFill>
                  <a:srgbClr val="FF0000"/>
                </a:solidFill>
              </a:rPr>
              <a:t>Would like to get done </a:t>
            </a:r>
            <a:r>
              <a:rPr lang="en-US" dirty="0"/>
              <a:t>(Can wait a bit longer)</a:t>
            </a:r>
          </a:p>
          <a:p>
            <a:pPr marL="0" indent="0" algn="ctr">
              <a:buNone/>
            </a:pPr>
            <a:r>
              <a:rPr lang="en-US" dirty="0"/>
              <a:t>•</a:t>
            </a:r>
            <a:r>
              <a:rPr lang="en-US" b="1" dirty="0">
                <a:solidFill>
                  <a:srgbClr val="FF0000"/>
                </a:solidFill>
              </a:rPr>
              <a:t>Want to do </a:t>
            </a:r>
            <a:r>
              <a:rPr lang="en-US" dirty="0"/>
              <a:t>(Recreational things like watching TV)</a:t>
            </a:r>
          </a:p>
          <a:p>
            <a:endParaRPr lang="en-US" dirty="0"/>
          </a:p>
          <a:p>
            <a:r>
              <a:rPr lang="en-US" dirty="0"/>
              <a:t>Write out Monday - Friday and note the amount of hours they have for each. There should be a start and end time for every day. Place the different tasks based on priority and time. </a:t>
            </a:r>
          </a:p>
          <a:p>
            <a:endParaRPr lang="en-US" dirty="0"/>
          </a:p>
        </p:txBody>
      </p:sp>
      <p:pic>
        <p:nvPicPr>
          <p:cNvPr id="4098" name="Picture 2" descr="C:\Users\rdbrooks\AppData\Local\Microsoft\Windows\Temporary Internet Files\Content.IE5\VWZNBRKU\calendari_eso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76200"/>
            <a:ext cx="1813560" cy="153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3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/>
          <a:lstStyle/>
          <a:p>
            <a:r>
              <a:rPr lang="en-US" b="1" dirty="0"/>
              <a:t>Use Calendar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today’s world, you are practically glued to your phones, but this dependency can be used to their advantage...because it means they can use calendar updates!</a:t>
            </a:r>
          </a:p>
          <a:p>
            <a:endParaRPr lang="en-US" dirty="0"/>
          </a:p>
          <a:p>
            <a:r>
              <a:rPr lang="en-US" dirty="0"/>
              <a:t>Use the calendar function on your phone, to set up alerts. Make a it habit of transferring info from your planner to your phone calendar every night.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4" name="Picture 2" descr="C:\Users\rdbrooks\AppData\Local\Microsoft\Windows\Temporary Internet Files\Content.IE5\NSDLJCW1\4d8848508bbf462122bb569758a3ea87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46304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22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5532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Break Big Tasks in Smaller 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When we have a huge task to complete, we tend to put it off because we’re not sure where to start.</a:t>
            </a:r>
          </a:p>
          <a:p>
            <a:r>
              <a:rPr lang="en-US" sz="1800" dirty="0"/>
              <a:t>For example, “Cleaning the bathroom” can seem like a simple task, but what does it really entail? </a:t>
            </a:r>
          </a:p>
          <a:p>
            <a:pPr marL="0" indent="0" algn="ctr">
              <a:buNone/>
            </a:pPr>
            <a:r>
              <a:rPr lang="en-US" sz="1800" dirty="0"/>
              <a:t>•Cleaning the grout</a:t>
            </a:r>
          </a:p>
          <a:p>
            <a:pPr marL="0" indent="0" algn="ctr">
              <a:buNone/>
            </a:pPr>
            <a:r>
              <a:rPr lang="en-US" sz="1800" dirty="0"/>
              <a:t>•Washing the rug</a:t>
            </a:r>
          </a:p>
          <a:p>
            <a:pPr marL="0" indent="0" algn="ctr">
              <a:buNone/>
            </a:pPr>
            <a:r>
              <a:rPr lang="en-US" sz="1800" dirty="0"/>
              <a:t>•Sanitizing the counter</a:t>
            </a:r>
          </a:p>
          <a:p>
            <a:pPr marL="0" indent="0" algn="ctr">
              <a:buNone/>
            </a:pPr>
            <a:r>
              <a:rPr lang="en-US" sz="1800" dirty="0"/>
              <a:t>•Mopping the floor</a:t>
            </a:r>
          </a:p>
          <a:p>
            <a:pPr marL="0" indent="0" algn="ctr">
              <a:buNone/>
            </a:pPr>
            <a:r>
              <a:rPr lang="en-US" sz="1800" dirty="0"/>
              <a:t>•Putting everything away</a:t>
            </a:r>
          </a:p>
          <a:p>
            <a:pPr marL="0" indent="0" algn="ctr">
              <a:buNone/>
            </a:pPr>
            <a:r>
              <a:rPr lang="en-US" sz="1800" dirty="0"/>
              <a:t>•Emptying the garbage...</a:t>
            </a:r>
          </a:p>
          <a:p>
            <a:r>
              <a:rPr lang="en-US" sz="1800" dirty="0"/>
              <a:t>No wonder you can’t get around to “simply” cleaning the bathroom, because it’s not simple! You have to break it into smaller, less-intimidating tasks. </a:t>
            </a:r>
          </a:p>
          <a:p>
            <a:r>
              <a:rPr lang="en-US" sz="1800" dirty="0"/>
              <a:t>Write the big task at the top, and then break it down into littler tasks. Turn these smaller tasks into a checklist that they can follow. </a:t>
            </a:r>
          </a:p>
          <a:p>
            <a:endParaRPr lang="en-US" sz="1800" dirty="0"/>
          </a:p>
        </p:txBody>
      </p:sp>
      <p:pic>
        <p:nvPicPr>
          <p:cNvPr id="5122" name="Picture 2" descr="C:\Users\rdbrooks\AppData\Local\Microsoft\Windows\Temporary Internet Files\Content.IE5\5CAOT2HG\TatsuoUeda-baby-elephant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52581"/>
            <a:ext cx="149391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132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Prep for School the night Before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may be losing sleep trying to keep track of everything they’ll need for school the next day. You may be skipping breakfast or not packing a lunch because they don’t have enough time in the mornings.</a:t>
            </a:r>
          </a:p>
          <a:p>
            <a:endParaRPr lang="en-US" dirty="0"/>
          </a:p>
          <a:p>
            <a:r>
              <a:rPr lang="en-US" dirty="0"/>
              <a:t>To remedy this, lay out your school clothes, and pack your lunch and backpack before you go to sleep</a:t>
            </a:r>
          </a:p>
          <a:p>
            <a:endParaRPr lang="en-US" dirty="0"/>
          </a:p>
        </p:txBody>
      </p:sp>
      <p:pic>
        <p:nvPicPr>
          <p:cNvPr id="6146" name="Picture 2" descr="C:\Users\rdbrooks\AppData\Local\Microsoft\Windows\Temporary Internet Files\Content.IE5\NSDLJCW1\preparation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52400"/>
            <a:ext cx="1765062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465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Have A Place for Everything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You may not always understand the importance of having things in order, but this doesn’t mean it won’t significantly improve your life by trying it!</a:t>
            </a:r>
          </a:p>
          <a:p>
            <a:r>
              <a:rPr lang="en-US" dirty="0"/>
              <a:t>Some tips to help you organize your space: </a:t>
            </a:r>
          </a:p>
          <a:p>
            <a:pPr algn="ctr">
              <a:buNone/>
            </a:pPr>
            <a:r>
              <a:rPr lang="en-US" dirty="0"/>
              <a:t>•Sort your stuff into categories.</a:t>
            </a:r>
          </a:p>
          <a:p>
            <a:pPr algn="ctr">
              <a:buNone/>
            </a:pPr>
            <a:r>
              <a:rPr lang="en-US" dirty="0"/>
              <a:t>•Find a place for each category of things to go</a:t>
            </a:r>
          </a:p>
          <a:p>
            <a:pPr algn="ctr">
              <a:buNone/>
            </a:pPr>
            <a:r>
              <a:rPr lang="en-US" dirty="0"/>
              <a:t>•Use a label-maker for drawers and shelves</a:t>
            </a:r>
          </a:p>
          <a:p>
            <a:pPr algn="ctr">
              <a:buNone/>
            </a:pPr>
            <a:r>
              <a:rPr lang="en-US" dirty="0"/>
              <a:t>•Return things to their proper place</a:t>
            </a:r>
          </a:p>
          <a:p>
            <a:endParaRPr lang="en-US" dirty="0"/>
          </a:p>
        </p:txBody>
      </p:sp>
      <p:pic>
        <p:nvPicPr>
          <p:cNvPr id="7170" name="Picture 2" descr="C:\Users\rdbrooks\AppData\Local\Microsoft\Windows\Temporary Internet Files\Content.IE5\VWZNBRKU\2313.Organization_Storage_Home_Decor_Design.jpg-550x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527083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120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Time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you gets a sense for how long things REALLY take versus how long they THINK they take, your productivity will soar.</a:t>
            </a:r>
          </a:p>
          <a:p>
            <a:endParaRPr lang="en-US" dirty="0"/>
          </a:p>
          <a:p>
            <a:r>
              <a:rPr lang="en-US" dirty="0"/>
              <a:t>30/30 is app students can use to time themselves. The Pomodoro method is another optional time management technique, and Toggle is another time-tracking app.</a:t>
            </a:r>
          </a:p>
          <a:p>
            <a:endParaRPr lang="en-US" dirty="0"/>
          </a:p>
        </p:txBody>
      </p:sp>
      <p:pic>
        <p:nvPicPr>
          <p:cNvPr id="8194" name="Picture 2" descr="C:\Users\rdbrooks\AppData\Local\Microsoft\Windows\Temporary Internet Files\Content.IE5\UQ49T5PO\large-Stopwatch-no-shading--66.6-4476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228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27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671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Time Management Techniques</vt:lpstr>
      <vt:lpstr>What is Time Management</vt:lpstr>
      <vt:lpstr>Time Management Tips</vt:lpstr>
      <vt:lpstr>Map Out the Weeks</vt:lpstr>
      <vt:lpstr>Use Calendar Updates</vt:lpstr>
      <vt:lpstr>Break Big Tasks in Smaller Ones</vt:lpstr>
      <vt:lpstr>Prep for School the night Before</vt:lpstr>
      <vt:lpstr>Have A Place for Everything</vt:lpstr>
      <vt:lpstr>Time Yourself</vt:lpstr>
      <vt:lpstr>Use Google Docs</vt:lpstr>
    </vt:vector>
  </TitlesOfParts>
  <Company>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Management Techniques</dc:title>
  <dc:creator>Brooks, Rodney D.</dc:creator>
  <cp:lastModifiedBy>Ben Brooks</cp:lastModifiedBy>
  <cp:revision>7</cp:revision>
  <dcterms:created xsi:type="dcterms:W3CDTF">2017-03-28T21:07:53Z</dcterms:created>
  <dcterms:modified xsi:type="dcterms:W3CDTF">2019-12-25T13:10:54Z</dcterms:modified>
</cp:coreProperties>
</file>