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11/16/2017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11/16/2017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Values and Behaviors</a:t>
            </a:r>
            <a:endParaRPr lang="en-US" dirty="0"/>
          </a:p>
        </p:txBody>
      </p:sp>
      <p:sp>
        <p:nvSpPr>
          <p:cNvPr id="3" name="Subtitle 2"/>
          <p:cNvSpPr>
            <a:spLocks noGrp="1"/>
          </p:cNvSpPr>
          <p:nvPr>
            <p:ph type="subTitle" idx="1"/>
          </p:nvPr>
        </p:nvSpPr>
        <p:spPr/>
        <p:txBody>
          <a:bodyPr/>
          <a:lstStyle/>
          <a:p>
            <a:r>
              <a:rPr lang="en-US" dirty="0" smtClean="0"/>
              <a:t>Key points that determine if you will be hired or not</a:t>
            </a:r>
            <a:endParaRPr lang="en-US" dirty="0"/>
          </a:p>
        </p:txBody>
      </p:sp>
    </p:spTree>
    <p:extLst>
      <p:ext uri="{BB962C8B-B14F-4D97-AF65-F5344CB8AC3E}">
        <p14:creationId xmlns:p14="http://schemas.microsoft.com/office/powerpoint/2010/main" val="342892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values?</a:t>
            </a:r>
            <a:endParaRPr lang="en-US" dirty="0"/>
          </a:p>
        </p:txBody>
      </p:sp>
      <p:sp>
        <p:nvSpPr>
          <p:cNvPr id="3" name="Content Placeholder 2"/>
          <p:cNvSpPr>
            <a:spLocks noGrp="1"/>
          </p:cNvSpPr>
          <p:nvPr>
            <p:ph sz="quarter" idx="13"/>
          </p:nvPr>
        </p:nvSpPr>
        <p:spPr/>
        <p:txBody>
          <a:bodyPr/>
          <a:lstStyle/>
          <a:p>
            <a:r>
              <a:rPr lang="en-US" dirty="0" smtClean="0"/>
              <a:t>Values are principles </a:t>
            </a:r>
            <a:r>
              <a:rPr lang="en-US" dirty="0"/>
              <a:t>that guides an </a:t>
            </a:r>
            <a:r>
              <a:rPr lang="en-US" dirty="0" smtClean="0"/>
              <a:t>individual's </a:t>
            </a:r>
            <a:r>
              <a:rPr lang="en-US" dirty="0"/>
              <a:t>internal conduct as well as its relationship with  </a:t>
            </a:r>
            <a:r>
              <a:rPr lang="en-US" dirty="0" smtClean="0"/>
              <a:t>others.  </a:t>
            </a:r>
            <a:endParaRPr lang="en-US" dirty="0"/>
          </a:p>
          <a:p>
            <a:r>
              <a:rPr lang="en-US" dirty="0" smtClean="0"/>
              <a:t>Values are considered the core beliefs of an individual that has been shaped and molded in early years of life.</a:t>
            </a:r>
            <a:endParaRPr lang="en-US" dirty="0"/>
          </a:p>
        </p:txBody>
      </p:sp>
    </p:spTree>
    <p:extLst>
      <p:ext uri="{BB962C8B-B14F-4D97-AF65-F5344CB8AC3E}">
        <p14:creationId xmlns:p14="http://schemas.microsoft.com/office/powerpoint/2010/main" val="54658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Behaviors and Values</a:t>
            </a:r>
            <a:endParaRPr lang="en-US" dirty="0"/>
          </a:p>
        </p:txBody>
      </p:sp>
      <p:sp>
        <p:nvSpPr>
          <p:cNvPr id="3" name="Content Placeholder 2"/>
          <p:cNvSpPr>
            <a:spLocks noGrp="1"/>
          </p:cNvSpPr>
          <p:nvPr>
            <p:ph sz="quarter" idx="13"/>
          </p:nvPr>
        </p:nvSpPr>
        <p:spPr/>
        <p:txBody>
          <a:bodyPr/>
          <a:lstStyle/>
          <a:p>
            <a:r>
              <a:rPr lang="en-US" dirty="0" smtClean="0"/>
              <a:t>Most companies do believe that the behaviors they set </a:t>
            </a:r>
            <a:r>
              <a:rPr lang="en-US" dirty="0" smtClean="0"/>
              <a:t>as an </a:t>
            </a:r>
            <a:r>
              <a:rPr lang="en-US" dirty="0" smtClean="0"/>
              <a:t>organization can be taught.</a:t>
            </a:r>
          </a:p>
          <a:p>
            <a:r>
              <a:rPr lang="en-US" dirty="0" smtClean="0"/>
              <a:t>Most companies and organizations believe that individuals behaviors can be changed.</a:t>
            </a:r>
          </a:p>
          <a:p>
            <a:r>
              <a:rPr lang="en-US" dirty="0" smtClean="0"/>
              <a:t>Unless those behaviors are rooted in the person’s values</a:t>
            </a:r>
          </a:p>
          <a:p>
            <a:r>
              <a:rPr lang="en-US" dirty="0" smtClean="0"/>
              <a:t>The universal belief is that at a certain point, one’s values can not be changed.</a:t>
            </a:r>
            <a:endParaRPr lang="en-US" dirty="0"/>
          </a:p>
        </p:txBody>
      </p:sp>
    </p:spTree>
    <p:extLst>
      <p:ext uri="{BB962C8B-B14F-4D97-AF65-F5344CB8AC3E}">
        <p14:creationId xmlns:p14="http://schemas.microsoft.com/office/powerpoint/2010/main" val="421841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mean when seeking a job Opportunity?</a:t>
            </a:r>
            <a:endParaRPr lang="en-US" dirty="0"/>
          </a:p>
        </p:txBody>
      </p:sp>
      <p:sp>
        <p:nvSpPr>
          <p:cNvPr id="3" name="Content Placeholder 2"/>
          <p:cNvSpPr>
            <a:spLocks noGrp="1"/>
          </p:cNvSpPr>
          <p:nvPr>
            <p:ph sz="quarter" idx="13"/>
          </p:nvPr>
        </p:nvSpPr>
        <p:spPr/>
        <p:txBody>
          <a:bodyPr/>
          <a:lstStyle/>
          <a:p>
            <a:r>
              <a:rPr lang="en-US" dirty="0" smtClean="0"/>
              <a:t>Always understand the culture of the organization that you are seeking to work for.</a:t>
            </a:r>
          </a:p>
          <a:p>
            <a:r>
              <a:rPr lang="en-US" dirty="0" smtClean="0"/>
              <a:t>The process goes both ways, you should be seeking a company or organization whose behaviors and values or </a:t>
            </a:r>
            <a:r>
              <a:rPr lang="en-US" dirty="0" smtClean="0"/>
              <a:t>consistent with </a:t>
            </a:r>
            <a:r>
              <a:rPr lang="en-US" dirty="0" smtClean="0"/>
              <a:t>yours.</a:t>
            </a:r>
            <a:endParaRPr lang="en-US" dirty="0"/>
          </a:p>
        </p:txBody>
      </p:sp>
    </p:spTree>
    <p:extLst>
      <p:ext uri="{BB962C8B-B14F-4D97-AF65-F5344CB8AC3E}">
        <p14:creationId xmlns:p14="http://schemas.microsoft.com/office/powerpoint/2010/main" val="50024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a:t>We </a:t>
            </a:r>
            <a:r>
              <a:rPr lang="en-US" sz="9600" dirty="0" smtClean="0"/>
              <a:t>Are</a:t>
            </a:r>
            <a:endParaRPr lang="en-US" sz="9600" dirty="0"/>
          </a:p>
        </p:txBody>
      </p:sp>
      <p:pic>
        <p:nvPicPr>
          <p:cNvPr id="5" name="Content Placeholder 4"/>
          <p:cNvPicPr>
            <a:picLocks noGrp="1" noChangeAspect="1"/>
          </p:cNvPicPr>
          <p:nvPr>
            <p:ph sz="quarter" idx="13"/>
          </p:nvPr>
        </p:nvPicPr>
        <p:blipFill>
          <a:blip r:embed="rId2"/>
          <a:stretch>
            <a:fillRect/>
          </a:stretch>
        </p:blipFill>
        <p:spPr>
          <a:xfrm>
            <a:off x="3862781" y="1975051"/>
            <a:ext cx="4334632" cy="2286198"/>
          </a:xfrm>
          <a:prstGeom prst="rect">
            <a:avLst/>
          </a:prstGeom>
        </p:spPr>
      </p:pic>
      <p:sp>
        <p:nvSpPr>
          <p:cNvPr id="6" name="Rectangle 5"/>
          <p:cNvSpPr/>
          <p:nvPr/>
        </p:nvSpPr>
        <p:spPr>
          <a:xfrm>
            <a:off x="2982097" y="4588645"/>
            <a:ext cx="6096000" cy="646331"/>
          </a:xfrm>
          <a:prstGeom prst="rect">
            <a:avLst/>
          </a:prstGeom>
        </p:spPr>
        <p:txBody>
          <a:bodyPr>
            <a:spAutoFit/>
          </a:bodyPr>
          <a:lstStyle/>
          <a:p>
            <a:pPr algn="ctr"/>
            <a:r>
              <a:rPr lang="en-US" dirty="0">
                <a:solidFill>
                  <a:srgbClr val="FF0000"/>
                </a:solidFill>
              </a:rPr>
              <a:t>BBV2M-BrothersBrooksVision2MissionLLC.com</a:t>
            </a:r>
          </a:p>
          <a:p>
            <a:pPr algn="ctr"/>
            <a:r>
              <a:rPr lang="en-US" dirty="0">
                <a:solidFill>
                  <a:srgbClr val="FF0000"/>
                </a:solidFill>
              </a:rPr>
              <a:t>BBV2MLLC@gmail.com</a:t>
            </a:r>
          </a:p>
        </p:txBody>
      </p:sp>
    </p:spTree>
    <p:extLst>
      <p:ext uri="{BB962C8B-B14F-4D97-AF65-F5344CB8AC3E}">
        <p14:creationId xmlns:p14="http://schemas.microsoft.com/office/powerpoint/2010/main" val="2319553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versus the New</a:t>
            </a:r>
            <a:endParaRPr lang="en-US" dirty="0"/>
          </a:p>
        </p:txBody>
      </p:sp>
      <p:sp>
        <p:nvSpPr>
          <p:cNvPr id="3" name="Content Placeholder 2"/>
          <p:cNvSpPr>
            <a:spLocks noGrp="1"/>
          </p:cNvSpPr>
          <p:nvPr>
            <p:ph sz="quarter" idx="13"/>
          </p:nvPr>
        </p:nvSpPr>
        <p:spPr/>
        <p:txBody>
          <a:bodyPr/>
          <a:lstStyle/>
          <a:p>
            <a:r>
              <a:rPr lang="en-US" dirty="0" smtClean="0"/>
              <a:t>The Recruiting, Selection and Hiring Process has went through many changes over the past decades.  One would say in the old days people only wanted to know if you could do the job. </a:t>
            </a:r>
            <a:endParaRPr lang="en-US" dirty="0"/>
          </a:p>
        </p:txBody>
      </p:sp>
    </p:spTree>
    <p:extLst>
      <p:ext uri="{BB962C8B-B14F-4D97-AF65-F5344CB8AC3E}">
        <p14:creationId xmlns:p14="http://schemas.microsoft.com/office/powerpoint/2010/main" val="392187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versus the New</a:t>
            </a:r>
            <a:endParaRPr lang="en-US" dirty="0"/>
          </a:p>
        </p:txBody>
      </p:sp>
      <p:sp>
        <p:nvSpPr>
          <p:cNvPr id="3" name="Content Placeholder 2"/>
          <p:cNvSpPr>
            <a:spLocks noGrp="1"/>
          </p:cNvSpPr>
          <p:nvPr>
            <p:ph sz="quarter" idx="13"/>
          </p:nvPr>
        </p:nvSpPr>
        <p:spPr/>
        <p:txBody>
          <a:bodyPr/>
          <a:lstStyle/>
          <a:p>
            <a:r>
              <a:rPr lang="en-US" dirty="0" smtClean="0"/>
              <a:t>However, in recent years things on the legal front have challenged companies and Organizations to look a lot deeper into who they are bringing into their organization. </a:t>
            </a:r>
            <a:r>
              <a:rPr lang="en-US" dirty="0" smtClean="0"/>
              <a:t> Companies and Organization want to know the whole person.</a:t>
            </a:r>
            <a:endParaRPr lang="en-US" dirty="0"/>
          </a:p>
        </p:txBody>
      </p:sp>
    </p:spTree>
    <p:extLst>
      <p:ext uri="{BB962C8B-B14F-4D97-AF65-F5344CB8AC3E}">
        <p14:creationId xmlns:p14="http://schemas.microsoft.com/office/powerpoint/2010/main" val="155909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versus the New</a:t>
            </a:r>
            <a:endParaRPr lang="en-US" dirty="0"/>
          </a:p>
        </p:txBody>
      </p:sp>
      <p:sp>
        <p:nvSpPr>
          <p:cNvPr id="3" name="Content Placeholder 2"/>
          <p:cNvSpPr>
            <a:spLocks noGrp="1"/>
          </p:cNvSpPr>
          <p:nvPr>
            <p:ph sz="quarter" idx="13"/>
          </p:nvPr>
        </p:nvSpPr>
        <p:spPr/>
        <p:txBody>
          <a:bodyPr/>
          <a:lstStyle/>
          <a:p>
            <a:r>
              <a:rPr lang="en-US" dirty="0" smtClean="0"/>
              <a:t>Businesses, Non-Profit Organizations and Churches have faced legal battles regarding individuals whom they have brought into their organizations who later caused them major </a:t>
            </a:r>
            <a:r>
              <a:rPr lang="en-US" dirty="0" smtClean="0"/>
              <a:t>trouble</a:t>
            </a:r>
            <a:r>
              <a:rPr lang="en-US" dirty="0"/>
              <a:t>.</a:t>
            </a:r>
            <a:r>
              <a:rPr lang="en-US" dirty="0" smtClean="0"/>
              <a:t> </a:t>
            </a:r>
            <a:endParaRPr lang="en-US" dirty="0"/>
          </a:p>
        </p:txBody>
      </p:sp>
    </p:spTree>
    <p:extLst>
      <p:ext uri="{BB962C8B-B14F-4D97-AF65-F5344CB8AC3E}">
        <p14:creationId xmlns:p14="http://schemas.microsoft.com/office/powerpoint/2010/main" val="331505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Traditional Sourcing and </a:t>
            </a:r>
            <a:br>
              <a:rPr lang="en-US" dirty="0" smtClean="0"/>
            </a:br>
            <a:r>
              <a:rPr lang="en-US" dirty="0" smtClean="0"/>
              <a:t>Acquire ring Talent</a:t>
            </a:r>
            <a:endParaRPr lang="en-US" dirty="0"/>
          </a:p>
        </p:txBody>
      </p:sp>
      <p:sp>
        <p:nvSpPr>
          <p:cNvPr id="3" name="Content Placeholder 2"/>
          <p:cNvSpPr>
            <a:spLocks noGrp="1"/>
          </p:cNvSpPr>
          <p:nvPr>
            <p:ph sz="quarter" idx="13"/>
          </p:nvPr>
        </p:nvSpPr>
        <p:spPr/>
        <p:txBody>
          <a:bodyPr/>
          <a:lstStyle/>
          <a:p>
            <a:r>
              <a:rPr lang="en-US" dirty="0" smtClean="0"/>
              <a:t>The traditional way Companies and organizations </a:t>
            </a:r>
            <a:r>
              <a:rPr lang="en-US" dirty="0" smtClean="0"/>
              <a:t>sourced </a:t>
            </a:r>
            <a:r>
              <a:rPr lang="en-US" dirty="0" smtClean="0"/>
              <a:t>talent was more </a:t>
            </a:r>
            <a:r>
              <a:rPr lang="en-US" dirty="0" smtClean="0"/>
              <a:t>in line with </a:t>
            </a:r>
            <a:r>
              <a:rPr lang="en-US" dirty="0" smtClean="0"/>
              <a:t>finding a </a:t>
            </a:r>
            <a:r>
              <a:rPr lang="en-US" dirty="0" smtClean="0"/>
              <a:t>person that could physically </a:t>
            </a:r>
            <a:r>
              <a:rPr lang="en-US" dirty="0" smtClean="0"/>
              <a:t>do the job.  Not only can they do the job can they do it well and it does not take a lot of training.  If the answers to those questions were yes.  Then the person was hired.  (The process was a lot more in-depth than that but this was how it was done in a nutshell).  Every now and then an individual may have to demonstrate that they can physically do the job prior to being hired.</a:t>
            </a:r>
            <a:endParaRPr lang="en-US" dirty="0"/>
          </a:p>
        </p:txBody>
      </p:sp>
    </p:spTree>
    <p:extLst>
      <p:ext uri="{BB962C8B-B14F-4D97-AF65-F5344CB8AC3E}">
        <p14:creationId xmlns:p14="http://schemas.microsoft.com/office/powerpoint/2010/main" val="393490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Sourcing and Acquiring talent</a:t>
            </a:r>
            <a:endParaRPr lang="en-US" dirty="0"/>
          </a:p>
        </p:txBody>
      </p:sp>
      <p:sp>
        <p:nvSpPr>
          <p:cNvPr id="3" name="Content Placeholder 2"/>
          <p:cNvSpPr>
            <a:spLocks noGrp="1"/>
          </p:cNvSpPr>
          <p:nvPr>
            <p:ph sz="quarter" idx="13"/>
          </p:nvPr>
        </p:nvSpPr>
        <p:spPr/>
        <p:txBody>
          <a:bodyPr/>
          <a:lstStyle/>
          <a:p>
            <a:r>
              <a:rPr lang="en-US" dirty="0" smtClean="0"/>
              <a:t>Today companies and organizations want to know if your values and behaviors are consistent with theirs.  Are you truly a cultural fit </a:t>
            </a:r>
            <a:r>
              <a:rPr lang="en-US" dirty="0" smtClean="0"/>
              <a:t>with very </a:t>
            </a:r>
            <a:r>
              <a:rPr lang="en-US" dirty="0" smtClean="0"/>
              <a:t>little liability risk.</a:t>
            </a:r>
            <a:endParaRPr lang="en-US" dirty="0"/>
          </a:p>
        </p:txBody>
      </p:sp>
    </p:spTree>
    <p:extLst>
      <p:ext uri="{BB962C8B-B14F-4D97-AF65-F5344CB8AC3E}">
        <p14:creationId xmlns:p14="http://schemas.microsoft.com/office/powerpoint/2010/main" val="348847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a:t>
            </a:r>
            <a:r>
              <a:rPr lang="en-US" dirty="0" smtClean="0"/>
              <a:t>companies and Organization</a:t>
            </a:r>
            <a:r>
              <a:rPr lang="en-US" dirty="0" smtClean="0"/>
              <a:t> </a:t>
            </a:r>
            <a:r>
              <a:rPr lang="en-US" dirty="0" smtClean="0"/>
              <a:t>determine if they </a:t>
            </a:r>
            <a:r>
              <a:rPr lang="en-US" dirty="0" smtClean="0"/>
              <a:t>are right </a:t>
            </a:r>
            <a:r>
              <a:rPr lang="en-US" dirty="0" err="1" smtClean="0"/>
              <a:t>PErson</a:t>
            </a:r>
            <a:r>
              <a:rPr lang="en-US" dirty="0" smtClean="0"/>
              <a:t>?</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Companies and organizations determine this in several ways:</a:t>
            </a:r>
          </a:p>
          <a:p>
            <a:pPr>
              <a:buFontTx/>
              <a:buChar char="-"/>
            </a:pPr>
            <a:r>
              <a:rPr lang="en-US" dirty="0" smtClean="0"/>
              <a:t>Personality Tests</a:t>
            </a:r>
          </a:p>
          <a:p>
            <a:pPr>
              <a:buFontTx/>
              <a:buChar char="-"/>
            </a:pPr>
            <a:r>
              <a:rPr lang="en-US" dirty="0" smtClean="0"/>
              <a:t>Behavioral Based Interviews</a:t>
            </a:r>
          </a:p>
          <a:p>
            <a:pPr>
              <a:buFontTx/>
              <a:buChar char="-"/>
            </a:pPr>
            <a:r>
              <a:rPr lang="en-US" dirty="0" smtClean="0"/>
              <a:t>In-depth one on one interviews dealing only with behaviors</a:t>
            </a:r>
          </a:p>
          <a:p>
            <a:pPr>
              <a:buFontTx/>
              <a:buChar char="-"/>
            </a:pPr>
            <a:r>
              <a:rPr lang="en-US" dirty="0" smtClean="0"/>
              <a:t>Psychological interviews</a:t>
            </a:r>
          </a:p>
          <a:p>
            <a:pPr>
              <a:buFontTx/>
              <a:buChar char="-"/>
            </a:pPr>
            <a:r>
              <a:rPr lang="en-US" dirty="0" smtClean="0"/>
              <a:t>Group pre-employment Team projects</a:t>
            </a:r>
          </a:p>
          <a:p>
            <a:pPr>
              <a:buFontTx/>
              <a:buChar char="-"/>
            </a:pPr>
            <a:r>
              <a:rPr lang="en-US" dirty="0" smtClean="0"/>
              <a:t>Thorough background checks</a:t>
            </a:r>
            <a:endParaRPr lang="en-US" dirty="0"/>
          </a:p>
        </p:txBody>
      </p:sp>
    </p:spTree>
    <p:extLst>
      <p:ext uri="{BB962C8B-B14F-4D97-AF65-F5344CB8AC3E}">
        <p14:creationId xmlns:p14="http://schemas.microsoft.com/office/powerpoint/2010/main" val="775920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behaviors?</a:t>
            </a:r>
            <a:endParaRPr lang="en-US" dirty="0"/>
          </a:p>
        </p:txBody>
      </p:sp>
      <p:sp>
        <p:nvSpPr>
          <p:cNvPr id="3" name="Content Placeholder 2"/>
          <p:cNvSpPr>
            <a:spLocks noGrp="1"/>
          </p:cNvSpPr>
          <p:nvPr>
            <p:ph sz="quarter" idx="13"/>
          </p:nvPr>
        </p:nvSpPr>
        <p:spPr/>
        <p:txBody>
          <a:bodyPr/>
          <a:lstStyle/>
          <a:p>
            <a:r>
              <a:rPr lang="en-US" dirty="0" smtClean="0"/>
              <a:t>Behaviors Are </a:t>
            </a:r>
            <a:r>
              <a:rPr lang="en-US" dirty="0" smtClean="0"/>
              <a:t>the </a:t>
            </a:r>
            <a:r>
              <a:rPr lang="en-US" dirty="0"/>
              <a:t>way in which a person, </a:t>
            </a:r>
            <a:r>
              <a:rPr lang="en-US" dirty="0" smtClean="0"/>
              <a:t>or </a:t>
            </a:r>
            <a:r>
              <a:rPr lang="en-US" dirty="0"/>
              <a:t>group responds to a specific set of conditions</a:t>
            </a:r>
          </a:p>
        </p:txBody>
      </p:sp>
    </p:spTree>
    <p:extLst>
      <p:ext uri="{BB962C8B-B14F-4D97-AF65-F5344CB8AC3E}">
        <p14:creationId xmlns:p14="http://schemas.microsoft.com/office/powerpoint/2010/main" val="277857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behaviors?</a:t>
            </a:r>
            <a:endParaRPr lang="en-US" dirty="0"/>
          </a:p>
        </p:txBody>
      </p:sp>
      <p:sp>
        <p:nvSpPr>
          <p:cNvPr id="3" name="Content Placeholder 2"/>
          <p:cNvSpPr>
            <a:spLocks noGrp="1"/>
          </p:cNvSpPr>
          <p:nvPr>
            <p:ph sz="quarter" idx="13"/>
          </p:nvPr>
        </p:nvSpPr>
        <p:spPr/>
        <p:txBody>
          <a:bodyPr/>
          <a:lstStyle/>
          <a:p>
            <a:r>
              <a:rPr lang="en-US" dirty="0" smtClean="0"/>
              <a:t>companies </a:t>
            </a:r>
            <a:r>
              <a:rPr lang="en-US" dirty="0" smtClean="0"/>
              <a:t>and organizations like to know how you have reacted to certain events or situations in the past.  The belief is that past behaviors are indication of how one will react to the same or similar circumstances in the future.  (Not everyone agrees on this belief and there is debate on both sides).  This is the purpose of behavioral based interviews.</a:t>
            </a:r>
            <a:endParaRPr lang="en-US" dirty="0"/>
          </a:p>
        </p:txBody>
      </p:sp>
    </p:spTree>
    <p:extLst>
      <p:ext uri="{BB962C8B-B14F-4D97-AF65-F5344CB8AC3E}">
        <p14:creationId xmlns:p14="http://schemas.microsoft.com/office/powerpoint/2010/main" val="83553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9000">
        <p15:prstTrans prst="prestige"/>
      </p:transition>
    </mc:Choice>
    <mc:Fallback xmlns="">
      <p:transition spd="slow" advClick="0" advTm="9000">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93</TotalTime>
  <Words>557</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Impact</vt:lpstr>
      <vt:lpstr>Main Event</vt:lpstr>
      <vt:lpstr>Values and Behaviors</vt:lpstr>
      <vt:lpstr>The old versus the New</vt:lpstr>
      <vt:lpstr>The old versus the New</vt:lpstr>
      <vt:lpstr>The old versus the New</vt:lpstr>
      <vt:lpstr>Traditional Sourcing and  Acquire ring Talent</vt:lpstr>
      <vt:lpstr>Todays Sourcing and Acquiring talent</vt:lpstr>
      <vt:lpstr>How do companies and Organization determine if they are right PErson?</vt:lpstr>
      <vt:lpstr>What are behaviors?</vt:lpstr>
      <vt:lpstr>What are behaviors?</vt:lpstr>
      <vt:lpstr>What are values?</vt:lpstr>
      <vt:lpstr>Behaviors and Values</vt:lpstr>
      <vt:lpstr>What does this mean when seeking a job Opportunity?</vt:lpstr>
      <vt:lpstr>We Are</vt:lpstr>
    </vt:vector>
  </TitlesOfParts>
  <Company>Wayne Farms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Values and Beliefs</dc:title>
  <dc:creator>Brooks, Rodney</dc:creator>
  <cp:lastModifiedBy>Brooks, Rodney</cp:lastModifiedBy>
  <cp:revision>8</cp:revision>
  <dcterms:created xsi:type="dcterms:W3CDTF">2017-11-15T21:36:10Z</dcterms:created>
  <dcterms:modified xsi:type="dcterms:W3CDTF">2017-11-16T18:51:19Z</dcterms:modified>
</cp:coreProperties>
</file>