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-120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2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0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3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0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8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9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01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5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9FA9-A4FE-4C05-8E18-9D7B60B8B701}" type="datetimeFigureOut">
              <a:rPr lang="en-US" smtClean="0"/>
              <a:t>8/24/16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E83FA-1060-474F-9079-0A4E7A566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SOAR Tickets and Prizes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can earn SOAR tickets from teachers. </a:t>
            </a:r>
          </a:p>
          <a:p>
            <a:r>
              <a:rPr lang="en-US" dirty="0" smtClean="0"/>
              <a:t>SOAR tickets can be earned in some of the following ways: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Academic Achievements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Positive Classroom and Campus wide Actions and Behavior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464" y="218135"/>
            <a:ext cx="2962444" cy="22218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39968"/>
            <a:ext cx="3209756" cy="427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3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do I do with the SOAR Ticket?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Once you have earned a SOAR ticket what can you do with it?</a:t>
            </a:r>
          </a:p>
          <a:p>
            <a:r>
              <a:rPr lang="en-US" dirty="0" smtClean="0"/>
              <a:t>Give your ticket to the teacher who is at the stage with the grade level boxes. Do not put the ticket in the box, hand it to the teacher</a:t>
            </a:r>
          </a:p>
          <a:p>
            <a:r>
              <a:rPr lang="en-US" dirty="0" smtClean="0"/>
              <a:t>You will be able to exchange the ticket at your lunch for a choice treat from the Eagle’s Nest.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958561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What is the Eagle’s Nest?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Eagle’s Nest has a variety of items and treats that you may exchange your ticket for, choose wisely!!</a:t>
            </a:r>
          </a:p>
          <a:p>
            <a:r>
              <a:rPr lang="en-US" dirty="0" smtClean="0"/>
              <a:t>But it does not end there!!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987992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The Grand Prize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Eagle’s Nest treat is not the only prize you can earn.</a:t>
            </a:r>
          </a:p>
          <a:p>
            <a:r>
              <a:rPr lang="en-US" dirty="0" smtClean="0"/>
              <a:t>Twice a 9 weeks, at mid-term and the end of the 9 weeks, there will be a grand prize drawing for an even bigger prize!!</a:t>
            </a:r>
          </a:p>
          <a:p>
            <a:r>
              <a:rPr lang="en-US" dirty="0" smtClean="0"/>
              <a:t>By turning in your SOAR ticket you are automatically entered.</a:t>
            </a:r>
          </a:p>
          <a:p>
            <a:r>
              <a:rPr lang="en-US" dirty="0" smtClean="0"/>
              <a:t>So remember to SOAR everywhere at IMS, you could </a:t>
            </a:r>
            <a:r>
              <a:rPr lang="en-US" smtClean="0"/>
              <a:t>be rewarded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476" y="2226833"/>
            <a:ext cx="2978260" cy="3431689"/>
          </a:xfrm>
        </p:spPr>
      </p:pic>
    </p:spTree>
    <p:extLst>
      <p:ext uri="{BB962C8B-B14F-4D97-AF65-F5344CB8AC3E}">
        <p14:creationId xmlns:p14="http://schemas.microsoft.com/office/powerpoint/2010/main" val="3881419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214</Words>
  <Application>Microsoft Macintosh PowerPoint</Application>
  <PresentationFormat>Custom</PresentationFormat>
  <Paragraphs>17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SOAR Tickets and Prizes</vt:lpstr>
      <vt:lpstr>What do I do with the SOAR Ticket?</vt:lpstr>
      <vt:lpstr>What is the Eagle’s Nest?</vt:lpstr>
      <vt:lpstr>The Grand Prize</vt:lpstr>
    </vt:vector>
  </TitlesOfParts>
  <Company>SDPBC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SOAR Tickets and Prizes</dc:title>
  <dc:creator>Warren Martin</dc:creator>
  <cp:lastModifiedBy>Valerie Rozzo</cp:lastModifiedBy>
  <cp:revision>8</cp:revision>
  <cp:lastPrinted>2016-08-24T12:31:27Z</cp:lastPrinted>
  <dcterms:created xsi:type="dcterms:W3CDTF">2016-08-23T15:34:19Z</dcterms:created>
  <dcterms:modified xsi:type="dcterms:W3CDTF">2016-08-24T16:56:04Z</dcterms:modified>
</cp:coreProperties>
</file>