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7794" y="228600"/>
            <a:ext cx="1278392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BUTTERFLY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6 poles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 as shown in diagram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 poles up on right side of ring 21’ apart and 3 poles up on left side of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ring 21’ apart.  The distance between the two rows of poles should be 30’.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must follow the designated pattern as shown in the diagram.  Rider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may start the run on either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side.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If rider knocks a pole down there is a 5 second penalty added to their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the rider does not follow the pattern, there is no time.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more than one pole is knocked down  they are disqualified.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4800600" y="7162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2362200" y="7162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4800600" y="58674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724400" y="4495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2362200" y="4495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Isosceles Triangle 55"/>
          <p:cNvSpPr/>
          <p:nvPr/>
        </p:nvSpPr>
        <p:spPr>
          <a:xfrm>
            <a:off x="4724400" y="8610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2743200" y="8610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2362200" y="58674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1995055" y="4059382"/>
            <a:ext cx="3338945" cy="4946073"/>
          </a:xfrm>
          <a:custGeom>
            <a:avLst/>
            <a:gdLst>
              <a:gd name="connsiteX0" fmla="*/ 2036618 w 3338945"/>
              <a:gd name="connsiteY0" fmla="*/ 4946073 h 4946073"/>
              <a:gd name="connsiteX1" fmla="*/ 2050472 w 3338945"/>
              <a:gd name="connsiteY1" fmla="*/ 554182 h 4946073"/>
              <a:gd name="connsiteX2" fmla="*/ 2064327 w 3338945"/>
              <a:gd name="connsiteY2" fmla="*/ 512618 h 4946073"/>
              <a:gd name="connsiteX3" fmla="*/ 2078181 w 3338945"/>
              <a:gd name="connsiteY3" fmla="*/ 401782 h 4946073"/>
              <a:gd name="connsiteX4" fmla="*/ 2105890 w 3338945"/>
              <a:gd name="connsiteY4" fmla="*/ 360218 h 4946073"/>
              <a:gd name="connsiteX5" fmla="*/ 2119745 w 3338945"/>
              <a:gd name="connsiteY5" fmla="*/ 318654 h 4946073"/>
              <a:gd name="connsiteX6" fmla="*/ 2189018 w 3338945"/>
              <a:gd name="connsiteY6" fmla="*/ 235527 h 4946073"/>
              <a:gd name="connsiteX7" fmla="*/ 2230581 w 3338945"/>
              <a:gd name="connsiteY7" fmla="*/ 221673 h 4946073"/>
              <a:gd name="connsiteX8" fmla="*/ 2299854 w 3338945"/>
              <a:gd name="connsiteY8" fmla="*/ 180109 h 4946073"/>
              <a:gd name="connsiteX9" fmla="*/ 2382981 w 3338945"/>
              <a:gd name="connsiteY9" fmla="*/ 124691 h 4946073"/>
              <a:gd name="connsiteX10" fmla="*/ 2466109 w 3338945"/>
              <a:gd name="connsiteY10" fmla="*/ 83127 h 4946073"/>
              <a:gd name="connsiteX11" fmla="*/ 2590800 w 3338945"/>
              <a:gd name="connsiteY11" fmla="*/ 55418 h 4946073"/>
              <a:gd name="connsiteX12" fmla="*/ 2895600 w 3338945"/>
              <a:gd name="connsiteY12" fmla="*/ 69273 h 4946073"/>
              <a:gd name="connsiteX13" fmla="*/ 2937163 w 3338945"/>
              <a:gd name="connsiteY13" fmla="*/ 83127 h 4946073"/>
              <a:gd name="connsiteX14" fmla="*/ 2992581 w 3338945"/>
              <a:gd name="connsiteY14" fmla="*/ 96982 h 4946073"/>
              <a:gd name="connsiteX15" fmla="*/ 3075709 w 3338945"/>
              <a:gd name="connsiteY15" fmla="*/ 124691 h 4946073"/>
              <a:gd name="connsiteX16" fmla="*/ 3158836 w 3338945"/>
              <a:gd name="connsiteY16" fmla="*/ 180109 h 4946073"/>
              <a:gd name="connsiteX17" fmla="*/ 3214254 w 3338945"/>
              <a:gd name="connsiteY17" fmla="*/ 263236 h 4946073"/>
              <a:gd name="connsiteX18" fmla="*/ 3241963 w 3338945"/>
              <a:gd name="connsiteY18" fmla="*/ 304800 h 4946073"/>
              <a:gd name="connsiteX19" fmla="*/ 3283527 w 3338945"/>
              <a:gd name="connsiteY19" fmla="*/ 374073 h 4946073"/>
              <a:gd name="connsiteX20" fmla="*/ 3338945 w 3338945"/>
              <a:gd name="connsiteY20" fmla="*/ 498763 h 4946073"/>
              <a:gd name="connsiteX21" fmla="*/ 3325090 w 3338945"/>
              <a:gd name="connsiteY21" fmla="*/ 914400 h 4946073"/>
              <a:gd name="connsiteX22" fmla="*/ 3297381 w 3338945"/>
              <a:gd name="connsiteY22" fmla="*/ 997527 h 4946073"/>
              <a:gd name="connsiteX23" fmla="*/ 3241963 w 3338945"/>
              <a:gd name="connsiteY23" fmla="*/ 1080654 h 4946073"/>
              <a:gd name="connsiteX24" fmla="*/ 3200400 w 3338945"/>
              <a:gd name="connsiteY24" fmla="*/ 1163782 h 4946073"/>
              <a:gd name="connsiteX25" fmla="*/ 3158836 w 3338945"/>
              <a:gd name="connsiteY25" fmla="*/ 1246909 h 4946073"/>
              <a:gd name="connsiteX26" fmla="*/ 3117272 w 3338945"/>
              <a:gd name="connsiteY26" fmla="*/ 1260763 h 4946073"/>
              <a:gd name="connsiteX27" fmla="*/ 3048000 w 3338945"/>
              <a:gd name="connsiteY27" fmla="*/ 1330036 h 4946073"/>
              <a:gd name="connsiteX28" fmla="*/ 3020290 w 3338945"/>
              <a:gd name="connsiteY28" fmla="*/ 1357745 h 4946073"/>
              <a:gd name="connsiteX29" fmla="*/ 2978727 w 3338945"/>
              <a:gd name="connsiteY29" fmla="*/ 1371600 h 4946073"/>
              <a:gd name="connsiteX30" fmla="*/ 2895600 w 3338945"/>
              <a:gd name="connsiteY30" fmla="*/ 1413163 h 4946073"/>
              <a:gd name="connsiteX31" fmla="*/ 2867890 w 3338945"/>
              <a:gd name="connsiteY31" fmla="*/ 1440873 h 4946073"/>
              <a:gd name="connsiteX32" fmla="*/ 2784763 w 3338945"/>
              <a:gd name="connsiteY32" fmla="*/ 1468582 h 4946073"/>
              <a:gd name="connsiteX33" fmla="*/ 2743200 w 3338945"/>
              <a:gd name="connsiteY33" fmla="*/ 1496291 h 4946073"/>
              <a:gd name="connsiteX34" fmla="*/ 2673927 w 3338945"/>
              <a:gd name="connsiteY34" fmla="*/ 1620982 h 4946073"/>
              <a:gd name="connsiteX35" fmla="*/ 2632363 w 3338945"/>
              <a:gd name="connsiteY35" fmla="*/ 1648691 h 4946073"/>
              <a:gd name="connsiteX36" fmla="*/ 2563090 w 3338945"/>
              <a:gd name="connsiteY36" fmla="*/ 1856509 h 4946073"/>
              <a:gd name="connsiteX37" fmla="*/ 2535381 w 3338945"/>
              <a:gd name="connsiteY37" fmla="*/ 1939636 h 4946073"/>
              <a:gd name="connsiteX38" fmla="*/ 2521527 w 3338945"/>
              <a:gd name="connsiteY38" fmla="*/ 1981200 h 4946073"/>
              <a:gd name="connsiteX39" fmla="*/ 2549236 w 3338945"/>
              <a:gd name="connsiteY39" fmla="*/ 2272145 h 4946073"/>
              <a:gd name="connsiteX40" fmla="*/ 2660072 w 3338945"/>
              <a:gd name="connsiteY40" fmla="*/ 2396836 h 4946073"/>
              <a:gd name="connsiteX41" fmla="*/ 2743200 w 3338945"/>
              <a:gd name="connsiteY41" fmla="*/ 2479963 h 4946073"/>
              <a:gd name="connsiteX42" fmla="*/ 2770909 w 3338945"/>
              <a:gd name="connsiteY42" fmla="*/ 2507673 h 4946073"/>
              <a:gd name="connsiteX43" fmla="*/ 2840181 w 3338945"/>
              <a:gd name="connsiteY43" fmla="*/ 2576945 h 4946073"/>
              <a:gd name="connsiteX44" fmla="*/ 2895600 w 3338945"/>
              <a:gd name="connsiteY44" fmla="*/ 2646218 h 4946073"/>
              <a:gd name="connsiteX45" fmla="*/ 2978727 w 3338945"/>
              <a:gd name="connsiteY45" fmla="*/ 2701636 h 4946073"/>
              <a:gd name="connsiteX46" fmla="*/ 3034145 w 3338945"/>
              <a:gd name="connsiteY46" fmla="*/ 2770909 h 4946073"/>
              <a:gd name="connsiteX47" fmla="*/ 3131127 w 3338945"/>
              <a:gd name="connsiteY47" fmla="*/ 2881745 h 4946073"/>
              <a:gd name="connsiteX48" fmla="*/ 3186545 w 3338945"/>
              <a:gd name="connsiteY48" fmla="*/ 2964873 h 4946073"/>
              <a:gd name="connsiteX49" fmla="*/ 3214254 w 3338945"/>
              <a:gd name="connsiteY49" fmla="*/ 3048000 h 4946073"/>
              <a:gd name="connsiteX50" fmla="*/ 3241963 w 3338945"/>
              <a:gd name="connsiteY50" fmla="*/ 3089563 h 4946073"/>
              <a:gd name="connsiteX51" fmla="*/ 3297381 w 3338945"/>
              <a:gd name="connsiteY51" fmla="*/ 3158836 h 4946073"/>
              <a:gd name="connsiteX52" fmla="*/ 3283527 w 3338945"/>
              <a:gd name="connsiteY52" fmla="*/ 3574473 h 4946073"/>
              <a:gd name="connsiteX53" fmla="*/ 3269672 w 3338945"/>
              <a:gd name="connsiteY53" fmla="*/ 3616036 h 4946073"/>
              <a:gd name="connsiteX54" fmla="*/ 3255818 w 3338945"/>
              <a:gd name="connsiteY54" fmla="*/ 3671454 h 4946073"/>
              <a:gd name="connsiteX55" fmla="*/ 3228109 w 3338945"/>
              <a:gd name="connsiteY55" fmla="*/ 3713018 h 4946073"/>
              <a:gd name="connsiteX56" fmla="*/ 3144981 w 3338945"/>
              <a:gd name="connsiteY56" fmla="*/ 3782291 h 4946073"/>
              <a:gd name="connsiteX57" fmla="*/ 3089563 w 3338945"/>
              <a:gd name="connsiteY57" fmla="*/ 3796145 h 4946073"/>
              <a:gd name="connsiteX58" fmla="*/ 3006436 w 3338945"/>
              <a:gd name="connsiteY58" fmla="*/ 3823854 h 4946073"/>
              <a:gd name="connsiteX59" fmla="*/ 2923309 w 3338945"/>
              <a:gd name="connsiteY59" fmla="*/ 3879273 h 4946073"/>
              <a:gd name="connsiteX60" fmla="*/ 2784763 w 3338945"/>
              <a:gd name="connsiteY60" fmla="*/ 3906982 h 4946073"/>
              <a:gd name="connsiteX61" fmla="*/ 2743200 w 3338945"/>
              <a:gd name="connsiteY61" fmla="*/ 3920836 h 4946073"/>
              <a:gd name="connsiteX62" fmla="*/ 1731818 w 3338945"/>
              <a:gd name="connsiteY62" fmla="*/ 3934691 h 4946073"/>
              <a:gd name="connsiteX63" fmla="*/ 914400 w 3338945"/>
              <a:gd name="connsiteY63" fmla="*/ 3920836 h 4946073"/>
              <a:gd name="connsiteX64" fmla="*/ 845127 w 3338945"/>
              <a:gd name="connsiteY64" fmla="*/ 3906982 h 4946073"/>
              <a:gd name="connsiteX65" fmla="*/ 540327 w 3338945"/>
              <a:gd name="connsiteY65" fmla="*/ 3893127 h 4946073"/>
              <a:gd name="connsiteX66" fmla="*/ 484909 w 3338945"/>
              <a:gd name="connsiteY66" fmla="*/ 3879273 h 4946073"/>
              <a:gd name="connsiteX67" fmla="*/ 374072 w 3338945"/>
              <a:gd name="connsiteY67" fmla="*/ 3865418 h 4946073"/>
              <a:gd name="connsiteX68" fmla="*/ 290945 w 3338945"/>
              <a:gd name="connsiteY68" fmla="*/ 3837709 h 4946073"/>
              <a:gd name="connsiteX69" fmla="*/ 249381 w 3338945"/>
              <a:gd name="connsiteY69" fmla="*/ 3823854 h 4946073"/>
              <a:gd name="connsiteX70" fmla="*/ 207818 w 3338945"/>
              <a:gd name="connsiteY70" fmla="*/ 3810000 h 4946073"/>
              <a:gd name="connsiteX71" fmla="*/ 166254 w 3338945"/>
              <a:gd name="connsiteY71" fmla="*/ 3782291 h 4946073"/>
              <a:gd name="connsiteX72" fmla="*/ 124690 w 3338945"/>
              <a:gd name="connsiteY72" fmla="*/ 3768436 h 4946073"/>
              <a:gd name="connsiteX73" fmla="*/ 41563 w 3338945"/>
              <a:gd name="connsiteY73" fmla="*/ 3713018 h 4946073"/>
              <a:gd name="connsiteX74" fmla="*/ 0 w 3338945"/>
              <a:gd name="connsiteY74" fmla="*/ 3629891 h 4946073"/>
              <a:gd name="connsiteX75" fmla="*/ 13854 w 3338945"/>
              <a:gd name="connsiteY75" fmla="*/ 3366654 h 4946073"/>
              <a:gd name="connsiteX76" fmla="*/ 55418 w 3338945"/>
              <a:gd name="connsiteY76" fmla="*/ 3241963 h 4946073"/>
              <a:gd name="connsiteX77" fmla="*/ 69272 w 3338945"/>
              <a:gd name="connsiteY77" fmla="*/ 3186545 h 4946073"/>
              <a:gd name="connsiteX78" fmla="*/ 138545 w 3338945"/>
              <a:gd name="connsiteY78" fmla="*/ 3103418 h 4946073"/>
              <a:gd name="connsiteX79" fmla="*/ 152400 w 3338945"/>
              <a:gd name="connsiteY79" fmla="*/ 3061854 h 4946073"/>
              <a:gd name="connsiteX80" fmla="*/ 207818 w 3338945"/>
              <a:gd name="connsiteY80" fmla="*/ 2978727 h 4946073"/>
              <a:gd name="connsiteX81" fmla="*/ 263236 w 3338945"/>
              <a:gd name="connsiteY81" fmla="*/ 2909454 h 4946073"/>
              <a:gd name="connsiteX82" fmla="*/ 277090 w 3338945"/>
              <a:gd name="connsiteY82" fmla="*/ 2867891 h 4946073"/>
              <a:gd name="connsiteX83" fmla="*/ 304800 w 3338945"/>
              <a:gd name="connsiteY83" fmla="*/ 2840182 h 4946073"/>
              <a:gd name="connsiteX84" fmla="*/ 374072 w 3338945"/>
              <a:gd name="connsiteY84" fmla="*/ 2770909 h 4946073"/>
              <a:gd name="connsiteX85" fmla="*/ 401781 w 3338945"/>
              <a:gd name="connsiteY85" fmla="*/ 2729345 h 4946073"/>
              <a:gd name="connsiteX86" fmla="*/ 443345 w 3338945"/>
              <a:gd name="connsiteY86" fmla="*/ 2715491 h 4946073"/>
              <a:gd name="connsiteX87" fmla="*/ 498763 w 3338945"/>
              <a:gd name="connsiteY87" fmla="*/ 2632363 h 4946073"/>
              <a:gd name="connsiteX88" fmla="*/ 526472 w 3338945"/>
              <a:gd name="connsiteY88" fmla="*/ 2590800 h 4946073"/>
              <a:gd name="connsiteX89" fmla="*/ 609600 w 3338945"/>
              <a:gd name="connsiteY89" fmla="*/ 2521527 h 4946073"/>
              <a:gd name="connsiteX90" fmla="*/ 720436 w 3338945"/>
              <a:gd name="connsiteY90" fmla="*/ 2396836 h 4946073"/>
              <a:gd name="connsiteX91" fmla="*/ 762000 w 3338945"/>
              <a:gd name="connsiteY91" fmla="*/ 2355273 h 4946073"/>
              <a:gd name="connsiteX92" fmla="*/ 789709 w 3338945"/>
              <a:gd name="connsiteY92" fmla="*/ 2272145 h 4946073"/>
              <a:gd name="connsiteX93" fmla="*/ 775854 w 3338945"/>
              <a:gd name="connsiteY93" fmla="*/ 1717963 h 4946073"/>
              <a:gd name="connsiteX94" fmla="*/ 748145 w 3338945"/>
              <a:gd name="connsiteY94" fmla="*/ 1634836 h 4946073"/>
              <a:gd name="connsiteX95" fmla="*/ 734290 w 3338945"/>
              <a:gd name="connsiteY95" fmla="*/ 1593273 h 4946073"/>
              <a:gd name="connsiteX96" fmla="*/ 720436 w 3338945"/>
              <a:gd name="connsiteY96" fmla="*/ 1551709 h 4946073"/>
              <a:gd name="connsiteX97" fmla="*/ 665018 w 3338945"/>
              <a:gd name="connsiteY97" fmla="*/ 1468582 h 4946073"/>
              <a:gd name="connsiteX98" fmla="*/ 637309 w 3338945"/>
              <a:gd name="connsiteY98" fmla="*/ 1427018 h 4946073"/>
              <a:gd name="connsiteX99" fmla="*/ 595745 w 3338945"/>
              <a:gd name="connsiteY99" fmla="*/ 1399309 h 4946073"/>
              <a:gd name="connsiteX100" fmla="*/ 554181 w 3338945"/>
              <a:gd name="connsiteY100" fmla="*/ 1316182 h 4946073"/>
              <a:gd name="connsiteX101" fmla="*/ 512618 w 3338945"/>
              <a:gd name="connsiteY101" fmla="*/ 1288473 h 4946073"/>
              <a:gd name="connsiteX102" fmla="*/ 484909 w 3338945"/>
              <a:gd name="connsiteY102" fmla="*/ 1246909 h 4946073"/>
              <a:gd name="connsiteX103" fmla="*/ 471054 w 3338945"/>
              <a:gd name="connsiteY103" fmla="*/ 1205345 h 4946073"/>
              <a:gd name="connsiteX104" fmla="*/ 415636 w 3338945"/>
              <a:gd name="connsiteY104" fmla="*/ 1122218 h 4946073"/>
              <a:gd name="connsiteX105" fmla="*/ 387927 w 3338945"/>
              <a:gd name="connsiteY105" fmla="*/ 1080654 h 4946073"/>
              <a:gd name="connsiteX106" fmla="*/ 374072 w 3338945"/>
              <a:gd name="connsiteY106" fmla="*/ 1039091 h 4946073"/>
              <a:gd name="connsiteX107" fmla="*/ 332509 w 3338945"/>
              <a:gd name="connsiteY107" fmla="*/ 1011382 h 4946073"/>
              <a:gd name="connsiteX108" fmla="*/ 290945 w 3338945"/>
              <a:gd name="connsiteY108" fmla="*/ 969818 h 4946073"/>
              <a:gd name="connsiteX109" fmla="*/ 277090 w 3338945"/>
              <a:gd name="connsiteY109" fmla="*/ 928254 h 4946073"/>
              <a:gd name="connsiteX110" fmla="*/ 221672 w 3338945"/>
              <a:gd name="connsiteY110" fmla="*/ 845127 h 4946073"/>
              <a:gd name="connsiteX111" fmla="*/ 193963 w 3338945"/>
              <a:gd name="connsiteY111" fmla="*/ 762000 h 4946073"/>
              <a:gd name="connsiteX112" fmla="*/ 180109 w 3338945"/>
              <a:gd name="connsiteY112" fmla="*/ 720436 h 4946073"/>
              <a:gd name="connsiteX113" fmla="*/ 193963 w 3338945"/>
              <a:gd name="connsiteY113" fmla="*/ 332509 h 4946073"/>
              <a:gd name="connsiteX114" fmla="*/ 249381 w 3338945"/>
              <a:gd name="connsiteY114" fmla="*/ 207818 h 4946073"/>
              <a:gd name="connsiteX115" fmla="*/ 290945 w 3338945"/>
              <a:gd name="connsiteY115" fmla="*/ 166254 h 4946073"/>
              <a:gd name="connsiteX116" fmla="*/ 318654 w 3338945"/>
              <a:gd name="connsiteY116" fmla="*/ 124691 h 4946073"/>
              <a:gd name="connsiteX117" fmla="*/ 401781 w 3338945"/>
              <a:gd name="connsiteY117" fmla="*/ 69273 h 4946073"/>
              <a:gd name="connsiteX118" fmla="*/ 429490 w 3338945"/>
              <a:gd name="connsiteY118" fmla="*/ 41563 h 4946073"/>
              <a:gd name="connsiteX119" fmla="*/ 512618 w 3338945"/>
              <a:gd name="connsiteY119" fmla="*/ 13854 h 4946073"/>
              <a:gd name="connsiteX120" fmla="*/ 554181 w 3338945"/>
              <a:gd name="connsiteY120" fmla="*/ 0 h 4946073"/>
              <a:gd name="connsiteX121" fmla="*/ 983672 w 3338945"/>
              <a:gd name="connsiteY121" fmla="*/ 13854 h 4946073"/>
              <a:gd name="connsiteX122" fmla="*/ 1052945 w 3338945"/>
              <a:gd name="connsiteY122" fmla="*/ 27709 h 4946073"/>
              <a:gd name="connsiteX123" fmla="*/ 1136072 w 3338945"/>
              <a:gd name="connsiteY123" fmla="*/ 55418 h 4946073"/>
              <a:gd name="connsiteX124" fmla="*/ 1219200 w 3338945"/>
              <a:gd name="connsiteY124" fmla="*/ 138545 h 4946073"/>
              <a:gd name="connsiteX125" fmla="*/ 1246909 w 3338945"/>
              <a:gd name="connsiteY125" fmla="*/ 180109 h 4946073"/>
              <a:gd name="connsiteX126" fmla="*/ 1330036 w 3338945"/>
              <a:gd name="connsiteY126" fmla="*/ 235527 h 4946073"/>
              <a:gd name="connsiteX127" fmla="*/ 1371600 w 3338945"/>
              <a:gd name="connsiteY127" fmla="*/ 277091 h 4946073"/>
              <a:gd name="connsiteX128" fmla="*/ 1399309 w 3338945"/>
              <a:gd name="connsiteY128" fmla="*/ 332509 h 4946073"/>
              <a:gd name="connsiteX129" fmla="*/ 1440872 w 3338945"/>
              <a:gd name="connsiteY129" fmla="*/ 360218 h 4946073"/>
              <a:gd name="connsiteX130" fmla="*/ 1454727 w 3338945"/>
              <a:gd name="connsiteY130" fmla="*/ 401782 h 4946073"/>
              <a:gd name="connsiteX131" fmla="*/ 1482436 w 3338945"/>
              <a:gd name="connsiteY131" fmla="*/ 443345 h 4946073"/>
              <a:gd name="connsiteX132" fmla="*/ 1510145 w 3338945"/>
              <a:gd name="connsiteY132" fmla="*/ 498763 h 4946073"/>
              <a:gd name="connsiteX133" fmla="*/ 1551709 w 3338945"/>
              <a:gd name="connsiteY133" fmla="*/ 581891 h 4946073"/>
              <a:gd name="connsiteX134" fmla="*/ 1565563 w 3338945"/>
              <a:gd name="connsiteY134" fmla="*/ 4918363 h 494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3338945" h="4946073">
                <a:moveTo>
                  <a:pt x="2036618" y="4946073"/>
                </a:moveTo>
                <a:cubicBezTo>
                  <a:pt x="2041236" y="3482109"/>
                  <a:pt x="2041322" y="2018124"/>
                  <a:pt x="2050472" y="554182"/>
                </a:cubicBezTo>
                <a:cubicBezTo>
                  <a:pt x="2050563" y="539578"/>
                  <a:pt x="2061715" y="526987"/>
                  <a:pt x="2064327" y="512618"/>
                </a:cubicBezTo>
                <a:cubicBezTo>
                  <a:pt x="2070987" y="475986"/>
                  <a:pt x="2068385" y="437703"/>
                  <a:pt x="2078181" y="401782"/>
                </a:cubicBezTo>
                <a:cubicBezTo>
                  <a:pt x="2082562" y="385718"/>
                  <a:pt x="2098443" y="375111"/>
                  <a:pt x="2105890" y="360218"/>
                </a:cubicBezTo>
                <a:cubicBezTo>
                  <a:pt x="2112421" y="347156"/>
                  <a:pt x="2113214" y="331716"/>
                  <a:pt x="2119745" y="318654"/>
                </a:cubicBezTo>
                <a:cubicBezTo>
                  <a:pt x="2132524" y="293097"/>
                  <a:pt x="2166038" y="250847"/>
                  <a:pt x="2189018" y="235527"/>
                </a:cubicBezTo>
                <a:cubicBezTo>
                  <a:pt x="2201169" y="227426"/>
                  <a:pt x="2216727" y="226291"/>
                  <a:pt x="2230581" y="221673"/>
                </a:cubicBezTo>
                <a:cubicBezTo>
                  <a:pt x="2292745" y="159506"/>
                  <a:pt x="2218921" y="225071"/>
                  <a:pt x="2299854" y="180109"/>
                </a:cubicBezTo>
                <a:cubicBezTo>
                  <a:pt x="2328965" y="163936"/>
                  <a:pt x="2351388" y="135222"/>
                  <a:pt x="2382981" y="124691"/>
                </a:cubicBezTo>
                <a:cubicBezTo>
                  <a:pt x="2487457" y="89865"/>
                  <a:pt x="2358674" y="136844"/>
                  <a:pt x="2466109" y="83127"/>
                </a:cubicBezTo>
                <a:cubicBezTo>
                  <a:pt x="2500214" y="66075"/>
                  <a:pt x="2558877" y="60739"/>
                  <a:pt x="2590800" y="55418"/>
                </a:cubicBezTo>
                <a:cubicBezTo>
                  <a:pt x="2692400" y="60036"/>
                  <a:pt x="2794219" y="61163"/>
                  <a:pt x="2895600" y="69273"/>
                </a:cubicBezTo>
                <a:cubicBezTo>
                  <a:pt x="2910157" y="70438"/>
                  <a:pt x="2923121" y="79115"/>
                  <a:pt x="2937163" y="83127"/>
                </a:cubicBezTo>
                <a:cubicBezTo>
                  <a:pt x="2955472" y="88358"/>
                  <a:pt x="2974343" y="91511"/>
                  <a:pt x="2992581" y="96982"/>
                </a:cubicBezTo>
                <a:cubicBezTo>
                  <a:pt x="3020557" y="105375"/>
                  <a:pt x="3051406" y="108489"/>
                  <a:pt x="3075709" y="124691"/>
                </a:cubicBezTo>
                <a:lnTo>
                  <a:pt x="3158836" y="180109"/>
                </a:lnTo>
                <a:lnTo>
                  <a:pt x="3214254" y="263236"/>
                </a:lnTo>
                <a:cubicBezTo>
                  <a:pt x="3223490" y="277091"/>
                  <a:pt x="3236697" y="289003"/>
                  <a:pt x="3241963" y="304800"/>
                </a:cubicBezTo>
                <a:cubicBezTo>
                  <a:pt x="3259949" y="358755"/>
                  <a:pt x="3245492" y="336036"/>
                  <a:pt x="3283527" y="374073"/>
                </a:cubicBezTo>
                <a:cubicBezTo>
                  <a:pt x="3316501" y="472996"/>
                  <a:pt x="3295034" y="432898"/>
                  <a:pt x="3338945" y="498763"/>
                </a:cubicBezTo>
                <a:cubicBezTo>
                  <a:pt x="3334327" y="637309"/>
                  <a:pt x="3336602" y="776256"/>
                  <a:pt x="3325090" y="914400"/>
                </a:cubicBezTo>
                <a:cubicBezTo>
                  <a:pt x="3322664" y="943507"/>
                  <a:pt x="3313583" y="973225"/>
                  <a:pt x="3297381" y="997527"/>
                </a:cubicBezTo>
                <a:lnTo>
                  <a:pt x="3241963" y="1080654"/>
                </a:lnTo>
                <a:cubicBezTo>
                  <a:pt x="3207144" y="1185116"/>
                  <a:pt x="3254110" y="1056363"/>
                  <a:pt x="3200400" y="1163782"/>
                </a:cubicBezTo>
                <a:cubicBezTo>
                  <a:pt x="3183668" y="1197245"/>
                  <a:pt x="3191922" y="1220441"/>
                  <a:pt x="3158836" y="1246909"/>
                </a:cubicBezTo>
                <a:cubicBezTo>
                  <a:pt x="3147432" y="1256032"/>
                  <a:pt x="3131127" y="1256145"/>
                  <a:pt x="3117272" y="1260763"/>
                </a:cubicBezTo>
                <a:cubicBezTo>
                  <a:pt x="3069772" y="1332013"/>
                  <a:pt x="3113972" y="1277259"/>
                  <a:pt x="3048000" y="1330036"/>
                </a:cubicBezTo>
                <a:cubicBezTo>
                  <a:pt x="3037800" y="1338196"/>
                  <a:pt x="3031491" y="1351024"/>
                  <a:pt x="3020290" y="1357745"/>
                </a:cubicBezTo>
                <a:cubicBezTo>
                  <a:pt x="3007767" y="1365259"/>
                  <a:pt x="2991789" y="1365069"/>
                  <a:pt x="2978727" y="1371600"/>
                </a:cubicBezTo>
                <a:cubicBezTo>
                  <a:pt x="2871306" y="1425311"/>
                  <a:pt x="3000062" y="1378343"/>
                  <a:pt x="2895600" y="1413163"/>
                </a:cubicBezTo>
                <a:cubicBezTo>
                  <a:pt x="2886363" y="1422400"/>
                  <a:pt x="2879574" y="1435031"/>
                  <a:pt x="2867890" y="1440873"/>
                </a:cubicBezTo>
                <a:cubicBezTo>
                  <a:pt x="2841766" y="1453935"/>
                  <a:pt x="2809065" y="1452380"/>
                  <a:pt x="2784763" y="1468582"/>
                </a:cubicBezTo>
                <a:lnTo>
                  <a:pt x="2743200" y="1496291"/>
                </a:lnTo>
                <a:cubicBezTo>
                  <a:pt x="2728762" y="1539602"/>
                  <a:pt x="2714758" y="1593761"/>
                  <a:pt x="2673927" y="1620982"/>
                </a:cubicBezTo>
                <a:lnTo>
                  <a:pt x="2632363" y="1648691"/>
                </a:lnTo>
                <a:lnTo>
                  <a:pt x="2563090" y="1856509"/>
                </a:lnTo>
                <a:lnTo>
                  <a:pt x="2535381" y="1939636"/>
                </a:lnTo>
                <a:lnTo>
                  <a:pt x="2521527" y="1981200"/>
                </a:lnTo>
                <a:cubicBezTo>
                  <a:pt x="2521876" y="1987475"/>
                  <a:pt x="2511563" y="2196800"/>
                  <a:pt x="2549236" y="2272145"/>
                </a:cubicBezTo>
                <a:cubicBezTo>
                  <a:pt x="2573960" y="2321593"/>
                  <a:pt x="2623349" y="2360113"/>
                  <a:pt x="2660072" y="2396836"/>
                </a:cubicBezTo>
                <a:lnTo>
                  <a:pt x="2743200" y="2479963"/>
                </a:lnTo>
                <a:cubicBezTo>
                  <a:pt x="2752437" y="2489200"/>
                  <a:pt x="2763663" y="2496804"/>
                  <a:pt x="2770909" y="2507673"/>
                </a:cubicBezTo>
                <a:cubicBezTo>
                  <a:pt x="2807854" y="2563090"/>
                  <a:pt x="2784764" y="2540000"/>
                  <a:pt x="2840181" y="2576945"/>
                </a:cubicBezTo>
                <a:cubicBezTo>
                  <a:pt x="2858361" y="2604215"/>
                  <a:pt x="2869275" y="2626475"/>
                  <a:pt x="2895600" y="2646218"/>
                </a:cubicBezTo>
                <a:cubicBezTo>
                  <a:pt x="2922242" y="2666199"/>
                  <a:pt x="2978727" y="2701636"/>
                  <a:pt x="2978727" y="2701636"/>
                </a:cubicBezTo>
                <a:cubicBezTo>
                  <a:pt x="3009925" y="2795235"/>
                  <a:pt x="2966658" y="2693781"/>
                  <a:pt x="3034145" y="2770909"/>
                </a:cubicBezTo>
                <a:cubicBezTo>
                  <a:pt x="3147291" y="2900218"/>
                  <a:pt x="3037608" y="2819400"/>
                  <a:pt x="3131127" y="2881745"/>
                </a:cubicBezTo>
                <a:cubicBezTo>
                  <a:pt x="3176958" y="3019244"/>
                  <a:pt x="3100065" y="2809210"/>
                  <a:pt x="3186545" y="2964873"/>
                </a:cubicBezTo>
                <a:cubicBezTo>
                  <a:pt x="3200730" y="2990405"/>
                  <a:pt x="3198052" y="3023698"/>
                  <a:pt x="3214254" y="3048000"/>
                </a:cubicBezTo>
                <a:cubicBezTo>
                  <a:pt x="3223490" y="3061854"/>
                  <a:pt x="3231561" y="3076561"/>
                  <a:pt x="3241963" y="3089563"/>
                </a:cubicBezTo>
                <a:cubicBezTo>
                  <a:pt x="3320929" y="3188271"/>
                  <a:pt x="3212097" y="3030911"/>
                  <a:pt x="3297381" y="3158836"/>
                </a:cubicBezTo>
                <a:cubicBezTo>
                  <a:pt x="3292763" y="3297382"/>
                  <a:pt x="3291913" y="3436104"/>
                  <a:pt x="3283527" y="3574473"/>
                </a:cubicBezTo>
                <a:cubicBezTo>
                  <a:pt x="3282644" y="3589050"/>
                  <a:pt x="3273684" y="3601994"/>
                  <a:pt x="3269672" y="3616036"/>
                </a:cubicBezTo>
                <a:cubicBezTo>
                  <a:pt x="3264441" y="3634345"/>
                  <a:pt x="3263319" y="3653952"/>
                  <a:pt x="3255818" y="3671454"/>
                </a:cubicBezTo>
                <a:cubicBezTo>
                  <a:pt x="3249259" y="3686759"/>
                  <a:pt x="3238769" y="3700226"/>
                  <a:pt x="3228109" y="3713018"/>
                </a:cubicBezTo>
                <a:cubicBezTo>
                  <a:pt x="3209615" y="3735211"/>
                  <a:pt x="3173236" y="3770182"/>
                  <a:pt x="3144981" y="3782291"/>
                </a:cubicBezTo>
                <a:cubicBezTo>
                  <a:pt x="3127479" y="3789792"/>
                  <a:pt x="3107801" y="3790674"/>
                  <a:pt x="3089563" y="3796145"/>
                </a:cubicBezTo>
                <a:cubicBezTo>
                  <a:pt x="3061587" y="3804538"/>
                  <a:pt x="3006436" y="3823854"/>
                  <a:pt x="3006436" y="3823854"/>
                </a:cubicBezTo>
                <a:cubicBezTo>
                  <a:pt x="2978727" y="3842327"/>
                  <a:pt x="2955965" y="3872742"/>
                  <a:pt x="2923309" y="3879273"/>
                </a:cubicBezTo>
                <a:cubicBezTo>
                  <a:pt x="2877127" y="3888509"/>
                  <a:pt x="2829443" y="3892089"/>
                  <a:pt x="2784763" y="3906982"/>
                </a:cubicBezTo>
                <a:cubicBezTo>
                  <a:pt x="2770909" y="3911600"/>
                  <a:pt x="2757799" y="3920452"/>
                  <a:pt x="2743200" y="3920836"/>
                </a:cubicBezTo>
                <a:cubicBezTo>
                  <a:pt x="2406158" y="3929706"/>
                  <a:pt x="2068945" y="3930073"/>
                  <a:pt x="1731818" y="3934691"/>
                </a:cubicBezTo>
                <a:lnTo>
                  <a:pt x="914400" y="3920836"/>
                </a:lnTo>
                <a:cubicBezTo>
                  <a:pt x="890863" y="3920100"/>
                  <a:pt x="868611" y="3908722"/>
                  <a:pt x="845127" y="3906982"/>
                </a:cubicBezTo>
                <a:cubicBezTo>
                  <a:pt x="743700" y="3899469"/>
                  <a:pt x="641927" y="3897745"/>
                  <a:pt x="540327" y="3893127"/>
                </a:cubicBezTo>
                <a:cubicBezTo>
                  <a:pt x="521854" y="3888509"/>
                  <a:pt x="503691" y="3882403"/>
                  <a:pt x="484909" y="3879273"/>
                </a:cubicBezTo>
                <a:cubicBezTo>
                  <a:pt x="448182" y="3873152"/>
                  <a:pt x="410479" y="3873219"/>
                  <a:pt x="374072" y="3865418"/>
                </a:cubicBezTo>
                <a:cubicBezTo>
                  <a:pt x="345513" y="3859298"/>
                  <a:pt x="318654" y="3846945"/>
                  <a:pt x="290945" y="3837709"/>
                </a:cubicBezTo>
                <a:lnTo>
                  <a:pt x="249381" y="3823854"/>
                </a:lnTo>
                <a:lnTo>
                  <a:pt x="207818" y="3810000"/>
                </a:lnTo>
                <a:cubicBezTo>
                  <a:pt x="193963" y="3800764"/>
                  <a:pt x="181147" y="3789738"/>
                  <a:pt x="166254" y="3782291"/>
                </a:cubicBezTo>
                <a:cubicBezTo>
                  <a:pt x="153192" y="3775760"/>
                  <a:pt x="136841" y="3776537"/>
                  <a:pt x="124690" y="3768436"/>
                </a:cubicBezTo>
                <a:cubicBezTo>
                  <a:pt x="20909" y="3699249"/>
                  <a:pt x="140393" y="3745962"/>
                  <a:pt x="41563" y="3713018"/>
                </a:cubicBezTo>
                <a:cubicBezTo>
                  <a:pt x="27553" y="3692003"/>
                  <a:pt x="0" y="3658571"/>
                  <a:pt x="0" y="3629891"/>
                </a:cubicBezTo>
                <a:cubicBezTo>
                  <a:pt x="0" y="3542024"/>
                  <a:pt x="3385" y="3453895"/>
                  <a:pt x="13854" y="3366654"/>
                </a:cubicBezTo>
                <a:cubicBezTo>
                  <a:pt x="17053" y="3339999"/>
                  <a:pt x="46891" y="3276072"/>
                  <a:pt x="55418" y="3241963"/>
                </a:cubicBezTo>
                <a:cubicBezTo>
                  <a:pt x="60036" y="3223490"/>
                  <a:pt x="61771" y="3204047"/>
                  <a:pt x="69272" y="3186545"/>
                </a:cubicBezTo>
                <a:cubicBezTo>
                  <a:pt x="83738" y="3152791"/>
                  <a:pt x="113580" y="3128383"/>
                  <a:pt x="138545" y="3103418"/>
                </a:cubicBezTo>
                <a:cubicBezTo>
                  <a:pt x="143163" y="3089563"/>
                  <a:pt x="145308" y="3074620"/>
                  <a:pt x="152400" y="3061854"/>
                </a:cubicBezTo>
                <a:cubicBezTo>
                  <a:pt x="168573" y="3032743"/>
                  <a:pt x="207818" y="2978727"/>
                  <a:pt x="207818" y="2978727"/>
                </a:cubicBezTo>
                <a:cubicBezTo>
                  <a:pt x="242640" y="2874257"/>
                  <a:pt x="191617" y="2998977"/>
                  <a:pt x="263236" y="2909454"/>
                </a:cubicBezTo>
                <a:cubicBezTo>
                  <a:pt x="272359" y="2898050"/>
                  <a:pt x="269576" y="2880414"/>
                  <a:pt x="277090" y="2867891"/>
                </a:cubicBezTo>
                <a:cubicBezTo>
                  <a:pt x="283811" y="2856690"/>
                  <a:pt x="296640" y="2850382"/>
                  <a:pt x="304800" y="2840182"/>
                </a:cubicBezTo>
                <a:cubicBezTo>
                  <a:pt x="357581" y="2774206"/>
                  <a:pt x="302818" y="2818412"/>
                  <a:pt x="374072" y="2770909"/>
                </a:cubicBezTo>
                <a:cubicBezTo>
                  <a:pt x="383308" y="2757054"/>
                  <a:pt x="388779" y="2739747"/>
                  <a:pt x="401781" y="2729345"/>
                </a:cubicBezTo>
                <a:cubicBezTo>
                  <a:pt x="413185" y="2720222"/>
                  <a:pt x="433018" y="2725818"/>
                  <a:pt x="443345" y="2715491"/>
                </a:cubicBezTo>
                <a:cubicBezTo>
                  <a:pt x="466893" y="2691943"/>
                  <a:pt x="480290" y="2660072"/>
                  <a:pt x="498763" y="2632363"/>
                </a:cubicBezTo>
                <a:cubicBezTo>
                  <a:pt x="507999" y="2618509"/>
                  <a:pt x="514698" y="2602574"/>
                  <a:pt x="526472" y="2590800"/>
                </a:cubicBezTo>
                <a:cubicBezTo>
                  <a:pt x="579810" y="2537462"/>
                  <a:pt x="551733" y="2560104"/>
                  <a:pt x="609600" y="2521527"/>
                </a:cubicBezTo>
                <a:cubicBezTo>
                  <a:pt x="659045" y="2447359"/>
                  <a:pt x="625536" y="2491735"/>
                  <a:pt x="720436" y="2396836"/>
                </a:cubicBezTo>
                <a:lnTo>
                  <a:pt x="762000" y="2355273"/>
                </a:lnTo>
                <a:cubicBezTo>
                  <a:pt x="771236" y="2327564"/>
                  <a:pt x="790439" y="2301344"/>
                  <a:pt x="789709" y="2272145"/>
                </a:cubicBezTo>
                <a:cubicBezTo>
                  <a:pt x="785091" y="2087418"/>
                  <a:pt x="787880" y="1902356"/>
                  <a:pt x="775854" y="1717963"/>
                </a:cubicBezTo>
                <a:cubicBezTo>
                  <a:pt x="773953" y="1688817"/>
                  <a:pt x="757381" y="1662545"/>
                  <a:pt x="748145" y="1634836"/>
                </a:cubicBezTo>
                <a:lnTo>
                  <a:pt x="734290" y="1593273"/>
                </a:lnTo>
                <a:cubicBezTo>
                  <a:pt x="729672" y="1579418"/>
                  <a:pt x="728537" y="1563860"/>
                  <a:pt x="720436" y="1551709"/>
                </a:cubicBezTo>
                <a:lnTo>
                  <a:pt x="665018" y="1468582"/>
                </a:lnTo>
                <a:cubicBezTo>
                  <a:pt x="655782" y="1454727"/>
                  <a:pt x="651164" y="1436254"/>
                  <a:pt x="637309" y="1427018"/>
                </a:cubicBezTo>
                <a:lnTo>
                  <a:pt x="595745" y="1399309"/>
                </a:lnTo>
                <a:cubicBezTo>
                  <a:pt x="584476" y="1365504"/>
                  <a:pt x="581038" y="1343039"/>
                  <a:pt x="554181" y="1316182"/>
                </a:cubicBezTo>
                <a:cubicBezTo>
                  <a:pt x="542407" y="1304408"/>
                  <a:pt x="526472" y="1297709"/>
                  <a:pt x="512618" y="1288473"/>
                </a:cubicBezTo>
                <a:cubicBezTo>
                  <a:pt x="503382" y="1274618"/>
                  <a:pt x="492356" y="1261802"/>
                  <a:pt x="484909" y="1246909"/>
                </a:cubicBezTo>
                <a:cubicBezTo>
                  <a:pt x="478378" y="1233847"/>
                  <a:pt x="478146" y="1218111"/>
                  <a:pt x="471054" y="1205345"/>
                </a:cubicBezTo>
                <a:cubicBezTo>
                  <a:pt x="454881" y="1176234"/>
                  <a:pt x="434109" y="1149927"/>
                  <a:pt x="415636" y="1122218"/>
                </a:cubicBezTo>
                <a:cubicBezTo>
                  <a:pt x="406400" y="1108363"/>
                  <a:pt x="393193" y="1096451"/>
                  <a:pt x="387927" y="1080654"/>
                </a:cubicBezTo>
                <a:cubicBezTo>
                  <a:pt x="383309" y="1066800"/>
                  <a:pt x="383195" y="1050495"/>
                  <a:pt x="374072" y="1039091"/>
                </a:cubicBezTo>
                <a:cubicBezTo>
                  <a:pt x="363670" y="1026089"/>
                  <a:pt x="345301" y="1022042"/>
                  <a:pt x="332509" y="1011382"/>
                </a:cubicBezTo>
                <a:cubicBezTo>
                  <a:pt x="317457" y="998839"/>
                  <a:pt x="304800" y="983673"/>
                  <a:pt x="290945" y="969818"/>
                </a:cubicBezTo>
                <a:cubicBezTo>
                  <a:pt x="286327" y="955963"/>
                  <a:pt x="284182" y="941020"/>
                  <a:pt x="277090" y="928254"/>
                </a:cubicBezTo>
                <a:cubicBezTo>
                  <a:pt x="260917" y="899143"/>
                  <a:pt x="221672" y="845127"/>
                  <a:pt x="221672" y="845127"/>
                </a:cubicBezTo>
                <a:lnTo>
                  <a:pt x="193963" y="762000"/>
                </a:lnTo>
                <a:lnTo>
                  <a:pt x="180109" y="720436"/>
                </a:lnTo>
                <a:cubicBezTo>
                  <a:pt x="184727" y="591127"/>
                  <a:pt x="182590" y="461400"/>
                  <a:pt x="193963" y="332509"/>
                </a:cubicBezTo>
                <a:cubicBezTo>
                  <a:pt x="197540" y="291971"/>
                  <a:pt x="222230" y="240399"/>
                  <a:pt x="249381" y="207818"/>
                </a:cubicBezTo>
                <a:cubicBezTo>
                  <a:pt x="261924" y="192766"/>
                  <a:pt x="278402" y="181306"/>
                  <a:pt x="290945" y="166254"/>
                </a:cubicBezTo>
                <a:cubicBezTo>
                  <a:pt x="301605" y="153462"/>
                  <a:pt x="306123" y="135656"/>
                  <a:pt x="318654" y="124691"/>
                </a:cubicBezTo>
                <a:cubicBezTo>
                  <a:pt x="343716" y="102761"/>
                  <a:pt x="378233" y="92822"/>
                  <a:pt x="401781" y="69273"/>
                </a:cubicBezTo>
                <a:cubicBezTo>
                  <a:pt x="411017" y="60036"/>
                  <a:pt x="417807" y="47405"/>
                  <a:pt x="429490" y="41563"/>
                </a:cubicBezTo>
                <a:cubicBezTo>
                  <a:pt x="455615" y="28501"/>
                  <a:pt x="484909" y="23090"/>
                  <a:pt x="512618" y="13854"/>
                </a:cubicBezTo>
                <a:lnTo>
                  <a:pt x="554181" y="0"/>
                </a:lnTo>
                <a:cubicBezTo>
                  <a:pt x="697345" y="4618"/>
                  <a:pt x="840654" y="5909"/>
                  <a:pt x="983672" y="13854"/>
                </a:cubicBezTo>
                <a:cubicBezTo>
                  <a:pt x="1007184" y="15160"/>
                  <a:pt x="1030226" y="21513"/>
                  <a:pt x="1052945" y="27709"/>
                </a:cubicBezTo>
                <a:cubicBezTo>
                  <a:pt x="1081124" y="35394"/>
                  <a:pt x="1136072" y="55418"/>
                  <a:pt x="1136072" y="55418"/>
                </a:cubicBezTo>
                <a:cubicBezTo>
                  <a:pt x="1163781" y="83127"/>
                  <a:pt x="1197463" y="105940"/>
                  <a:pt x="1219200" y="138545"/>
                </a:cubicBezTo>
                <a:cubicBezTo>
                  <a:pt x="1228436" y="152400"/>
                  <a:pt x="1234378" y="169144"/>
                  <a:pt x="1246909" y="180109"/>
                </a:cubicBezTo>
                <a:cubicBezTo>
                  <a:pt x="1271971" y="202039"/>
                  <a:pt x="1306488" y="211979"/>
                  <a:pt x="1330036" y="235527"/>
                </a:cubicBezTo>
                <a:cubicBezTo>
                  <a:pt x="1343891" y="249382"/>
                  <a:pt x="1360212" y="261147"/>
                  <a:pt x="1371600" y="277091"/>
                </a:cubicBezTo>
                <a:cubicBezTo>
                  <a:pt x="1383604" y="293897"/>
                  <a:pt x="1386087" y="316643"/>
                  <a:pt x="1399309" y="332509"/>
                </a:cubicBezTo>
                <a:cubicBezTo>
                  <a:pt x="1409969" y="345301"/>
                  <a:pt x="1427018" y="350982"/>
                  <a:pt x="1440872" y="360218"/>
                </a:cubicBezTo>
                <a:cubicBezTo>
                  <a:pt x="1445490" y="374073"/>
                  <a:pt x="1448196" y="388720"/>
                  <a:pt x="1454727" y="401782"/>
                </a:cubicBezTo>
                <a:cubicBezTo>
                  <a:pt x="1462174" y="416675"/>
                  <a:pt x="1474175" y="428888"/>
                  <a:pt x="1482436" y="443345"/>
                </a:cubicBezTo>
                <a:cubicBezTo>
                  <a:pt x="1492683" y="461277"/>
                  <a:pt x="1499898" y="480831"/>
                  <a:pt x="1510145" y="498763"/>
                </a:cubicBezTo>
                <a:cubicBezTo>
                  <a:pt x="1553117" y="573964"/>
                  <a:pt x="1526307" y="505686"/>
                  <a:pt x="1551709" y="581891"/>
                </a:cubicBezTo>
                <a:cubicBezTo>
                  <a:pt x="1695536" y="2020216"/>
                  <a:pt x="1565563" y="3472865"/>
                  <a:pt x="1565563" y="49183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30" idx="0"/>
          </p:cNvCxnSpPr>
          <p:nvPr/>
        </p:nvCxnSpPr>
        <p:spPr>
          <a:xfrm flipV="1">
            <a:off x="4031674" y="7467600"/>
            <a:ext cx="6926" cy="1537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4038600" y="4800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0" idx="11"/>
            <a:endCxn id="30" idx="12"/>
          </p:cNvCxnSpPr>
          <p:nvPr/>
        </p:nvCxnSpPr>
        <p:spPr>
          <a:xfrm>
            <a:off x="4585856" y="4114800"/>
            <a:ext cx="304800" cy="1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0" idx="24"/>
            <a:endCxn id="30" idx="27"/>
          </p:cNvCxnSpPr>
          <p:nvPr/>
        </p:nvCxnSpPr>
        <p:spPr>
          <a:xfrm flipH="1">
            <a:off x="5043056" y="5223164"/>
            <a:ext cx="152400" cy="166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0" idx="38"/>
          </p:cNvCxnSpPr>
          <p:nvPr/>
        </p:nvCxnSpPr>
        <p:spPr>
          <a:xfrm flipH="1">
            <a:off x="4495800" y="6040582"/>
            <a:ext cx="20782" cy="131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0" idx="51"/>
          </p:cNvCxnSpPr>
          <p:nvPr/>
        </p:nvCxnSpPr>
        <p:spPr>
          <a:xfrm flipH="1">
            <a:off x="5257800" y="7218218"/>
            <a:ext cx="34636" cy="249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3048000" y="80010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30" idx="76"/>
          </p:cNvCxnSpPr>
          <p:nvPr/>
        </p:nvCxnSpPr>
        <p:spPr>
          <a:xfrm flipV="1">
            <a:off x="1981200" y="7301344"/>
            <a:ext cx="69273" cy="242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30" idx="93"/>
          </p:cNvCxnSpPr>
          <p:nvPr/>
        </p:nvCxnSpPr>
        <p:spPr>
          <a:xfrm flipV="1">
            <a:off x="2743200" y="5777345"/>
            <a:ext cx="27709" cy="242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30" idx="113"/>
          </p:cNvCxnSpPr>
          <p:nvPr/>
        </p:nvCxnSpPr>
        <p:spPr>
          <a:xfrm flipH="1" flipV="1">
            <a:off x="2189018" y="4391891"/>
            <a:ext cx="20782" cy="256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0" idx="121"/>
            <a:endCxn id="30" idx="122"/>
          </p:cNvCxnSpPr>
          <p:nvPr/>
        </p:nvCxnSpPr>
        <p:spPr>
          <a:xfrm>
            <a:off x="2978727" y="4073236"/>
            <a:ext cx="69274" cy="1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581400" y="48006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30" idx="134"/>
          </p:cNvCxnSpPr>
          <p:nvPr/>
        </p:nvCxnSpPr>
        <p:spPr>
          <a:xfrm flipH="1">
            <a:off x="3560619" y="7772400"/>
            <a:ext cx="20781" cy="1205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127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31</cp:revision>
  <dcterms:created xsi:type="dcterms:W3CDTF">2020-02-07T21:22:20Z</dcterms:created>
  <dcterms:modified xsi:type="dcterms:W3CDTF">2020-07-08T02:01:11Z</dcterms:modified>
</cp:coreProperties>
</file>