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A8ED-F1F9-41E4-AEC1-B63E5895520F}" type="datetimeFigureOut">
              <a:rPr lang="en-US" smtClean="0"/>
              <a:t>12/7/2010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8728-CE25-4E3A-A145-CFF8255AA76C}" type="slidenum">
              <a:rPr lang="en-GB" smtClean="0"/>
              <a:t>‹#›</a:t>
            </a:fld>
            <a:endParaRPr lang="en-GB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A8ED-F1F9-41E4-AEC1-B63E5895520F}" type="datetimeFigureOut">
              <a:rPr lang="en-US" smtClean="0"/>
              <a:t>12/7/2010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8728-CE25-4E3A-A145-CFF8255AA7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A8ED-F1F9-41E4-AEC1-B63E5895520F}" type="datetimeFigureOut">
              <a:rPr lang="en-US" smtClean="0"/>
              <a:t>12/7/2010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8728-CE25-4E3A-A145-CFF8255AA7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A8ED-F1F9-41E4-AEC1-B63E5895520F}" type="datetimeFigureOut">
              <a:rPr lang="en-US" smtClean="0"/>
              <a:t>12/7/2010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8728-CE25-4E3A-A145-CFF8255AA7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A8ED-F1F9-41E4-AEC1-B63E5895520F}" type="datetimeFigureOut">
              <a:rPr lang="en-US" smtClean="0"/>
              <a:t>12/7/2010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BEE8728-CE25-4E3A-A145-CFF8255AA76C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A8ED-F1F9-41E4-AEC1-B63E5895520F}" type="datetimeFigureOut">
              <a:rPr lang="en-US" smtClean="0"/>
              <a:t>12/7/2010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8728-CE25-4E3A-A145-CFF8255AA7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A8ED-F1F9-41E4-AEC1-B63E5895520F}" type="datetimeFigureOut">
              <a:rPr lang="en-US" smtClean="0"/>
              <a:t>12/7/2010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8728-CE25-4E3A-A145-CFF8255AA7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A8ED-F1F9-41E4-AEC1-B63E5895520F}" type="datetimeFigureOut">
              <a:rPr lang="en-US" smtClean="0"/>
              <a:t>12/7/2010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8728-CE25-4E3A-A145-CFF8255AA7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A8ED-F1F9-41E4-AEC1-B63E5895520F}" type="datetimeFigureOut">
              <a:rPr lang="en-US" smtClean="0"/>
              <a:t>12/7/2010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8728-CE25-4E3A-A145-CFF8255AA7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A8ED-F1F9-41E4-AEC1-B63E5895520F}" type="datetimeFigureOut">
              <a:rPr lang="en-US" smtClean="0"/>
              <a:t>12/7/2010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8728-CE25-4E3A-A145-CFF8255AA7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BA8ED-F1F9-41E4-AEC1-B63E5895520F}" type="datetimeFigureOut">
              <a:rPr lang="en-US" smtClean="0"/>
              <a:t>12/7/2010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EE8728-CE25-4E3A-A145-CFF8255AA76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34BA8ED-F1F9-41E4-AEC1-B63E5895520F}" type="datetimeFigureOut">
              <a:rPr lang="en-US" smtClean="0"/>
              <a:t>12/7/2010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BEE8728-CE25-4E3A-A145-CFF8255AA76C}" type="slidenum">
              <a:rPr lang="en-GB" smtClean="0"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76" y="357166"/>
            <a:ext cx="61436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THE LAWS (PRINCIPLES) OF STRATIGRAPHY</a:t>
            </a:r>
            <a:endParaRPr lang="en-GB" sz="3200" b="1" dirty="0"/>
          </a:p>
        </p:txBody>
      </p:sp>
      <p:pic>
        <p:nvPicPr>
          <p:cNvPr id="18434" name="Picture 2" descr="http://emda.limehouse.co.uk/events/5390/images/web/872545_0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1571612"/>
            <a:ext cx="4929222" cy="52863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500042"/>
            <a:ext cx="71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1. ORIGINAL HORIZONTALITY</a:t>
            </a:r>
            <a:endParaRPr lang="en-GB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1214422"/>
            <a:ext cx="750099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When sedimentary rocks are deposited this usually occurs in horizontal layers called beds, separated by boundaries called bedding planes</a:t>
            </a:r>
            <a:endParaRPr lang="en-GB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14348" y="2285992"/>
            <a:ext cx="73581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This does not apply in all cases, and not with igneous rocks which may cut at an angle or vertically through horizontal sedimentary beds</a:t>
            </a:r>
            <a:endParaRPr lang="en-GB" sz="2000" b="1" dirty="0"/>
          </a:p>
        </p:txBody>
      </p:sp>
      <p:pic>
        <p:nvPicPr>
          <p:cNvPr id="5122" name="Picture 2" descr="http://teacher2.smithtown.k12.ny.us/sgessler/continentaldrift_files/image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4214794"/>
            <a:ext cx="4500594" cy="264320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14348" y="3429000"/>
            <a:ext cx="75009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Later the rock may be tilted, folded or faulted</a:t>
            </a:r>
            <a:endParaRPr lang="en-GB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571480"/>
            <a:ext cx="50006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2. LATERAL CONTINUITY</a:t>
            </a:r>
            <a:endParaRPr lang="en-GB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1571612"/>
            <a:ext cx="75724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Sedimentary beds usually form in ocean environments and retain similar characteristics over sometimes great horizontal distances</a:t>
            </a:r>
            <a:endParaRPr lang="en-GB" sz="2000" b="1" dirty="0"/>
          </a:p>
        </p:txBody>
      </p:sp>
      <p:pic>
        <p:nvPicPr>
          <p:cNvPr id="4098" name="Picture 2" descr="Diagram showing lateral continuit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2714620"/>
            <a:ext cx="6643734" cy="395763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428604"/>
            <a:ext cx="4286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3. SUPERPOSITION</a:t>
            </a:r>
            <a:endParaRPr lang="en-GB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42910" y="1142984"/>
            <a:ext cx="72152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Sedimentary beds are laid down in sequences with the oldest beds lower down and the youngest nearer the surface</a:t>
            </a:r>
            <a:endParaRPr lang="en-GB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642910" y="1928802"/>
            <a:ext cx="7358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This may not be the case if the beds have been overturned as in a fold to give inverted limbs or beds</a:t>
            </a:r>
            <a:endParaRPr lang="en-GB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642910" y="2643182"/>
            <a:ext cx="72866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There may also be a gap in the sequence of beds if there has been a period of non deposition or erosion. This is called an UNCONFORMITY</a:t>
            </a:r>
            <a:endParaRPr lang="en-GB" sz="2000" b="1" dirty="0"/>
          </a:p>
        </p:txBody>
      </p:sp>
      <p:pic>
        <p:nvPicPr>
          <p:cNvPr id="3074" name="Picture 2" descr="http://www.indiana.edu/~geol105b/images/gaia_chapter_6/superposi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143380"/>
            <a:ext cx="4357718" cy="2214578"/>
          </a:xfrm>
          <a:prstGeom prst="rect">
            <a:avLst/>
          </a:prstGeom>
          <a:noFill/>
        </p:spPr>
      </p:pic>
      <p:pic>
        <p:nvPicPr>
          <p:cNvPr id="3076" name="Picture 4" descr="http://chestofbooks.com/science/geology/Intro/images/Unconformity-with-change-of-dip-or-angular-unconformit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81500" y="3429000"/>
            <a:ext cx="4762500" cy="3429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85786" y="500042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4. CROSS CUTTING</a:t>
            </a:r>
            <a:endParaRPr lang="en-GB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14348" y="1428736"/>
            <a:ext cx="74295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Any feature that cuts through another must be younger than the feature or beds that it cuts through</a:t>
            </a:r>
            <a:endParaRPr lang="en-GB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14348" y="2500306"/>
            <a:ext cx="7358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This could be a fault or an igneous intrusion , particularly a dyke</a:t>
            </a:r>
            <a:endParaRPr lang="en-GB" sz="2000" b="1" dirty="0"/>
          </a:p>
        </p:txBody>
      </p:sp>
      <p:pic>
        <p:nvPicPr>
          <p:cNvPr id="2050" name="Picture 2" descr="http://kingfish.coastal.edu/marine/risingtide/cores/figures/law_cros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786190"/>
            <a:ext cx="3571900" cy="2357454"/>
          </a:xfrm>
          <a:prstGeom prst="rect">
            <a:avLst/>
          </a:prstGeom>
          <a:noFill/>
        </p:spPr>
      </p:pic>
      <p:pic>
        <p:nvPicPr>
          <p:cNvPr id="2052" name="Picture 4" descr="http://www.library.csi.cuny.edu/dept/as/strat/Image25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2928934"/>
            <a:ext cx="5334000" cy="39290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714356"/>
            <a:ext cx="5357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5. INCLUDED FRAGMENTS</a:t>
            </a:r>
            <a:endParaRPr lang="en-GB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14348" y="1500174"/>
            <a:ext cx="65008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Any rock or bed that contains fragments of another must be younger than the fragments it contains</a:t>
            </a:r>
            <a:endParaRPr lang="en-GB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785786" y="2428868"/>
            <a:ext cx="714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The fragments in a rock are older than the rock containing them</a:t>
            </a:r>
            <a:endParaRPr lang="en-GB" sz="2000" b="1" dirty="0"/>
          </a:p>
        </p:txBody>
      </p:sp>
      <p:pic>
        <p:nvPicPr>
          <p:cNvPr id="1026" name="Picture 2" descr="http://higheredbcs.wiley.com/legacy/college/levin/0471697435/chap_tut/images/erosion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3357562"/>
            <a:ext cx="4786346" cy="24288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higheredbcs.wiley.com/legacy/college/levin/0471697435/chap_tut/images/nw0005-nn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357166"/>
            <a:ext cx="8429684" cy="6000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37</TotalTime>
  <Words>226</Words>
  <Application>Microsoft Office PowerPoint</Application>
  <PresentationFormat>On-screen Show (4:3)</PresentationFormat>
  <Paragraphs>17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Apex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Franklin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john.payne</dc:creator>
  <cp:lastModifiedBy>john.payne</cp:lastModifiedBy>
  <cp:revision>5</cp:revision>
  <dcterms:created xsi:type="dcterms:W3CDTF">2010-12-07T13:41:22Z</dcterms:created>
  <dcterms:modified xsi:type="dcterms:W3CDTF">2010-12-07T14:19:07Z</dcterms:modified>
</cp:coreProperties>
</file>