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1" d="100"/>
          <a:sy n="81" d="100"/>
        </p:scale>
        <p:origin x="-54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427A40E-FA7F-431B-9B12-0FAA748CFBEC}" type="datetimeFigureOut">
              <a:rPr lang="en-US" smtClean="0"/>
              <a:pPr/>
              <a:t>3/29/2015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AF20D-1D73-4054-A259-5ED15D696C43}"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27A40E-FA7F-431B-9B12-0FAA748CFBEC}" type="datetimeFigureOut">
              <a:rPr lang="en-US" smtClean="0"/>
              <a:pPr/>
              <a:t>3/29/2015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AF20D-1D73-4054-A259-5ED15D696C4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27A40E-FA7F-431B-9B12-0FAA748CFBEC}" type="datetimeFigureOut">
              <a:rPr lang="en-US" smtClean="0"/>
              <a:pPr/>
              <a:t>3/29/2015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AF20D-1D73-4054-A259-5ED15D696C4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27A40E-FA7F-431B-9B12-0FAA748CFBEC}" type="datetimeFigureOut">
              <a:rPr lang="en-US" smtClean="0"/>
              <a:pPr/>
              <a:t>3/29/2015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AF20D-1D73-4054-A259-5ED15D696C43}"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27A40E-FA7F-431B-9B12-0FAA748CFBEC}" type="datetimeFigureOut">
              <a:rPr lang="en-US" smtClean="0"/>
              <a:pPr/>
              <a:t>3/29/2015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AF20D-1D73-4054-A259-5ED15D696C43}"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427A40E-FA7F-431B-9B12-0FAA748CFBEC}" type="datetimeFigureOut">
              <a:rPr lang="en-US" smtClean="0"/>
              <a:pPr/>
              <a:t>3/29/2015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AF20D-1D73-4054-A259-5ED15D696C4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427A40E-FA7F-431B-9B12-0FAA748CFBEC}" type="datetimeFigureOut">
              <a:rPr lang="en-US" smtClean="0"/>
              <a:pPr/>
              <a:t>3/29/2015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9AF20D-1D73-4054-A259-5ED15D696C43}"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427A40E-FA7F-431B-9B12-0FAA748CFBEC}" type="datetimeFigureOut">
              <a:rPr lang="en-US" smtClean="0"/>
              <a:pPr/>
              <a:t>3/29/2015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9AF20D-1D73-4054-A259-5ED15D696C43}"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27A40E-FA7F-431B-9B12-0FAA748CFBEC}" type="datetimeFigureOut">
              <a:rPr lang="en-US" smtClean="0"/>
              <a:pPr/>
              <a:t>3/29/2015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9AF20D-1D73-4054-A259-5ED15D696C4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27A40E-FA7F-431B-9B12-0FAA748CFBEC}" type="datetimeFigureOut">
              <a:rPr lang="en-US" smtClean="0"/>
              <a:pPr/>
              <a:t>3/29/2015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AF20D-1D73-4054-A259-5ED15D696C43}"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27A40E-FA7F-431B-9B12-0FAA748CFBEC}" type="datetimeFigureOut">
              <a:rPr lang="en-US" smtClean="0"/>
              <a:pPr/>
              <a:t>3/29/2015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AF20D-1D73-4054-A259-5ED15D696C43}"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27A40E-FA7F-431B-9B12-0FAA748CFBEC}" type="datetimeFigureOut">
              <a:rPr lang="en-US" smtClean="0"/>
              <a:pPr/>
              <a:t>3/29/2015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9AF20D-1D73-4054-A259-5ED15D696C43}"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www.google.co.uk/url?sa=i&amp;rct=j&amp;q=&amp;esrc=s&amp;source=images&amp;cd=&amp;cad=rja&amp;uact=8&amp;ved=0CAcQjRw&amp;url=http://www.gokunming.com/en/blog/item/973/pollution_pushing_mekong_dolphins_toward_extinction&amp;ei=ElMVVfj-L9fiaomkgNgL&amp;bvm=bv.89381419,d.d2s&amp;psig=AFQjCNGGzWVwm817KfsRxyMHTdQWnbBdpQ&amp;ust=1427547195002695" TargetMode="External"/><Relationship Id="rId11" Type="http://schemas.openxmlformats.org/officeDocument/2006/relationships/image" Target="../media/image8.jpeg"/><Relationship Id="rId5" Type="http://schemas.openxmlformats.org/officeDocument/2006/relationships/image" Target="../media/image3.jpeg"/><Relationship Id="rId10" Type="http://schemas.openxmlformats.org/officeDocument/2006/relationships/image" Target="../media/image7.jpeg"/><Relationship Id="rId4" Type="http://schemas.openxmlformats.org/officeDocument/2006/relationships/hyperlink" Target="https://khampoua.files.wordpress.com/2010/03/maekong.jpg"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71802" y="2571744"/>
            <a:ext cx="2643206" cy="1169551"/>
          </a:xfrm>
          <a:prstGeom prst="rect">
            <a:avLst/>
          </a:prstGeom>
          <a:noFill/>
          <a:ln>
            <a:solidFill>
              <a:schemeClr val="tx1"/>
            </a:solidFill>
          </a:ln>
        </p:spPr>
        <p:txBody>
          <a:bodyPr wrap="square" rtlCol="0">
            <a:spAutoFit/>
          </a:bodyPr>
          <a:lstStyle/>
          <a:p>
            <a:pPr algn="ctr"/>
            <a:r>
              <a:rPr lang="en-GB" sz="1400" b="1" dirty="0" smtClean="0"/>
              <a:t>MEKONG RIVER COMMISSION (MRC)</a:t>
            </a:r>
          </a:p>
          <a:p>
            <a:pPr algn="ctr"/>
            <a:r>
              <a:rPr lang="en-GB" sz="1400" b="1" dirty="0" smtClean="0"/>
              <a:t>(VIETNAM, CAMBODIA, LAOS, THAILAND)</a:t>
            </a:r>
          </a:p>
          <a:p>
            <a:pPr algn="ctr"/>
            <a:r>
              <a:rPr lang="en-GB" sz="1400" b="1" dirty="0" smtClean="0"/>
              <a:t>POSSIBLE RISKS/IMPACTS</a:t>
            </a:r>
            <a:endParaRPr lang="en-GB" sz="1400" b="1" dirty="0"/>
          </a:p>
        </p:txBody>
      </p:sp>
      <p:sp>
        <p:nvSpPr>
          <p:cNvPr id="7" name="TextBox 6"/>
          <p:cNvSpPr txBox="1"/>
          <p:nvPr/>
        </p:nvSpPr>
        <p:spPr>
          <a:xfrm>
            <a:off x="6572264" y="285728"/>
            <a:ext cx="2286016" cy="738664"/>
          </a:xfrm>
          <a:prstGeom prst="rect">
            <a:avLst/>
          </a:prstGeom>
          <a:noFill/>
        </p:spPr>
        <p:txBody>
          <a:bodyPr wrap="square" rtlCol="0">
            <a:spAutoFit/>
          </a:bodyPr>
          <a:lstStyle/>
          <a:p>
            <a:r>
              <a:rPr lang="en-GB" sz="1400" dirty="0" smtClean="0"/>
              <a:t>11 LARGE DAMS ARE PROPOSED IN THE MIDDLE/LOWER MEKONG</a:t>
            </a:r>
            <a:endParaRPr lang="en-GB" sz="1400" dirty="0"/>
          </a:p>
        </p:txBody>
      </p:sp>
      <p:pic>
        <p:nvPicPr>
          <p:cNvPr id="11268" name="Picture 4" descr="http://www.chiangraitimes.com/wp-content/uploads/2014/09/20121103_ASM960.pn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9" name="TextBox 8"/>
          <p:cNvSpPr txBox="1"/>
          <p:nvPr/>
        </p:nvSpPr>
        <p:spPr>
          <a:xfrm>
            <a:off x="6858016" y="1357298"/>
            <a:ext cx="2000264" cy="1169551"/>
          </a:xfrm>
          <a:prstGeom prst="rect">
            <a:avLst/>
          </a:prstGeom>
          <a:noFill/>
        </p:spPr>
        <p:txBody>
          <a:bodyPr wrap="square" rtlCol="0">
            <a:spAutoFit/>
          </a:bodyPr>
          <a:lstStyle/>
          <a:p>
            <a:r>
              <a:rPr lang="en-GB" sz="1400" dirty="0" smtClean="0"/>
              <a:t>THIS WILL BRING HEP. ECONOMIC </a:t>
            </a:r>
            <a:r>
              <a:rPr lang="en-GB" sz="1400" dirty="0" smtClean="0"/>
              <a:t>DEVELOPMENT</a:t>
            </a:r>
            <a:r>
              <a:rPr lang="en-GB" sz="1400" dirty="0" smtClean="0"/>
              <a:t>, SOCIAL DEVELOPMENT, IMPROVED NAVIGATION</a:t>
            </a:r>
            <a:endParaRPr lang="en-GB" sz="1400" dirty="0"/>
          </a:p>
        </p:txBody>
      </p:sp>
      <p:pic>
        <p:nvPicPr>
          <p:cNvPr id="11270" name="Picture 6" descr="http://www.yunnanadventure.com/UploadFiles/Yunnan-Attractions/Lincang-Attractions/Dachaoshan-Hydropower-Station-Yunxian-County.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
        <p:nvSpPr>
          <p:cNvPr id="11" name="TextBox 10"/>
          <p:cNvSpPr txBox="1"/>
          <p:nvPr/>
        </p:nvSpPr>
        <p:spPr>
          <a:xfrm>
            <a:off x="5000628" y="3786190"/>
            <a:ext cx="3786214" cy="2462213"/>
          </a:xfrm>
          <a:prstGeom prst="rect">
            <a:avLst/>
          </a:prstGeom>
          <a:noFill/>
        </p:spPr>
        <p:txBody>
          <a:bodyPr wrap="square" rtlCol="0">
            <a:spAutoFit/>
          </a:bodyPr>
          <a:lstStyle/>
          <a:p>
            <a:r>
              <a:rPr lang="en-GB" sz="1400" u="sng" dirty="0" smtClean="0"/>
              <a:t>TRANSBOUNDARY NATURE OF THE RIVER</a:t>
            </a:r>
          </a:p>
          <a:p>
            <a:r>
              <a:rPr lang="en-GB" sz="1400" dirty="0" smtClean="0"/>
              <a:t>Dams affect the flow to other countries, lowering the flow, increasing the </a:t>
            </a:r>
            <a:r>
              <a:rPr lang="en-GB" sz="1400" dirty="0" err="1" smtClean="0"/>
              <a:t>salinisation</a:t>
            </a:r>
            <a:r>
              <a:rPr lang="en-GB" sz="1400" dirty="0" smtClean="0"/>
              <a:t> of soils, threatening food production.</a:t>
            </a:r>
          </a:p>
          <a:p>
            <a:r>
              <a:rPr lang="en-GB" sz="1400" dirty="0" smtClean="0"/>
              <a:t>Dams have already been built in China and are said to be having an impact. Needs cooperation and discussion, one of the MRC  goals. Reduction of flow to downstream countries means a loss of water resources, loss of sediment, an impact on fisheries and on the chances/speed of development</a:t>
            </a:r>
            <a:endParaRPr lang="en-GB" sz="1400" dirty="0"/>
          </a:p>
        </p:txBody>
      </p:sp>
      <p:pic>
        <p:nvPicPr>
          <p:cNvPr id="11272" name="Picture 8" descr="https://khampoua.files.wordpress.com/2010/03/maekong.jpg?w=320&amp;h=240">
            <a:hlinkClick r:id="rId4"/>
          </p:cNvPr>
          <p:cNvPicPr>
            <a:picLocks noChangeAspect="1" noChangeArrowheads="1"/>
          </p:cNvPicPr>
          <p:nvPr/>
        </p:nvPicPr>
        <p:blipFill>
          <a:blip r:embed="rId5"/>
          <a:srcRect/>
          <a:stretch>
            <a:fillRect/>
          </a:stretch>
        </p:blipFill>
        <p:spPr bwMode="auto">
          <a:xfrm>
            <a:off x="3786182" y="3571876"/>
            <a:ext cx="5357818" cy="3286124"/>
          </a:xfrm>
          <a:prstGeom prst="rect">
            <a:avLst/>
          </a:prstGeom>
          <a:noFill/>
        </p:spPr>
      </p:pic>
      <p:sp>
        <p:nvSpPr>
          <p:cNvPr id="13" name="TextBox 12"/>
          <p:cNvSpPr txBox="1"/>
          <p:nvPr/>
        </p:nvSpPr>
        <p:spPr>
          <a:xfrm>
            <a:off x="357158" y="4000504"/>
            <a:ext cx="3929090" cy="2246769"/>
          </a:xfrm>
          <a:prstGeom prst="rect">
            <a:avLst/>
          </a:prstGeom>
          <a:noFill/>
        </p:spPr>
        <p:txBody>
          <a:bodyPr wrap="square" rtlCol="0">
            <a:spAutoFit/>
          </a:bodyPr>
          <a:lstStyle/>
          <a:p>
            <a:r>
              <a:rPr lang="en-GB" sz="1400" b="1" u="sng" dirty="0" smtClean="0"/>
              <a:t>WATER QUALITY/POLLUTION</a:t>
            </a:r>
          </a:p>
          <a:p>
            <a:r>
              <a:rPr lang="en-GB" sz="1400" dirty="0" smtClean="0"/>
              <a:t>Large reservoirs 100 – 150 km in length will be created by the dams. The reduced flow in the reservoirs  will increase sedimentation and concentrate pollution.</a:t>
            </a:r>
          </a:p>
          <a:p>
            <a:r>
              <a:rPr lang="en-GB" sz="1400" dirty="0" smtClean="0"/>
              <a:t>Water depths will change having a negative impact on aquatic ecosystems,  cause a loss of biodiversity and put  an added stress on the 30 already endangered species such as the River Dolphin, leading to loss of species</a:t>
            </a:r>
            <a:endParaRPr lang="en-GB" sz="1400" dirty="0"/>
          </a:p>
        </p:txBody>
      </p:sp>
      <p:pic>
        <p:nvPicPr>
          <p:cNvPr id="11274" name="Picture 10" descr="https://encrypted-tbn0.gstatic.com/images?q=tbn:ANd9GcTVWRccryI2pfnccJGjYfjWlDT3FxhltHHc2uaw3dMHCOBGA3CGqA">
            <a:hlinkClick r:id="rId6"/>
          </p:cNvPr>
          <p:cNvPicPr>
            <a:picLocks noChangeAspect="1" noChangeArrowheads="1"/>
          </p:cNvPicPr>
          <p:nvPr/>
        </p:nvPicPr>
        <p:blipFill>
          <a:blip r:embed="rId7"/>
          <a:srcRect/>
          <a:stretch>
            <a:fillRect/>
          </a:stretch>
        </p:blipFill>
        <p:spPr bwMode="auto">
          <a:xfrm>
            <a:off x="0" y="3857628"/>
            <a:ext cx="4286248" cy="2714644"/>
          </a:xfrm>
          <a:prstGeom prst="rect">
            <a:avLst/>
          </a:prstGeom>
          <a:noFill/>
        </p:spPr>
      </p:pic>
      <p:pic>
        <p:nvPicPr>
          <p:cNvPr id="11276" name="Picture 12" descr="http://www.whatagreenlife.com/wp-content/uploads/2014/04/dirty-river-4-370x250.jpg"/>
          <p:cNvPicPr>
            <a:picLocks noChangeAspect="1" noChangeArrowheads="1"/>
          </p:cNvPicPr>
          <p:nvPr/>
        </p:nvPicPr>
        <p:blipFill>
          <a:blip r:embed="rId8"/>
          <a:srcRect/>
          <a:stretch>
            <a:fillRect/>
          </a:stretch>
        </p:blipFill>
        <p:spPr bwMode="auto">
          <a:xfrm>
            <a:off x="0" y="3929066"/>
            <a:ext cx="4286248" cy="2714644"/>
          </a:xfrm>
          <a:prstGeom prst="rect">
            <a:avLst/>
          </a:prstGeom>
          <a:noFill/>
        </p:spPr>
      </p:pic>
      <p:sp>
        <p:nvSpPr>
          <p:cNvPr id="16" name="TextBox 15"/>
          <p:cNvSpPr txBox="1"/>
          <p:nvPr/>
        </p:nvSpPr>
        <p:spPr>
          <a:xfrm>
            <a:off x="0" y="0"/>
            <a:ext cx="3214678" cy="3108543"/>
          </a:xfrm>
          <a:prstGeom prst="rect">
            <a:avLst/>
          </a:prstGeom>
          <a:noFill/>
        </p:spPr>
        <p:txBody>
          <a:bodyPr wrap="square" rtlCol="0">
            <a:spAutoFit/>
          </a:bodyPr>
          <a:lstStyle/>
          <a:p>
            <a:r>
              <a:rPr lang="en-GB" sz="1400" b="1" u="sng" dirty="0" smtClean="0"/>
              <a:t>SEDIMENT AND RIVER MORPHOLOGY</a:t>
            </a:r>
          </a:p>
          <a:p>
            <a:r>
              <a:rPr lang="en-GB" sz="1400" dirty="0" smtClean="0"/>
              <a:t>Dams limit the normal downstream  transport of sediment leading to increased erosion and reduced deposition. This can change the channel and lead to bed instability.</a:t>
            </a:r>
          </a:p>
          <a:p>
            <a:r>
              <a:rPr lang="en-GB" sz="1400" dirty="0" smtClean="0"/>
              <a:t>The reduction in flood sediment  (the silt brings nutrients) and deposition on the floodplain affects the productivity of the rice paddy fields and brings social and economic risks.</a:t>
            </a:r>
          </a:p>
          <a:p>
            <a:r>
              <a:rPr lang="en-GB" sz="1400" dirty="0" smtClean="0"/>
              <a:t>The reduction of sediment to the delta may also increase the chances of floods</a:t>
            </a:r>
          </a:p>
          <a:p>
            <a:r>
              <a:rPr lang="en-GB" sz="1400" dirty="0" smtClean="0"/>
              <a:t>on the coast.</a:t>
            </a:r>
            <a:endParaRPr lang="en-GB" sz="1400" dirty="0"/>
          </a:p>
        </p:txBody>
      </p:sp>
      <p:pic>
        <p:nvPicPr>
          <p:cNvPr id="11278" name="Picture 14" descr="http://stelar-s2s.org/images/project/Mekong_rice.jpg"/>
          <p:cNvPicPr>
            <a:picLocks noChangeAspect="1" noChangeArrowheads="1"/>
          </p:cNvPicPr>
          <p:nvPr/>
        </p:nvPicPr>
        <p:blipFill>
          <a:blip r:embed="rId9"/>
          <a:srcRect/>
          <a:stretch>
            <a:fillRect/>
          </a:stretch>
        </p:blipFill>
        <p:spPr bwMode="auto">
          <a:xfrm>
            <a:off x="0" y="0"/>
            <a:ext cx="3929058" cy="3143248"/>
          </a:xfrm>
          <a:prstGeom prst="rect">
            <a:avLst/>
          </a:prstGeom>
          <a:noFill/>
        </p:spPr>
      </p:pic>
      <p:sp>
        <p:nvSpPr>
          <p:cNvPr id="19" name="TextBox 18"/>
          <p:cNvSpPr txBox="1"/>
          <p:nvPr/>
        </p:nvSpPr>
        <p:spPr>
          <a:xfrm>
            <a:off x="3428992" y="0"/>
            <a:ext cx="2857520" cy="1384995"/>
          </a:xfrm>
          <a:prstGeom prst="rect">
            <a:avLst/>
          </a:prstGeom>
          <a:noFill/>
        </p:spPr>
        <p:txBody>
          <a:bodyPr wrap="square" rtlCol="0">
            <a:spAutoFit/>
          </a:bodyPr>
          <a:lstStyle/>
          <a:p>
            <a:r>
              <a:rPr lang="en-GB" sz="1400" b="1" u="sng" dirty="0" smtClean="0"/>
              <a:t>FISHERIES</a:t>
            </a:r>
          </a:p>
          <a:p>
            <a:r>
              <a:rPr lang="en-GB" sz="1400" dirty="0" smtClean="0"/>
              <a:t>Dams will limit migration of fish and put biodiversity under risk.</a:t>
            </a:r>
          </a:p>
          <a:p>
            <a:r>
              <a:rPr lang="en-GB" sz="1400" dirty="0" smtClean="0"/>
              <a:t>This will impact on people (social), livelihoods, food, income and employment.</a:t>
            </a:r>
            <a:endParaRPr lang="en-GB" sz="1400" dirty="0"/>
          </a:p>
        </p:txBody>
      </p:sp>
      <p:pic>
        <p:nvPicPr>
          <p:cNvPr id="11282" name="Picture 18" descr="http://images.smh.com.au/2010/06/25/1644221/Mekong-Fishing-net-420x0.jpg"/>
          <p:cNvPicPr>
            <a:picLocks noChangeAspect="1" noChangeArrowheads="1"/>
          </p:cNvPicPr>
          <p:nvPr/>
        </p:nvPicPr>
        <p:blipFill>
          <a:blip r:embed="rId10"/>
          <a:srcRect/>
          <a:stretch>
            <a:fillRect/>
          </a:stretch>
        </p:blipFill>
        <p:spPr bwMode="auto">
          <a:xfrm>
            <a:off x="3143240" y="0"/>
            <a:ext cx="3786214" cy="2552700"/>
          </a:xfrm>
          <a:prstGeom prst="rect">
            <a:avLst/>
          </a:prstGeom>
          <a:noFill/>
        </p:spPr>
      </p:pic>
      <p:pic>
        <p:nvPicPr>
          <p:cNvPr id="11284" name="Picture 20" descr="http://d2ouvy59p0dg6k.cloudfront.net/img/cbd_table_of_fish_112620_428133.jpg"/>
          <p:cNvPicPr>
            <a:picLocks noChangeAspect="1" noChangeArrowheads="1"/>
          </p:cNvPicPr>
          <p:nvPr/>
        </p:nvPicPr>
        <p:blipFill>
          <a:blip r:embed="rId11"/>
          <a:srcRect/>
          <a:stretch>
            <a:fillRect/>
          </a:stretch>
        </p:blipFill>
        <p:spPr bwMode="auto">
          <a:xfrm>
            <a:off x="3143240" y="0"/>
            <a:ext cx="3786214" cy="250030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1268"/>
                                        </p:tgtEl>
                                        <p:attrNameLst>
                                          <p:attrName>style.visibility</p:attrName>
                                        </p:attrNameLst>
                                      </p:cBhvr>
                                      <p:to>
                                        <p:strVal val="visible"/>
                                      </p:to>
                                    </p:set>
                                    <p:animEffect transition="in" filter="blinds(horizontal)">
                                      <p:cBhvr>
                                        <p:cTn id="17" dur="500"/>
                                        <p:tgtEl>
                                          <p:spTgt spid="1126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xit" presetSubtype="10" fill="hold" nodeType="clickEffect">
                                  <p:stCondLst>
                                    <p:cond delay="0"/>
                                  </p:stCondLst>
                                  <p:childTnLst>
                                    <p:animEffect transition="out" filter="blinds(horizontal)">
                                      <p:cBhvr>
                                        <p:cTn id="21" dur="500"/>
                                        <p:tgtEl>
                                          <p:spTgt spid="11268"/>
                                        </p:tgtEl>
                                      </p:cBhvr>
                                    </p:animEffect>
                                    <p:set>
                                      <p:cBhvr>
                                        <p:cTn id="22" dur="1" fill="hold">
                                          <p:stCondLst>
                                            <p:cond delay="499"/>
                                          </p:stCondLst>
                                        </p:cTn>
                                        <p:tgtEl>
                                          <p:spTgt spid="1126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1270"/>
                                        </p:tgtEl>
                                        <p:attrNameLst>
                                          <p:attrName>style.visibility</p:attrName>
                                        </p:attrNameLst>
                                      </p:cBhvr>
                                      <p:to>
                                        <p:strVal val="visible"/>
                                      </p:to>
                                    </p:set>
                                    <p:animEffect transition="in" filter="blinds(horizontal)">
                                      <p:cBhvr>
                                        <p:cTn id="32" dur="500"/>
                                        <p:tgtEl>
                                          <p:spTgt spid="1127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xit" presetSubtype="10" fill="hold" nodeType="clickEffect">
                                  <p:stCondLst>
                                    <p:cond delay="0"/>
                                  </p:stCondLst>
                                  <p:childTnLst>
                                    <p:animEffect transition="out" filter="blinds(horizontal)">
                                      <p:cBhvr>
                                        <p:cTn id="36" dur="500"/>
                                        <p:tgtEl>
                                          <p:spTgt spid="11270"/>
                                        </p:tgtEl>
                                      </p:cBhvr>
                                    </p:animEffect>
                                    <p:set>
                                      <p:cBhvr>
                                        <p:cTn id="37" dur="1" fill="hold">
                                          <p:stCondLst>
                                            <p:cond delay="499"/>
                                          </p:stCondLst>
                                        </p:cTn>
                                        <p:tgtEl>
                                          <p:spTgt spid="11270"/>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11">
                                            <p:txEl>
                                              <p:pRg st="0" end="0"/>
                                            </p:txEl>
                                          </p:spTgt>
                                        </p:tgtEl>
                                        <p:attrNameLst>
                                          <p:attrName>style.visibility</p:attrName>
                                        </p:attrNameLst>
                                      </p:cBhvr>
                                      <p:to>
                                        <p:strVal val="visible"/>
                                      </p:to>
                                    </p:set>
                                    <p:animEffect transition="in" filter="blinds(horizontal)">
                                      <p:cBhvr>
                                        <p:cTn id="42" dur="500"/>
                                        <p:tgtEl>
                                          <p:spTgt spid="11">
                                            <p:txEl>
                                              <p:pRg st="0" end="0"/>
                                            </p:txEl>
                                          </p:spTgt>
                                        </p:tgtEl>
                                      </p:cBhvr>
                                    </p:animEffect>
                                  </p:childTnLst>
                                </p:cTn>
                              </p:par>
                              <p:par>
                                <p:cTn id="43" presetID="3" presetClass="entr" presetSubtype="10" fill="hold" nodeType="withEffect">
                                  <p:stCondLst>
                                    <p:cond delay="0"/>
                                  </p:stCondLst>
                                  <p:childTnLst>
                                    <p:set>
                                      <p:cBhvr>
                                        <p:cTn id="44" dur="1" fill="hold">
                                          <p:stCondLst>
                                            <p:cond delay="0"/>
                                          </p:stCondLst>
                                        </p:cTn>
                                        <p:tgtEl>
                                          <p:spTgt spid="11">
                                            <p:txEl>
                                              <p:pRg st="1" end="1"/>
                                            </p:txEl>
                                          </p:spTgt>
                                        </p:tgtEl>
                                        <p:attrNameLst>
                                          <p:attrName>style.visibility</p:attrName>
                                        </p:attrNameLst>
                                      </p:cBhvr>
                                      <p:to>
                                        <p:strVal val="visible"/>
                                      </p:to>
                                    </p:set>
                                    <p:animEffect transition="in" filter="blinds(horizontal)">
                                      <p:cBhvr>
                                        <p:cTn id="45" dur="500"/>
                                        <p:tgtEl>
                                          <p:spTgt spid="11">
                                            <p:txEl>
                                              <p:pRg st="1" end="1"/>
                                            </p:txEl>
                                          </p:spTgt>
                                        </p:tgtEl>
                                      </p:cBhvr>
                                    </p:animEffect>
                                  </p:childTnLst>
                                </p:cTn>
                              </p:par>
                              <p:par>
                                <p:cTn id="46" presetID="3" presetClass="entr" presetSubtype="10" fill="hold" nodeType="withEffect">
                                  <p:stCondLst>
                                    <p:cond delay="0"/>
                                  </p:stCondLst>
                                  <p:childTnLst>
                                    <p:set>
                                      <p:cBhvr>
                                        <p:cTn id="47" dur="1" fill="hold">
                                          <p:stCondLst>
                                            <p:cond delay="0"/>
                                          </p:stCondLst>
                                        </p:cTn>
                                        <p:tgtEl>
                                          <p:spTgt spid="11">
                                            <p:txEl>
                                              <p:pRg st="2" end="2"/>
                                            </p:txEl>
                                          </p:spTgt>
                                        </p:tgtEl>
                                        <p:attrNameLst>
                                          <p:attrName>style.visibility</p:attrName>
                                        </p:attrNameLst>
                                      </p:cBhvr>
                                      <p:to>
                                        <p:strVal val="visible"/>
                                      </p:to>
                                    </p:set>
                                    <p:animEffect transition="in" filter="blinds(horizontal)">
                                      <p:cBhvr>
                                        <p:cTn id="48" dur="500"/>
                                        <p:tgtEl>
                                          <p:spTgt spid="11">
                                            <p:txEl>
                                              <p:pRg st="2" end="2"/>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nodeType="clickEffect">
                                  <p:stCondLst>
                                    <p:cond delay="0"/>
                                  </p:stCondLst>
                                  <p:childTnLst>
                                    <p:set>
                                      <p:cBhvr>
                                        <p:cTn id="52" dur="1" fill="hold">
                                          <p:stCondLst>
                                            <p:cond delay="0"/>
                                          </p:stCondLst>
                                        </p:cTn>
                                        <p:tgtEl>
                                          <p:spTgt spid="11272"/>
                                        </p:tgtEl>
                                        <p:attrNameLst>
                                          <p:attrName>style.visibility</p:attrName>
                                        </p:attrNameLst>
                                      </p:cBhvr>
                                      <p:to>
                                        <p:strVal val="visible"/>
                                      </p:to>
                                    </p:set>
                                    <p:animEffect transition="in" filter="blinds(horizontal)">
                                      <p:cBhvr>
                                        <p:cTn id="53" dur="500"/>
                                        <p:tgtEl>
                                          <p:spTgt spid="11272"/>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xit" presetSubtype="10" fill="hold" nodeType="clickEffect">
                                  <p:stCondLst>
                                    <p:cond delay="0"/>
                                  </p:stCondLst>
                                  <p:childTnLst>
                                    <p:animEffect transition="out" filter="blinds(horizontal)">
                                      <p:cBhvr>
                                        <p:cTn id="57" dur="500"/>
                                        <p:tgtEl>
                                          <p:spTgt spid="11272"/>
                                        </p:tgtEl>
                                      </p:cBhvr>
                                    </p:animEffect>
                                    <p:set>
                                      <p:cBhvr>
                                        <p:cTn id="58" dur="1" fill="hold">
                                          <p:stCondLst>
                                            <p:cond delay="499"/>
                                          </p:stCondLst>
                                        </p:cTn>
                                        <p:tgtEl>
                                          <p:spTgt spid="11272"/>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blinds(horizontal)">
                                      <p:cBhvr>
                                        <p:cTn id="63" dur="500"/>
                                        <p:tgtEl>
                                          <p:spTgt spid="13"/>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nodeType="clickEffect">
                                  <p:stCondLst>
                                    <p:cond delay="0"/>
                                  </p:stCondLst>
                                  <p:childTnLst>
                                    <p:set>
                                      <p:cBhvr>
                                        <p:cTn id="67" dur="1" fill="hold">
                                          <p:stCondLst>
                                            <p:cond delay="0"/>
                                          </p:stCondLst>
                                        </p:cTn>
                                        <p:tgtEl>
                                          <p:spTgt spid="11274"/>
                                        </p:tgtEl>
                                        <p:attrNameLst>
                                          <p:attrName>style.visibility</p:attrName>
                                        </p:attrNameLst>
                                      </p:cBhvr>
                                      <p:to>
                                        <p:strVal val="visible"/>
                                      </p:to>
                                    </p:set>
                                    <p:animEffect transition="in" filter="blinds(horizontal)">
                                      <p:cBhvr>
                                        <p:cTn id="68" dur="500"/>
                                        <p:tgtEl>
                                          <p:spTgt spid="11274"/>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xit" presetSubtype="10" fill="hold" nodeType="clickEffect">
                                  <p:stCondLst>
                                    <p:cond delay="0"/>
                                  </p:stCondLst>
                                  <p:childTnLst>
                                    <p:animEffect transition="out" filter="blinds(horizontal)">
                                      <p:cBhvr>
                                        <p:cTn id="72" dur="500"/>
                                        <p:tgtEl>
                                          <p:spTgt spid="11274"/>
                                        </p:tgtEl>
                                      </p:cBhvr>
                                    </p:animEffect>
                                    <p:set>
                                      <p:cBhvr>
                                        <p:cTn id="73" dur="1" fill="hold">
                                          <p:stCondLst>
                                            <p:cond delay="499"/>
                                          </p:stCondLst>
                                        </p:cTn>
                                        <p:tgtEl>
                                          <p:spTgt spid="11274"/>
                                        </p:tgtEl>
                                        <p:attrNameLst>
                                          <p:attrName>style.visibility</p:attrName>
                                        </p:attrNameLst>
                                      </p:cBhvr>
                                      <p:to>
                                        <p:strVal val="hidden"/>
                                      </p:to>
                                    </p:set>
                                  </p:childTnLst>
                                </p:cTn>
                              </p:par>
                            </p:childTnLst>
                          </p:cTn>
                        </p:par>
                      </p:childTnLst>
                    </p:cTn>
                  </p:par>
                  <p:par>
                    <p:cTn id="74" fill="hold">
                      <p:stCondLst>
                        <p:cond delay="indefinite"/>
                      </p:stCondLst>
                      <p:childTnLst>
                        <p:par>
                          <p:cTn id="75" fill="hold">
                            <p:stCondLst>
                              <p:cond delay="0"/>
                            </p:stCondLst>
                            <p:childTnLst>
                              <p:par>
                                <p:cTn id="76" presetID="3" presetClass="entr" presetSubtype="10" fill="hold" nodeType="clickEffect">
                                  <p:stCondLst>
                                    <p:cond delay="0"/>
                                  </p:stCondLst>
                                  <p:childTnLst>
                                    <p:set>
                                      <p:cBhvr>
                                        <p:cTn id="77" dur="1" fill="hold">
                                          <p:stCondLst>
                                            <p:cond delay="0"/>
                                          </p:stCondLst>
                                        </p:cTn>
                                        <p:tgtEl>
                                          <p:spTgt spid="11276"/>
                                        </p:tgtEl>
                                        <p:attrNameLst>
                                          <p:attrName>style.visibility</p:attrName>
                                        </p:attrNameLst>
                                      </p:cBhvr>
                                      <p:to>
                                        <p:strVal val="visible"/>
                                      </p:to>
                                    </p:set>
                                    <p:animEffect transition="in" filter="blinds(horizontal)">
                                      <p:cBhvr>
                                        <p:cTn id="78" dur="500"/>
                                        <p:tgtEl>
                                          <p:spTgt spid="11276"/>
                                        </p:tgtEl>
                                      </p:cBhvr>
                                    </p:animEffect>
                                  </p:childTnLst>
                                </p:cTn>
                              </p:par>
                            </p:childTnLst>
                          </p:cTn>
                        </p:par>
                      </p:childTnLst>
                    </p:cTn>
                  </p:par>
                  <p:par>
                    <p:cTn id="79" fill="hold">
                      <p:stCondLst>
                        <p:cond delay="indefinite"/>
                      </p:stCondLst>
                      <p:childTnLst>
                        <p:par>
                          <p:cTn id="80" fill="hold">
                            <p:stCondLst>
                              <p:cond delay="0"/>
                            </p:stCondLst>
                            <p:childTnLst>
                              <p:par>
                                <p:cTn id="81" presetID="3" presetClass="exit" presetSubtype="10" fill="hold" nodeType="clickEffect">
                                  <p:stCondLst>
                                    <p:cond delay="0"/>
                                  </p:stCondLst>
                                  <p:childTnLst>
                                    <p:animEffect transition="out" filter="blinds(horizontal)">
                                      <p:cBhvr>
                                        <p:cTn id="82" dur="500"/>
                                        <p:tgtEl>
                                          <p:spTgt spid="11276"/>
                                        </p:tgtEl>
                                      </p:cBhvr>
                                    </p:animEffect>
                                    <p:set>
                                      <p:cBhvr>
                                        <p:cTn id="83" dur="1" fill="hold">
                                          <p:stCondLst>
                                            <p:cond delay="499"/>
                                          </p:stCondLst>
                                        </p:cTn>
                                        <p:tgtEl>
                                          <p:spTgt spid="11276"/>
                                        </p:tgtEl>
                                        <p:attrNameLst>
                                          <p:attrName>style.visibility</p:attrName>
                                        </p:attrNameLst>
                                      </p:cBhvr>
                                      <p:to>
                                        <p:strVal val="hidden"/>
                                      </p:to>
                                    </p:set>
                                  </p:childTnLst>
                                </p:cTn>
                              </p:par>
                            </p:childTnLst>
                          </p:cTn>
                        </p:par>
                      </p:childTnLst>
                    </p:cTn>
                  </p:par>
                  <p:par>
                    <p:cTn id="84" fill="hold">
                      <p:stCondLst>
                        <p:cond delay="indefinite"/>
                      </p:stCondLst>
                      <p:childTnLst>
                        <p:par>
                          <p:cTn id="85" fill="hold">
                            <p:stCondLst>
                              <p:cond delay="0"/>
                            </p:stCondLst>
                            <p:childTnLst>
                              <p:par>
                                <p:cTn id="86" presetID="3" presetClass="entr" presetSubtype="10" fill="hold" grpId="0" nodeType="clickEffect">
                                  <p:stCondLst>
                                    <p:cond delay="0"/>
                                  </p:stCondLst>
                                  <p:childTnLst>
                                    <p:set>
                                      <p:cBhvr>
                                        <p:cTn id="87" dur="1" fill="hold">
                                          <p:stCondLst>
                                            <p:cond delay="0"/>
                                          </p:stCondLst>
                                        </p:cTn>
                                        <p:tgtEl>
                                          <p:spTgt spid="16"/>
                                        </p:tgtEl>
                                        <p:attrNameLst>
                                          <p:attrName>style.visibility</p:attrName>
                                        </p:attrNameLst>
                                      </p:cBhvr>
                                      <p:to>
                                        <p:strVal val="visible"/>
                                      </p:to>
                                    </p:set>
                                    <p:animEffect transition="in" filter="blinds(horizontal)">
                                      <p:cBhvr>
                                        <p:cTn id="88" dur="500"/>
                                        <p:tgtEl>
                                          <p:spTgt spid="16"/>
                                        </p:tgtEl>
                                      </p:cBhvr>
                                    </p:animEffect>
                                  </p:childTnLst>
                                </p:cTn>
                              </p:par>
                            </p:childTnLst>
                          </p:cTn>
                        </p:par>
                      </p:childTnLst>
                    </p:cTn>
                  </p:par>
                  <p:par>
                    <p:cTn id="89" fill="hold">
                      <p:stCondLst>
                        <p:cond delay="indefinite"/>
                      </p:stCondLst>
                      <p:childTnLst>
                        <p:par>
                          <p:cTn id="90" fill="hold">
                            <p:stCondLst>
                              <p:cond delay="0"/>
                            </p:stCondLst>
                            <p:childTnLst>
                              <p:par>
                                <p:cTn id="91" presetID="3" presetClass="entr" presetSubtype="10" fill="hold" nodeType="clickEffect">
                                  <p:stCondLst>
                                    <p:cond delay="0"/>
                                  </p:stCondLst>
                                  <p:childTnLst>
                                    <p:set>
                                      <p:cBhvr>
                                        <p:cTn id="92" dur="1" fill="hold">
                                          <p:stCondLst>
                                            <p:cond delay="0"/>
                                          </p:stCondLst>
                                        </p:cTn>
                                        <p:tgtEl>
                                          <p:spTgt spid="11278"/>
                                        </p:tgtEl>
                                        <p:attrNameLst>
                                          <p:attrName>style.visibility</p:attrName>
                                        </p:attrNameLst>
                                      </p:cBhvr>
                                      <p:to>
                                        <p:strVal val="visible"/>
                                      </p:to>
                                    </p:set>
                                    <p:animEffect transition="in" filter="blinds(horizontal)">
                                      <p:cBhvr>
                                        <p:cTn id="93" dur="500"/>
                                        <p:tgtEl>
                                          <p:spTgt spid="11278"/>
                                        </p:tgtEl>
                                      </p:cBhvr>
                                    </p:animEffect>
                                  </p:childTnLst>
                                </p:cTn>
                              </p:par>
                            </p:childTnLst>
                          </p:cTn>
                        </p:par>
                      </p:childTnLst>
                    </p:cTn>
                  </p:par>
                  <p:par>
                    <p:cTn id="94" fill="hold">
                      <p:stCondLst>
                        <p:cond delay="indefinite"/>
                      </p:stCondLst>
                      <p:childTnLst>
                        <p:par>
                          <p:cTn id="95" fill="hold">
                            <p:stCondLst>
                              <p:cond delay="0"/>
                            </p:stCondLst>
                            <p:childTnLst>
                              <p:par>
                                <p:cTn id="96" presetID="3" presetClass="exit" presetSubtype="10" fill="hold" nodeType="clickEffect">
                                  <p:stCondLst>
                                    <p:cond delay="0"/>
                                  </p:stCondLst>
                                  <p:childTnLst>
                                    <p:animEffect transition="out" filter="blinds(horizontal)">
                                      <p:cBhvr>
                                        <p:cTn id="97" dur="500"/>
                                        <p:tgtEl>
                                          <p:spTgt spid="11278"/>
                                        </p:tgtEl>
                                      </p:cBhvr>
                                    </p:animEffect>
                                    <p:set>
                                      <p:cBhvr>
                                        <p:cTn id="98" dur="1" fill="hold">
                                          <p:stCondLst>
                                            <p:cond delay="499"/>
                                          </p:stCondLst>
                                        </p:cTn>
                                        <p:tgtEl>
                                          <p:spTgt spid="11278"/>
                                        </p:tgtEl>
                                        <p:attrNameLst>
                                          <p:attrName>style.visibility</p:attrName>
                                        </p:attrNameLst>
                                      </p:cBhvr>
                                      <p:to>
                                        <p:strVal val="hidden"/>
                                      </p:to>
                                    </p:set>
                                  </p:childTnLst>
                                </p:cTn>
                              </p:par>
                            </p:childTnLst>
                          </p:cTn>
                        </p:par>
                      </p:childTnLst>
                    </p:cTn>
                  </p:par>
                  <p:par>
                    <p:cTn id="99" fill="hold">
                      <p:stCondLst>
                        <p:cond delay="indefinite"/>
                      </p:stCondLst>
                      <p:childTnLst>
                        <p:par>
                          <p:cTn id="100" fill="hold">
                            <p:stCondLst>
                              <p:cond delay="0"/>
                            </p:stCondLst>
                            <p:childTnLst>
                              <p:par>
                                <p:cTn id="101" presetID="3" presetClass="entr" presetSubtype="10" fill="hold" grpId="0" nodeType="clickEffect">
                                  <p:stCondLst>
                                    <p:cond delay="0"/>
                                  </p:stCondLst>
                                  <p:childTnLst>
                                    <p:set>
                                      <p:cBhvr>
                                        <p:cTn id="102" dur="1" fill="hold">
                                          <p:stCondLst>
                                            <p:cond delay="0"/>
                                          </p:stCondLst>
                                        </p:cTn>
                                        <p:tgtEl>
                                          <p:spTgt spid="19"/>
                                        </p:tgtEl>
                                        <p:attrNameLst>
                                          <p:attrName>style.visibility</p:attrName>
                                        </p:attrNameLst>
                                      </p:cBhvr>
                                      <p:to>
                                        <p:strVal val="visible"/>
                                      </p:to>
                                    </p:set>
                                    <p:animEffect transition="in" filter="blinds(horizontal)">
                                      <p:cBhvr>
                                        <p:cTn id="103" dur="500"/>
                                        <p:tgtEl>
                                          <p:spTgt spid="19"/>
                                        </p:tgtEl>
                                      </p:cBhvr>
                                    </p:animEffect>
                                  </p:childTnLst>
                                </p:cTn>
                              </p:par>
                            </p:childTnLst>
                          </p:cTn>
                        </p:par>
                      </p:childTnLst>
                    </p:cTn>
                  </p:par>
                  <p:par>
                    <p:cTn id="104" fill="hold">
                      <p:stCondLst>
                        <p:cond delay="indefinite"/>
                      </p:stCondLst>
                      <p:childTnLst>
                        <p:par>
                          <p:cTn id="105" fill="hold">
                            <p:stCondLst>
                              <p:cond delay="0"/>
                            </p:stCondLst>
                            <p:childTnLst>
                              <p:par>
                                <p:cTn id="106" presetID="3" presetClass="entr" presetSubtype="10" fill="hold" nodeType="clickEffect">
                                  <p:stCondLst>
                                    <p:cond delay="0"/>
                                  </p:stCondLst>
                                  <p:childTnLst>
                                    <p:set>
                                      <p:cBhvr>
                                        <p:cTn id="107" dur="1" fill="hold">
                                          <p:stCondLst>
                                            <p:cond delay="0"/>
                                          </p:stCondLst>
                                        </p:cTn>
                                        <p:tgtEl>
                                          <p:spTgt spid="11284"/>
                                        </p:tgtEl>
                                        <p:attrNameLst>
                                          <p:attrName>style.visibility</p:attrName>
                                        </p:attrNameLst>
                                      </p:cBhvr>
                                      <p:to>
                                        <p:strVal val="visible"/>
                                      </p:to>
                                    </p:set>
                                    <p:animEffect transition="in" filter="blinds(horizontal)">
                                      <p:cBhvr>
                                        <p:cTn id="108" dur="500"/>
                                        <p:tgtEl>
                                          <p:spTgt spid="11284"/>
                                        </p:tgtEl>
                                      </p:cBhvr>
                                    </p:animEffect>
                                  </p:childTnLst>
                                </p:cTn>
                              </p:par>
                            </p:childTnLst>
                          </p:cTn>
                        </p:par>
                      </p:childTnLst>
                    </p:cTn>
                  </p:par>
                  <p:par>
                    <p:cTn id="109" fill="hold">
                      <p:stCondLst>
                        <p:cond delay="indefinite"/>
                      </p:stCondLst>
                      <p:childTnLst>
                        <p:par>
                          <p:cTn id="110" fill="hold">
                            <p:stCondLst>
                              <p:cond delay="0"/>
                            </p:stCondLst>
                            <p:childTnLst>
                              <p:par>
                                <p:cTn id="111" presetID="3" presetClass="exit" presetSubtype="10" fill="hold" nodeType="clickEffect">
                                  <p:stCondLst>
                                    <p:cond delay="0"/>
                                  </p:stCondLst>
                                  <p:childTnLst>
                                    <p:animEffect transition="out" filter="blinds(horizontal)">
                                      <p:cBhvr>
                                        <p:cTn id="112" dur="500"/>
                                        <p:tgtEl>
                                          <p:spTgt spid="11284"/>
                                        </p:tgtEl>
                                      </p:cBhvr>
                                    </p:animEffect>
                                    <p:set>
                                      <p:cBhvr>
                                        <p:cTn id="113" dur="1" fill="hold">
                                          <p:stCondLst>
                                            <p:cond delay="499"/>
                                          </p:stCondLst>
                                        </p:cTn>
                                        <p:tgtEl>
                                          <p:spTgt spid="11284"/>
                                        </p:tgtEl>
                                        <p:attrNameLst>
                                          <p:attrName>style.visibility</p:attrName>
                                        </p:attrNameLst>
                                      </p:cBhvr>
                                      <p:to>
                                        <p:strVal val="hidden"/>
                                      </p:to>
                                    </p:set>
                                  </p:childTnLst>
                                </p:cTn>
                              </p:par>
                            </p:childTnLst>
                          </p:cTn>
                        </p:par>
                      </p:childTnLst>
                    </p:cTn>
                  </p:par>
                  <p:par>
                    <p:cTn id="114" fill="hold">
                      <p:stCondLst>
                        <p:cond delay="indefinite"/>
                      </p:stCondLst>
                      <p:childTnLst>
                        <p:par>
                          <p:cTn id="115" fill="hold">
                            <p:stCondLst>
                              <p:cond delay="0"/>
                            </p:stCondLst>
                            <p:childTnLst>
                              <p:par>
                                <p:cTn id="116" presetID="3" presetClass="entr" presetSubtype="10" fill="hold" nodeType="clickEffect">
                                  <p:stCondLst>
                                    <p:cond delay="0"/>
                                  </p:stCondLst>
                                  <p:childTnLst>
                                    <p:set>
                                      <p:cBhvr>
                                        <p:cTn id="117" dur="1" fill="hold">
                                          <p:stCondLst>
                                            <p:cond delay="0"/>
                                          </p:stCondLst>
                                        </p:cTn>
                                        <p:tgtEl>
                                          <p:spTgt spid="11282"/>
                                        </p:tgtEl>
                                        <p:attrNameLst>
                                          <p:attrName>style.visibility</p:attrName>
                                        </p:attrNameLst>
                                      </p:cBhvr>
                                      <p:to>
                                        <p:strVal val="visible"/>
                                      </p:to>
                                    </p:set>
                                    <p:animEffect transition="in" filter="blinds(horizontal)">
                                      <p:cBhvr>
                                        <p:cTn id="118" dur="500"/>
                                        <p:tgtEl>
                                          <p:spTgt spid="11282"/>
                                        </p:tgtEl>
                                      </p:cBhvr>
                                    </p:animEffect>
                                  </p:childTnLst>
                                </p:cTn>
                              </p:par>
                            </p:childTnLst>
                          </p:cTn>
                        </p:par>
                      </p:childTnLst>
                    </p:cTn>
                  </p:par>
                  <p:par>
                    <p:cTn id="119" fill="hold">
                      <p:stCondLst>
                        <p:cond delay="indefinite"/>
                      </p:stCondLst>
                      <p:childTnLst>
                        <p:par>
                          <p:cTn id="120" fill="hold">
                            <p:stCondLst>
                              <p:cond delay="0"/>
                            </p:stCondLst>
                            <p:childTnLst>
                              <p:par>
                                <p:cTn id="121" presetID="3" presetClass="exit" presetSubtype="10" fill="hold" nodeType="clickEffect">
                                  <p:stCondLst>
                                    <p:cond delay="0"/>
                                  </p:stCondLst>
                                  <p:childTnLst>
                                    <p:animEffect transition="out" filter="blinds(horizontal)">
                                      <p:cBhvr>
                                        <p:cTn id="122" dur="500"/>
                                        <p:tgtEl>
                                          <p:spTgt spid="11282"/>
                                        </p:tgtEl>
                                      </p:cBhvr>
                                    </p:animEffect>
                                    <p:set>
                                      <p:cBhvr>
                                        <p:cTn id="123" dur="1" fill="hold">
                                          <p:stCondLst>
                                            <p:cond delay="499"/>
                                          </p:stCondLst>
                                        </p:cTn>
                                        <p:tgtEl>
                                          <p:spTgt spid="1128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9" grpId="0"/>
      <p:bldP spid="13" grpId="0"/>
      <p:bldP spid="16" grpId="0"/>
      <p:bldP spid="1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298</Words>
  <Application>Microsoft Office PowerPoint</Application>
  <PresentationFormat>On-screen Show (4:3)</PresentationFormat>
  <Paragraphs>19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9</cp:revision>
  <dcterms:created xsi:type="dcterms:W3CDTF">2015-03-27T12:09:57Z</dcterms:created>
  <dcterms:modified xsi:type="dcterms:W3CDTF">2015-03-29T13:12:38Z</dcterms:modified>
</cp:coreProperties>
</file>