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Reschly" initials="RR" lastIdx="2" clrIdx="0">
    <p:extLst>
      <p:ext uri="{19B8F6BF-5375-455C-9EA6-DF929625EA0E}">
        <p15:presenceInfo xmlns:p15="http://schemas.microsoft.com/office/powerpoint/2012/main" userId="3d0bf59d7080ba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>
      <p:cViewPr>
        <p:scale>
          <a:sx n="150" d="100"/>
          <a:sy n="150" d="100"/>
        </p:scale>
        <p:origin x="2312" y="4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r">
              <a:defRPr sz="1200"/>
            </a:lvl1pPr>
          </a:lstStyle>
          <a:p>
            <a:fld id="{473EB5C6-54A4-484F-B59E-CEB690106543}" type="datetimeFigureOut">
              <a:rPr lang="en-US" smtClean="0"/>
              <a:t>9/1/25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01675"/>
            <a:ext cx="263525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6" tIns="46543" rIns="93086" bIns="465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1117"/>
            <a:ext cx="5661660" cy="4215922"/>
          </a:xfrm>
          <a:prstGeom prst="rect">
            <a:avLst/>
          </a:prstGeom>
        </p:spPr>
        <p:txBody>
          <a:bodyPr vert="horz" lIns="93086" tIns="46543" rIns="93086" bIns="465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r">
              <a:defRPr sz="1200"/>
            </a:lvl1pPr>
          </a:lstStyle>
          <a:p>
            <a:fld id="{0A7F406B-6812-422B-B0DE-D9B0C757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9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F406B-6812-422B-B0DE-D9B0C757A1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62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9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6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2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7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6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5BB07-ABE6-4504-B225-577981237613}" type="datetimeFigureOut">
              <a:rPr lang="en-US" smtClean="0"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5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9025" y="4604605"/>
            <a:ext cx="4499951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All Entries Due _______________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0" y="5181600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5191018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Contact: _____________________________________ 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0" y="5530463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9428" y="5545720"/>
            <a:ext cx="6059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bottom portion of the Form: </a:t>
            </a:r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not the official Entry Form</a:t>
            </a:r>
          </a:p>
          <a:p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official entry form will be emailed to you or sent home with your child after this form has been returned to your school.  Please return this form by __________________________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253606"/>
            <a:ext cx="685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Name___________________Parent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/Guardian’s Name____________________________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Number_______________________________Email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address__________________________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School_____________________________Grade________Teacher___________________________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Entry Category – pick areas of interest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Dance Choreography	Literature		Film Production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	</a:t>
            </a:r>
            <a:r>
              <a:rPr lang="en-US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	Musical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	Visual Arts	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with Special Needs may receive special accommodations by entering the accessible arts division.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2633008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Categories:</a:t>
            </a: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Dance Choreography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 Production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 Composition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 Arts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100" y="293519"/>
            <a:ext cx="564951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Part In the PTA Reflections Program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7865" y="879574"/>
            <a:ext cx="2613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Theme:</a:t>
            </a:r>
          </a:p>
          <a:p>
            <a:pPr marL="0" lvl="1"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Belong”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8552A1-91A9-48BA-B218-25E59A5CB885}"/>
              </a:ext>
            </a:extLst>
          </p:cNvPr>
          <p:cNvSpPr txBox="1"/>
          <p:nvPr/>
        </p:nvSpPr>
        <p:spPr>
          <a:xfrm>
            <a:off x="3581400" y="1792069"/>
            <a:ext cx="2886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Entries from all grades and all abilities WELCOME!</a:t>
            </a:r>
          </a:p>
        </p:txBody>
      </p:sp>
      <p:pic>
        <p:nvPicPr>
          <p:cNvPr id="13" name="Picture 12" descr="A purple card with colorful puzzles&#10;&#10;AI-generated content may be incorrect.">
            <a:extLst>
              <a:ext uri="{FF2B5EF4-FFF2-40B4-BE49-F238E27FC236}">
                <a16:creationId xmlns:a16="http://schemas.microsoft.com/office/drawing/2014/main" id="{3EE8CAC2-2B7A-82B9-D9A8-A05E4CB264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14400"/>
            <a:ext cx="3352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5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152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MEDCOM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Kimbark, Donna M CIV USARMY MEDCOM CDMRP (US)</dc:creator>
  <cp:lastModifiedBy>Robert Reschly</cp:lastModifiedBy>
  <cp:revision>24</cp:revision>
  <cp:lastPrinted>2015-09-14T19:43:27Z</cp:lastPrinted>
  <dcterms:created xsi:type="dcterms:W3CDTF">2015-09-10T12:03:39Z</dcterms:created>
  <dcterms:modified xsi:type="dcterms:W3CDTF">2025-09-01T05:08:58Z</dcterms:modified>
</cp:coreProperties>
</file>